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84" y="696"/>
      </p:cViewPr>
      <p:guideLst>
        <p:guide orient="horz" pos="1599"/>
        <p:guide pos="29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90532-6939-4551-9A7B-04BBA9CD46B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EB2573E-6E13-4ABB-9085-1BC5DD02AB4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869FE40-50AE-453D-8B28-0E63BC7F991D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5C71A-0D54-4293-8AAC-E147E713903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4847A-B244-46CC-BBE8-D1CA40693D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C4F34-5649-4960-9C77-BA730C10DC1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382FE-818E-4B24-9D59-52104DFE6E8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6539F-92EE-4B08-9F5C-490FA1788A8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10A02-8ED1-4B4A-B07F-7D57A0D4EC7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0D427-3A2D-4AE9-83AA-BDD93BFBA6E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89DF9-7798-47FC-9DBD-F14A354D1C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210CA-0B5A-4B70-9455-07BB12911D1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E9D71-EB7D-4B75-81B9-B13EB1FAEBE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CE4C1-BF96-4D17-9996-0D05D9A9749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03F28-7B39-4235-8957-4041D23616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28A7D-586D-4F23-9EAD-B67BD718CC2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E1604-9069-43C1-84A9-97441868D5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4268F-0F04-422A-A3E5-D6BE857EBB3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D1806-07D7-4CE9-88C9-149AC1E228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521C5-CE84-42EB-BB58-8E5EBF8D9BC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50522-3DF6-4E64-B52B-9015A62667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E3BB7-DEE9-48CD-BEAD-76BBAF3FF3E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7DB8C-4315-4079-8EFA-713E9AA53C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F1CE8-20CB-4CDA-994E-8A6F58B2B0C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6D83D-E3D3-4FDF-A36B-9AB0DF2A3D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B465FDA-93EE-4163-9295-7BF7D5E68FA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19F53AA-95E9-4D8D-9EB8-FF646DD2E59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jpeg"/><Relationship Id="rId8" Type="http://schemas.openxmlformats.org/officeDocument/2006/relationships/image" Target="../media/image14.jpeg"/><Relationship Id="rId7" Type="http://schemas.openxmlformats.org/officeDocument/2006/relationships/image" Target="../media/image13.jpe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9.jpeg"/><Relationship Id="rId12" Type="http://schemas.openxmlformats.org/officeDocument/2006/relationships/image" Target="../media/image18.jpeg"/><Relationship Id="rId11" Type="http://schemas.openxmlformats.org/officeDocument/2006/relationships/image" Target="../media/image17.jpeg"/><Relationship Id="rId10" Type="http://schemas.openxmlformats.org/officeDocument/2006/relationships/image" Target="../media/image16.jpe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jpeg"/><Relationship Id="rId8" Type="http://schemas.openxmlformats.org/officeDocument/2006/relationships/image" Target="../media/image27.jpeg"/><Relationship Id="rId7" Type="http://schemas.openxmlformats.org/officeDocument/2006/relationships/image" Target="../media/image26.jpeg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1.jpeg"/><Relationship Id="rId11" Type="http://schemas.openxmlformats.org/officeDocument/2006/relationships/image" Target="../media/image30.png"/><Relationship Id="rId10" Type="http://schemas.openxmlformats.org/officeDocument/2006/relationships/image" Target="../media/image29.jpeg"/><Relationship Id="rId1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jpeg"/><Relationship Id="rId1" Type="http://schemas.openxmlformats.org/officeDocument/2006/relationships/image" Target="../media/image3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.jpeg"/><Relationship Id="rId6" Type="http://schemas.openxmlformats.org/officeDocument/2006/relationships/image" Target="../media/image5.jpe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9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9" name="Picture 4" descr="C:\Users\Administrator.MICROSO-BQCPAHA\Desktop\shutterstock_141398107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5" b="4581"/>
          <a:stretch>
            <a:fillRect/>
          </a:stretch>
        </p:blipFill>
        <p:spPr bwMode="auto">
          <a:xfrm>
            <a:off x="-144463" y="-76200"/>
            <a:ext cx="9324976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0" name="组合 869"/>
          <p:cNvGrpSpPr/>
          <p:nvPr/>
        </p:nvGrpSpPr>
        <p:grpSpPr>
          <a:xfrm>
            <a:off x="2097552" y="1135062"/>
            <a:ext cx="911226" cy="933450"/>
            <a:chOff x="2049462" y="1290638"/>
            <a:chExt cx="911226" cy="933450"/>
          </a:xfrm>
          <a:solidFill>
            <a:schemeClr val="bg1">
              <a:alpha val="59000"/>
            </a:schemeClr>
          </a:solidFill>
        </p:grpSpPr>
        <p:sp>
          <p:nvSpPr>
            <p:cNvPr id="871" name="Rectangle 6"/>
            <p:cNvSpPr>
              <a:spLocks noChangeArrowheads="1"/>
            </p:cNvSpPr>
            <p:nvPr/>
          </p:nvSpPr>
          <p:spPr bwMode="auto">
            <a:xfrm>
              <a:off x="2049462" y="1290638"/>
              <a:ext cx="911226" cy="17780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72" name="Freeform 7"/>
            <p:cNvSpPr/>
            <p:nvPr/>
          </p:nvSpPr>
          <p:spPr bwMode="auto">
            <a:xfrm>
              <a:off x="2205038" y="1328738"/>
              <a:ext cx="41275" cy="106363"/>
            </a:xfrm>
            <a:custGeom>
              <a:avLst/>
              <a:gdLst>
                <a:gd name="T0" fmla="*/ 0 w 22"/>
                <a:gd name="T1" fmla="*/ 45 h 57"/>
                <a:gd name="T2" fmla="*/ 10 w 22"/>
                <a:gd name="T3" fmla="*/ 36 h 57"/>
                <a:gd name="T4" fmla="*/ 10 w 22"/>
                <a:gd name="T5" fmla="*/ 0 h 57"/>
                <a:gd name="T6" fmla="*/ 22 w 22"/>
                <a:gd name="T7" fmla="*/ 0 h 57"/>
                <a:gd name="T8" fmla="*/ 22 w 22"/>
                <a:gd name="T9" fmla="*/ 36 h 57"/>
                <a:gd name="T10" fmla="*/ 0 w 22"/>
                <a:gd name="T11" fmla="*/ 57 h 57"/>
                <a:gd name="T12" fmla="*/ 0 w 22"/>
                <a:gd name="T13" fmla="*/ 4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7">
                  <a:moveTo>
                    <a:pt x="0" y="45"/>
                  </a:moveTo>
                  <a:cubicBezTo>
                    <a:pt x="8" y="45"/>
                    <a:pt x="10" y="43"/>
                    <a:pt x="10" y="3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53"/>
                    <a:pt x="15" y="57"/>
                    <a:pt x="0" y="57"/>
                  </a:cubicBezTo>
                  <a:lnTo>
                    <a:pt x="0" y="45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73" name="Freeform 8"/>
            <p:cNvSpPr/>
            <p:nvPr/>
          </p:nvSpPr>
          <p:spPr bwMode="auto">
            <a:xfrm>
              <a:off x="2263775" y="1327150"/>
              <a:ext cx="74613" cy="107950"/>
            </a:xfrm>
            <a:custGeom>
              <a:avLst/>
              <a:gdLst>
                <a:gd name="T0" fmla="*/ 0 w 40"/>
                <a:gd name="T1" fmla="*/ 58 h 58"/>
                <a:gd name="T2" fmla="*/ 0 w 40"/>
                <a:gd name="T3" fmla="*/ 21 h 58"/>
                <a:gd name="T4" fmla="*/ 20 w 40"/>
                <a:gd name="T5" fmla="*/ 0 h 58"/>
                <a:gd name="T6" fmla="*/ 40 w 40"/>
                <a:gd name="T7" fmla="*/ 21 h 58"/>
                <a:gd name="T8" fmla="*/ 40 w 40"/>
                <a:gd name="T9" fmla="*/ 58 h 58"/>
                <a:gd name="T10" fmla="*/ 28 w 40"/>
                <a:gd name="T11" fmla="*/ 58 h 58"/>
                <a:gd name="T12" fmla="*/ 28 w 40"/>
                <a:gd name="T13" fmla="*/ 38 h 58"/>
                <a:gd name="T14" fmla="*/ 16 w 40"/>
                <a:gd name="T15" fmla="*/ 38 h 58"/>
                <a:gd name="T16" fmla="*/ 16 w 40"/>
                <a:gd name="T17" fmla="*/ 27 h 58"/>
                <a:gd name="T18" fmla="*/ 28 w 40"/>
                <a:gd name="T19" fmla="*/ 27 h 58"/>
                <a:gd name="T20" fmla="*/ 28 w 40"/>
                <a:gd name="T21" fmla="*/ 19 h 58"/>
                <a:gd name="T22" fmla="*/ 20 w 40"/>
                <a:gd name="T23" fmla="*/ 11 h 58"/>
                <a:gd name="T24" fmla="*/ 12 w 40"/>
                <a:gd name="T25" fmla="*/ 19 h 58"/>
                <a:gd name="T26" fmla="*/ 12 w 40"/>
                <a:gd name="T27" fmla="*/ 58 h 58"/>
                <a:gd name="T28" fmla="*/ 0 w 40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58">
                  <a:moveTo>
                    <a:pt x="0" y="58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11"/>
                    <a:pt x="5" y="0"/>
                    <a:pt x="20" y="0"/>
                  </a:cubicBezTo>
                  <a:cubicBezTo>
                    <a:pt x="35" y="0"/>
                    <a:pt x="40" y="11"/>
                    <a:pt x="40" y="21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5"/>
                    <a:pt x="26" y="11"/>
                    <a:pt x="20" y="11"/>
                  </a:cubicBezTo>
                  <a:cubicBezTo>
                    <a:pt x="14" y="11"/>
                    <a:pt x="12" y="15"/>
                    <a:pt x="12" y="19"/>
                  </a:cubicBezTo>
                  <a:cubicBezTo>
                    <a:pt x="12" y="58"/>
                    <a:pt x="12" y="58"/>
                    <a:pt x="12" y="58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74" name="Freeform 9"/>
            <p:cNvSpPr/>
            <p:nvPr/>
          </p:nvSpPr>
          <p:spPr bwMode="auto">
            <a:xfrm>
              <a:off x="2355850" y="1327150"/>
              <a:ext cx="85725" cy="111125"/>
            </a:xfrm>
            <a:custGeom>
              <a:avLst/>
              <a:gdLst>
                <a:gd name="T0" fmla="*/ 0 w 45"/>
                <a:gd name="T1" fmla="*/ 58 h 59"/>
                <a:gd name="T2" fmla="*/ 0 w 45"/>
                <a:gd name="T3" fmla="*/ 9 h 59"/>
                <a:gd name="T4" fmla="*/ 9 w 45"/>
                <a:gd name="T5" fmla="*/ 0 h 59"/>
                <a:gd name="T6" fmla="*/ 19 w 45"/>
                <a:gd name="T7" fmla="*/ 9 h 59"/>
                <a:gd name="T8" fmla="*/ 33 w 45"/>
                <a:gd name="T9" fmla="*/ 38 h 59"/>
                <a:gd name="T10" fmla="*/ 33 w 45"/>
                <a:gd name="T11" fmla="*/ 38 h 59"/>
                <a:gd name="T12" fmla="*/ 33 w 45"/>
                <a:gd name="T13" fmla="*/ 38 h 59"/>
                <a:gd name="T14" fmla="*/ 33 w 45"/>
                <a:gd name="T15" fmla="*/ 1 h 59"/>
                <a:gd name="T16" fmla="*/ 45 w 45"/>
                <a:gd name="T17" fmla="*/ 1 h 59"/>
                <a:gd name="T18" fmla="*/ 45 w 45"/>
                <a:gd name="T19" fmla="*/ 51 h 59"/>
                <a:gd name="T20" fmla="*/ 38 w 45"/>
                <a:gd name="T21" fmla="*/ 59 h 59"/>
                <a:gd name="T22" fmla="*/ 29 w 45"/>
                <a:gd name="T23" fmla="*/ 51 h 59"/>
                <a:gd name="T24" fmla="*/ 13 w 45"/>
                <a:gd name="T25" fmla="*/ 17 h 59"/>
                <a:gd name="T26" fmla="*/ 12 w 45"/>
                <a:gd name="T27" fmla="*/ 18 h 59"/>
                <a:gd name="T28" fmla="*/ 12 w 45"/>
                <a:gd name="T29" fmla="*/ 58 h 59"/>
                <a:gd name="T30" fmla="*/ 0 w 45"/>
                <a:gd name="T31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59">
                  <a:moveTo>
                    <a:pt x="0" y="58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7" y="5"/>
                    <a:pt x="19" y="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5"/>
                    <a:pt x="43" y="59"/>
                    <a:pt x="38" y="59"/>
                  </a:cubicBezTo>
                  <a:cubicBezTo>
                    <a:pt x="33" y="59"/>
                    <a:pt x="31" y="56"/>
                    <a:pt x="29" y="51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58"/>
                    <a:pt x="12" y="58"/>
                    <a:pt x="12" y="58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75" name="Freeform 10"/>
            <p:cNvSpPr/>
            <p:nvPr/>
          </p:nvSpPr>
          <p:spPr bwMode="auto">
            <a:xfrm>
              <a:off x="2459038" y="1328738"/>
              <a:ext cx="74613" cy="109538"/>
            </a:xfrm>
            <a:custGeom>
              <a:avLst/>
              <a:gdLst>
                <a:gd name="T0" fmla="*/ 39 w 39"/>
                <a:gd name="T1" fmla="*/ 0 h 58"/>
                <a:gd name="T2" fmla="*/ 39 w 39"/>
                <a:gd name="T3" fmla="*/ 40 h 58"/>
                <a:gd name="T4" fmla="*/ 20 w 39"/>
                <a:gd name="T5" fmla="*/ 58 h 58"/>
                <a:gd name="T6" fmla="*/ 0 w 39"/>
                <a:gd name="T7" fmla="*/ 40 h 58"/>
                <a:gd name="T8" fmla="*/ 0 w 39"/>
                <a:gd name="T9" fmla="*/ 0 h 58"/>
                <a:gd name="T10" fmla="*/ 12 w 39"/>
                <a:gd name="T11" fmla="*/ 0 h 58"/>
                <a:gd name="T12" fmla="*/ 12 w 39"/>
                <a:gd name="T13" fmla="*/ 37 h 58"/>
                <a:gd name="T14" fmla="*/ 20 w 39"/>
                <a:gd name="T15" fmla="*/ 46 h 58"/>
                <a:gd name="T16" fmla="*/ 27 w 39"/>
                <a:gd name="T17" fmla="*/ 37 h 58"/>
                <a:gd name="T18" fmla="*/ 27 w 39"/>
                <a:gd name="T19" fmla="*/ 0 h 58"/>
                <a:gd name="T20" fmla="*/ 39 w 39"/>
                <a:gd name="T2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58">
                  <a:moveTo>
                    <a:pt x="39" y="0"/>
                  </a:moveTo>
                  <a:cubicBezTo>
                    <a:pt x="39" y="40"/>
                    <a:pt x="39" y="40"/>
                    <a:pt x="39" y="40"/>
                  </a:cubicBezTo>
                  <a:cubicBezTo>
                    <a:pt x="39" y="49"/>
                    <a:pt x="33" y="58"/>
                    <a:pt x="20" y="58"/>
                  </a:cubicBezTo>
                  <a:cubicBezTo>
                    <a:pt x="6" y="58"/>
                    <a:pt x="0" y="49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5"/>
                    <a:pt x="15" y="46"/>
                    <a:pt x="20" y="46"/>
                  </a:cubicBezTo>
                  <a:cubicBezTo>
                    <a:pt x="24" y="46"/>
                    <a:pt x="27" y="45"/>
                    <a:pt x="27" y="37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76" name="Freeform 11"/>
            <p:cNvSpPr/>
            <p:nvPr/>
          </p:nvSpPr>
          <p:spPr bwMode="auto">
            <a:xfrm>
              <a:off x="2552700" y="1327150"/>
              <a:ext cx="74613" cy="107950"/>
            </a:xfrm>
            <a:custGeom>
              <a:avLst/>
              <a:gdLst>
                <a:gd name="T0" fmla="*/ 0 w 40"/>
                <a:gd name="T1" fmla="*/ 58 h 58"/>
                <a:gd name="T2" fmla="*/ 0 w 40"/>
                <a:gd name="T3" fmla="*/ 21 h 58"/>
                <a:gd name="T4" fmla="*/ 20 w 40"/>
                <a:gd name="T5" fmla="*/ 0 h 58"/>
                <a:gd name="T6" fmla="*/ 40 w 40"/>
                <a:gd name="T7" fmla="*/ 21 h 58"/>
                <a:gd name="T8" fmla="*/ 40 w 40"/>
                <a:gd name="T9" fmla="*/ 58 h 58"/>
                <a:gd name="T10" fmla="*/ 28 w 40"/>
                <a:gd name="T11" fmla="*/ 58 h 58"/>
                <a:gd name="T12" fmla="*/ 28 w 40"/>
                <a:gd name="T13" fmla="*/ 38 h 58"/>
                <a:gd name="T14" fmla="*/ 15 w 40"/>
                <a:gd name="T15" fmla="*/ 38 h 58"/>
                <a:gd name="T16" fmla="*/ 15 w 40"/>
                <a:gd name="T17" fmla="*/ 27 h 58"/>
                <a:gd name="T18" fmla="*/ 28 w 40"/>
                <a:gd name="T19" fmla="*/ 27 h 58"/>
                <a:gd name="T20" fmla="*/ 28 w 40"/>
                <a:gd name="T21" fmla="*/ 19 h 58"/>
                <a:gd name="T22" fmla="*/ 20 w 40"/>
                <a:gd name="T23" fmla="*/ 11 h 58"/>
                <a:gd name="T24" fmla="*/ 12 w 40"/>
                <a:gd name="T25" fmla="*/ 19 h 58"/>
                <a:gd name="T26" fmla="*/ 12 w 40"/>
                <a:gd name="T27" fmla="*/ 58 h 58"/>
                <a:gd name="T28" fmla="*/ 0 w 40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58">
                  <a:moveTo>
                    <a:pt x="0" y="58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11"/>
                    <a:pt x="5" y="0"/>
                    <a:pt x="20" y="0"/>
                  </a:cubicBezTo>
                  <a:cubicBezTo>
                    <a:pt x="35" y="0"/>
                    <a:pt x="40" y="11"/>
                    <a:pt x="40" y="21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5"/>
                    <a:pt x="26" y="11"/>
                    <a:pt x="20" y="11"/>
                  </a:cubicBezTo>
                  <a:cubicBezTo>
                    <a:pt x="14" y="11"/>
                    <a:pt x="12" y="15"/>
                    <a:pt x="12" y="19"/>
                  </a:cubicBezTo>
                  <a:cubicBezTo>
                    <a:pt x="12" y="58"/>
                    <a:pt x="12" y="58"/>
                    <a:pt x="12" y="58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77" name="Freeform 12"/>
            <p:cNvSpPr/>
            <p:nvPr/>
          </p:nvSpPr>
          <p:spPr bwMode="auto">
            <a:xfrm>
              <a:off x="2644775" y="1327150"/>
              <a:ext cx="71438" cy="107950"/>
            </a:xfrm>
            <a:custGeom>
              <a:avLst/>
              <a:gdLst>
                <a:gd name="T0" fmla="*/ 0 w 38"/>
                <a:gd name="T1" fmla="*/ 58 h 58"/>
                <a:gd name="T2" fmla="*/ 0 w 38"/>
                <a:gd name="T3" fmla="*/ 19 h 58"/>
                <a:gd name="T4" fmla="*/ 20 w 38"/>
                <a:gd name="T5" fmla="*/ 0 h 58"/>
                <a:gd name="T6" fmla="*/ 37 w 38"/>
                <a:gd name="T7" fmla="*/ 17 h 58"/>
                <a:gd name="T8" fmla="*/ 30 w 38"/>
                <a:gd name="T9" fmla="*/ 29 h 58"/>
                <a:gd name="T10" fmla="*/ 38 w 38"/>
                <a:gd name="T11" fmla="*/ 42 h 58"/>
                <a:gd name="T12" fmla="*/ 38 w 38"/>
                <a:gd name="T13" fmla="*/ 58 h 58"/>
                <a:gd name="T14" fmla="*/ 26 w 38"/>
                <a:gd name="T15" fmla="*/ 58 h 58"/>
                <a:gd name="T16" fmla="*/ 26 w 38"/>
                <a:gd name="T17" fmla="*/ 42 h 58"/>
                <a:gd name="T18" fmla="*/ 20 w 38"/>
                <a:gd name="T19" fmla="*/ 36 h 58"/>
                <a:gd name="T20" fmla="*/ 15 w 38"/>
                <a:gd name="T21" fmla="*/ 36 h 58"/>
                <a:gd name="T22" fmla="*/ 15 w 38"/>
                <a:gd name="T23" fmla="*/ 25 h 58"/>
                <a:gd name="T24" fmla="*/ 25 w 38"/>
                <a:gd name="T25" fmla="*/ 18 h 58"/>
                <a:gd name="T26" fmla="*/ 19 w 38"/>
                <a:gd name="T27" fmla="*/ 12 h 58"/>
                <a:gd name="T28" fmla="*/ 12 w 38"/>
                <a:gd name="T29" fmla="*/ 18 h 58"/>
                <a:gd name="T30" fmla="*/ 12 w 38"/>
                <a:gd name="T31" fmla="*/ 58 h 58"/>
                <a:gd name="T32" fmla="*/ 0 w 38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58">
                  <a:moveTo>
                    <a:pt x="0" y="58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1"/>
                    <a:pt x="5" y="0"/>
                    <a:pt x="20" y="0"/>
                  </a:cubicBezTo>
                  <a:cubicBezTo>
                    <a:pt x="31" y="0"/>
                    <a:pt x="37" y="9"/>
                    <a:pt x="37" y="17"/>
                  </a:cubicBezTo>
                  <a:cubicBezTo>
                    <a:pt x="37" y="23"/>
                    <a:pt x="35" y="27"/>
                    <a:pt x="30" y="29"/>
                  </a:cubicBezTo>
                  <a:cubicBezTo>
                    <a:pt x="37" y="32"/>
                    <a:pt x="38" y="35"/>
                    <a:pt x="38" y="42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8"/>
                    <a:pt x="24" y="36"/>
                    <a:pt x="20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20" y="25"/>
                    <a:pt x="25" y="24"/>
                    <a:pt x="25" y="18"/>
                  </a:cubicBezTo>
                  <a:cubicBezTo>
                    <a:pt x="25" y="14"/>
                    <a:pt x="22" y="12"/>
                    <a:pt x="19" y="12"/>
                  </a:cubicBezTo>
                  <a:cubicBezTo>
                    <a:pt x="15" y="12"/>
                    <a:pt x="12" y="14"/>
                    <a:pt x="12" y="18"/>
                  </a:cubicBezTo>
                  <a:cubicBezTo>
                    <a:pt x="12" y="58"/>
                    <a:pt x="12" y="58"/>
                    <a:pt x="12" y="58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78" name="Freeform 13"/>
            <p:cNvSpPr/>
            <p:nvPr/>
          </p:nvSpPr>
          <p:spPr bwMode="auto">
            <a:xfrm>
              <a:off x="2728913" y="1328738"/>
              <a:ext cx="69850" cy="106363"/>
            </a:xfrm>
            <a:custGeom>
              <a:avLst/>
              <a:gdLst>
                <a:gd name="T0" fmla="*/ 12 w 37"/>
                <a:gd name="T1" fmla="*/ 0 h 57"/>
                <a:gd name="T2" fmla="*/ 12 w 37"/>
                <a:gd name="T3" fmla="*/ 17 h 57"/>
                <a:gd name="T4" fmla="*/ 18 w 37"/>
                <a:gd name="T5" fmla="*/ 26 h 57"/>
                <a:gd name="T6" fmla="*/ 25 w 37"/>
                <a:gd name="T7" fmla="*/ 17 h 57"/>
                <a:gd name="T8" fmla="*/ 25 w 37"/>
                <a:gd name="T9" fmla="*/ 0 h 57"/>
                <a:gd name="T10" fmla="*/ 37 w 37"/>
                <a:gd name="T11" fmla="*/ 0 h 57"/>
                <a:gd name="T12" fmla="*/ 37 w 37"/>
                <a:gd name="T13" fmla="*/ 21 h 57"/>
                <a:gd name="T14" fmla="*/ 24 w 37"/>
                <a:gd name="T15" fmla="*/ 36 h 57"/>
                <a:gd name="T16" fmla="*/ 24 w 37"/>
                <a:gd name="T17" fmla="*/ 57 h 57"/>
                <a:gd name="T18" fmla="*/ 12 w 37"/>
                <a:gd name="T19" fmla="*/ 57 h 57"/>
                <a:gd name="T20" fmla="*/ 12 w 37"/>
                <a:gd name="T21" fmla="*/ 36 h 57"/>
                <a:gd name="T22" fmla="*/ 2 w 37"/>
                <a:gd name="T23" fmla="*/ 30 h 57"/>
                <a:gd name="T24" fmla="*/ 0 w 37"/>
                <a:gd name="T25" fmla="*/ 21 h 57"/>
                <a:gd name="T26" fmla="*/ 0 w 37"/>
                <a:gd name="T27" fmla="*/ 0 h 57"/>
                <a:gd name="T28" fmla="*/ 12 w 3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57">
                  <a:moveTo>
                    <a:pt x="12" y="0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2" y="22"/>
                    <a:pt x="13" y="26"/>
                    <a:pt x="18" y="26"/>
                  </a:cubicBezTo>
                  <a:cubicBezTo>
                    <a:pt x="23" y="26"/>
                    <a:pt x="25" y="22"/>
                    <a:pt x="25" y="1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7"/>
                    <a:pt x="34" y="33"/>
                    <a:pt x="24" y="36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7" y="35"/>
                    <a:pt x="4" y="33"/>
                    <a:pt x="2" y="30"/>
                  </a:cubicBezTo>
                  <a:cubicBezTo>
                    <a:pt x="0" y="27"/>
                    <a:pt x="0" y="24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79" name="Line 14"/>
            <p:cNvSpPr>
              <a:spLocks noChangeShapeType="1"/>
            </p:cNvSpPr>
            <p:nvPr/>
          </p:nvSpPr>
          <p:spPr bwMode="auto">
            <a:xfrm>
              <a:off x="2049462" y="1633538"/>
              <a:ext cx="911226" cy="0"/>
            </a:xfrm>
            <a:prstGeom prst="line">
              <a:avLst/>
            </a:prstGeom>
            <a:noFill/>
            <a:ln w="14288" cap="flat">
              <a:solidFill>
                <a:srgbClr val="FFFF00">
                  <a:alpha val="31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FFFF00"/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80" name="Freeform 15"/>
            <p:cNvSpPr/>
            <p:nvPr/>
          </p:nvSpPr>
          <p:spPr bwMode="auto">
            <a:xfrm>
              <a:off x="2090738" y="1530350"/>
              <a:ext cx="44450" cy="71438"/>
            </a:xfrm>
            <a:custGeom>
              <a:avLst/>
              <a:gdLst>
                <a:gd name="T0" fmla="*/ 22 w 24"/>
                <a:gd name="T1" fmla="*/ 7 h 38"/>
                <a:gd name="T2" fmla="*/ 11 w 24"/>
                <a:gd name="T3" fmla="*/ 7 h 38"/>
                <a:gd name="T4" fmla="*/ 9 w 24"/>
                <a:gd name="T5" fmla="*/ 10 h 38"/>
                <a:gd name="T6" fmla="*/ 24 w 24"/>
                <a:gd name="T7" fmla="*/ 26 h 38"/>
                <a:gd name="T8" fmla="*/ 13 w 24"/>
                <a:gd name="T9" fmla="*/ 38 h 38"/>
                <a:gd name="T10" fmla="*/ 0 w 24"/>
                <a:gd name="T11" fmla="*/ 38 h 38"/>
                <a:gd name="T12" fmla="*/ 0 w 24"/>
                <a:gd name="T13" fmla="*/ 30 h 38"/>
                <a:gd name="T14" fmla="*/ 13 w 24"/>
                <a:gd name="T15" fmla="*/ 30 h 38"/>
                <a:gd name="T16" fmla="*/ 15 w 24"/>
                <a:gd name="T17" fmla="*/ 27 h 38"/>
                <a:gd name="T18" fmla="*/ 0 w 24"/>
                <a:gd name="T19" fmla="*/ 10 h 38"/>
                <a:gd name="T20" fmla="*/ 10 w 24"/>
                <a:gd name="T21" fmla="*/ 0 h 38"/>
                <a:gd name="T22" fmla="*/ 22 w 24"/>
                <a:gd name="T23" fmla="*/ 0 h 38"/>
                <a:gd name="T24" fmla="*/ 22 w 24"/>
                <a:gd name="T25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38">
                  <a:moveTo>
                    <a:pt x="2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9" y="8"/>
                    <a:pt x="9" y="10"/>
                  </a:cubicBezTo>
                  <a:cubicBezTo>
                    <a:pt x="9" y="13"/>
                    <a:pt x="24" y="18"/>
                    <a:pt x="24" y="26"/>
                  </a:cubicBezTo>
                  <a:cubicBezTo>
                    <a:pt x="24" y="32"/>
                    <a:pt x="21" y="38"/>
                    <a:pt x="13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5" y="27"/>
                  </a:cubicBezTo>
                  <a:cubicBezTo>
                    <a:pt x="15" y="23"/>
                    <a:pt x="0" y="19"/>
                    <a:pt x="0" y="10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81" name="Freeform 16"/>
            <p:cNvSpPr/>
            <p:nvPr/>
          </p:nvSpPr>
          <p:spPr bwMode="auto">
            <a:xfrm>
              <a:off x="2203450" y="1527175"/>
              <a:ext cx="80963" cy="74613"/>
            </a:xfrm>
            <a:custGeom>
              <a:avLst/>
              <a:gdLst>
                <a:gd name="T0" fmla="*/ 0 w 43"/>
                <a:gd name="T1" fmla="*/ 39 h 39"/>
                <a:gd name="T2" fmla="*/ 4 w 43"/>
                <a:gd name="T3" fmla="*/ 8 h 39"/>
                <a:gd name="T4" fmla="*/ 11 w 43"/>
                <a:gd name="T5" fmla="*/ 0 h 39"/>
                <a:gd name="T6" fmla="*/ 18 w 43"/>
                <a:gd name="T7" fmla="*/ 6 h 39"/>
                <a:gd name="T8" fmla="*/ 22 w 43"/>
                <a:gd name="T9" fmla="*/ 24 h 39"/>
                <a:gd name="T10" fmla="*/ 22 w 43"/>
                <a:gd name="T11" fmla="*/ 24 h 39"/>
                <a:gd name="T12" fmla="*/ 26 w 43"/>
                <a:gd name="T13" fmla="*/ 6 h 39"/>
                <a:gd name="T14" fmla="*/ 33 w 43"/>
                <a:gd name="T15" fmla="*/ 0 h 39"/>
                <a:gd name="T16" fmla="*/ 39 w 43"/>
                <a:gd name="T17" fmla="*/ 8 h 39"/>
                <a:gd name="T18" fmla="*/ 43 w 43"/>
                <a:gd name="T19" fmla="*/ 39 h 39"/>
                <a:gd name="T20" fmla="*/ 34 w 43"/>
                <a:gd name="T21" fmla="*/ 39 h 39"/>
                <a:gd name="T22" fmla="*/ 32 w 43"/>
                <a:gd name="T23" fmla="*/ 9 h 39"/>
                <a:gd name="T24" fmla="*/ 32 w 43"/>
                <a:gd name="T25" fmla="*/ 9 h 39"/>
                <a:gd name="T26" fmla="*/ 25 w 43"/>
                <a:gd name="T27" fmla="*/ 37 h 39"/>
                <a:gd name="T28" fmla="*/ 21 w 43"/>
                <a:gd name="T29" fmla="*/ 39 h 39"/>
                <a:gd name="T30" fmla="*/ 18 w 43"/>
                <a:gd name="T31" fmla="*/ 37 h 39"/>
                <a:gd name="T32" fmla="*/ 12 w 43"/>
                <a:gd name="T33" fmla="*/ 9 h 39"/>
                <a:gd name="T34" fmla="*/ 11 w 43"/>
                <a:gd name="T35" fmla="*/ 9 h 39"/>
                <a:gd name="T36" fmla="*/ 9 w 43"/>
                <a:gd name="T37" fmla="*/ 39 h 39"/>
                <a:gd name="T38" fmla="*/ 0 w 43"/>
                <a:gd name="T3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39">
                  <a:moveTo>
                    <a:pt x="0" y="39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5" y="3"/>
                    <a:pt x="6" y="0"/>
                    <a:pt x="11" y="0"/>
                  </a:cubicBezTo>
                  <a:cubicBezTo>
                    <a:pt x="14" y="0"/>
                    <a:pt x="17" y="2"/>
                    <a:pt x="18" y="6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2"/>
                    <a:pt x="29" y="0"/>
                    <a:pt x="33" y="0"/>
                  </a:cubicBezTo>
                  <a:cubicBezTo>
                    <a:pt x="37" y="0"/>
                    <a:pt x="39" y="3"/>
                    <a:pt x="39" y="8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19" y="39"/>
                    <a:pt x="18" y="39"/>
                    <a:pt x="18" y="3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39"/>
                    <a:pt x="9" y="39"/>
                    <a:pt x="9" y="39"/>
                  </a:cubicBez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82" name="Freeform 17"/>
            <p:cNvSpPr/>
            <p:nvPr/>
          </p:nvSpPr>
          <p:spPr bwMode="auto">
            <a:xfrm>
              <a:off x="2352675" y="1530350"/>
              <a:ext cx="46038" cy="71438"/>
            </a:xfrm>
            <a:custGeom>
              <a:avLst/>
              <a:gdLst>
                <a:gd name="T0" fmla="*/ 9 w 29"/>
                <a:gd name="T1" fmla="*/ 8 h 45"/>
                <a:gd name="T2" fmla="*/ 0 w 29"/>
                <a:gd name="T3" fmla="*/ 8 h 45"/>
                <a:gd name="T4" fmla="*/ 0 w 29"/>
                <a:gd name="T5" fmla="*/ 0 h 45"/>
                <a:gd name="T6" fmla="*/ 29 w 29"/>
                <a:gd name="T7" fmla="*/ 0 h 45"/>
                <a:gd name="T8" fmla="*/ 29 w 29"/>
                <a:gd name="T9" fmla="*/ 8 h 45"/>
                <a:gd name="T10" fmla="*/ 19 w 29"/>
                <a:gd name="T11" fmla="*/ 8 h 45"/>
                <a:gd name="T12" fmla="*/ 19 w 29"/>
                <a:gd name="T13" fmla="*/ 45 h 45"/>
                <a:gd name="T14" fmla="*/ 9 w 29"/>
                <a:gd name="T15" fmla="*/ 45 h 45"/>
                <a:gd name="T16" fmla="*/ 9 w 29"/>
                <a:gd name="T17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45">
                  <a:moveTo>
                    <a:pt x="9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8"/>
                  </a:lnTo>
                  <a:lnTo>
                    <a:pt x="19" y="8"/>
                  </a:lnTo>
                  <a:lnTo>
                    <a:pt x="19" y="45"/>
                  </a:lnTo>
                  <a:lnTo>
                    <a:pt x="9" y="45"/>
                  </a:lnTo>
                  <a:lnTo>
                    <a:pt x="9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83" name="Freeform 18"/>
            <p:cNvSpPr/>
            <p:nvPr/>
          </p:nvSpPr>
          <p:spPr bwMode="auto">
            <a:xfrm>
              <a:off x="2466975" y="1530350"/>
              <a:ext cx="79375" cy="71438"/>
            </a:xfrm>
            <a:custGeom>
              <a:avLst/>
              <a:gdLst>
                <a:gd name="T0" fmla="*/ 25 w 42"/>
                <a:gd name="T1" fmla="*/ 0 h 38"/>
                <a:gd name="T2" fmla="*/ 25 w 42"/>
                <a:gd name="T3" fmla="*/ 24 h 38"/>
                <a:gd name="T4" fmla="*/ 29 w 42"/>
                <a:gd name="T5" fmla="*/ 31 h 38"/>
                <a:gd name="T6" fmla="*/ 34 w 42"/>
                <a:gd name="T7" fmla="*/ 24 h 38"/>
                <a:gd name="T8" fmla="*/ 34 w 42"/>
                <a:gd name="T9" fmla="*/ 0 h 38"/>
                <a:gd name="T10" fmla="*/ 42 w 42"/>
                <a:gd name="T11" fmla="*/ 0 h 38"/>
                <a:gd name="T12" fmla="*/ 42 w 42"/>
                <a:gd name="T13" fmla="*/ 29 h 38"/>
                <a:gd name="T14" fmla="*/ 31 w 42"/>
                <a:gd name="T15" fmla="*/ 38 h 38"/>
                <a:gd name="T16" fmla="*/ 21 w 42"/>
                <a:gd name="T17" fmla="*/ 34 h 38"/>
                <a:gd name="T18" fmla="*/ 11 w 42"/>
                <a:gd name="T19" fmla="*/ 38 h 38"/>
                <a:gd name="T20" fmla="*/ 0 w 42"/>
                <a:gd name="T21" fmla="*/ 29 h 38"/>
                <a:gd name="T22" fmla="*/ 0 w 42"/>
                <a:gd name="T23" fmla="*/ 0 h 38"/>
                <a:gd name="T24" fmla="*/ 8 w 42"/>
                <a:gd name="T25" fmla="*/ 0 h 38"/>
                <a:gd name="T26" fmla="*/ 8 w 42"/>
                <a:gd name="T27" fmla="*/ 24 h 38"/>
                <a:gd name="T28" fmla="*/ 13 w 42"/>
                <a:gd name="T29" fmla="*/ 31 h 38"/>
                <a:gd name="T30" fmla="*/ 17 w 42"/>
                <a:gd name="T31" fmla="*/ 24 h 38"/>
                <a:gd name="T32" fmla="*/ 17 w 42"/>
                <a:gd name="T33" fmla="*/ 0 h 38"/>
                <a:gd name="T34" fmla="*/ 25 w 42"/>
                <a:gd name="T3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38">
                  <a:moveTo>
                    <a:pt x="25" y="0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9"/>
                    <a:pt x="26" y="31"/>
                    <a:pt x="29" y="31"/>
                  </a:cubicBezTo>
                  <a:cubicBezTo>
                    <a:pt x="33" y="31"/>
                    <a:pt x="34" y="29"/>
                    <a:pt x="34" y="2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34"/>
                    <a:pt x="37" y="38"/>
                    <a:pt x="31" y="38"/>
                  </a:cubicBezTo>
                  <a:cubicBezTo>
                    <a:pt x="26" y="38"/>
                    <a:pt x="24" y="37"/>
                    <a:pt x="21" y="34"/>
                  </a:cubicBezTo>
                  <a:cubicBezTo>
                    <a:pt x="18" y="37"/>
                    <a:pt x="16" y="38"/>
                    <a:pt x="11" y="38"/>
                  </a:cubicBezTo>
                  <a:cubicBezTo>
                    <a:pt x="5" y="38"/>
                    <a:pt x="0" y="34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1"/>
                    <a:pt x="13" y="31"/>
                  </a:cubicBezTo>
                  <a:cubicBezTo>
                    <a:pt x="16" y="31"/>
                    <a:pt x="17" y="29"/>
                    <a:pt x="17" y="24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84" name="Freeform 19"/>
            <p:cNvSpPr/>
            <p:nvPr/>
          </p:nvSpPr>
          <p:spPr bwMode="auto">
            <a:xfrm>
              <a:off x="2616200" y="1530350"/>
              <a:ext cx="44450" cy="71438"/>
            </a:xfrm>
            <a:custGeom>
              <a:avLst/>
              <a:gdLst>
                <a:gd name="T0" fmla="*/ 9 w 28"/>
                <a:gd name="T1" fmla="*/ 8 h 45"/>
                <a:gd name="T2" fmla="*/ 0 w 28"/>
                <a:gd name="T3" fmla="*/ 8 h 45"/>
                <a:gd name="T4" fmla="*/ 0 w 28"/>
                <a:gd name="T5" fmla="*/ 0 h 45"/>
                <a:gd name="T6" fmla="*/ 28 w 28"/>
                <a:gd name="T7" fmla="*/ 0 h 45"/>
                <a:gd name="T8" fmla="*/ 28 w 28"/>
                <a:gd name="T9" fmla="*/ 8 h 45"/>
                <a:gd name="T10" fmla="*/ 19 w 28"/>
                <a:gd name="T11" fmla="*/ 8 h 45"/>
                <a:gd name="T12" fmla="*/ 19 w 28"/>
                <a:gd name="T13" fmla="*/ 45 h 45"/>
                <a:gd name="T14" fmla="*/ 9 w 28"/>
                <a:gd name="T15" fmla="*/ 45 h 45"/>
                <a:gd name="T16" fmla="*/ 9 w 28"/>
                <a:gd name="T17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45">
                  <a:moveTo>
                    <a:pt x="9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8"/>
                  </a:lnTo>
                  <a:lnTo>
                    <a:pt x="19" y="8"/>
                  </a:lnTo>
                  <a:lnTo>
                    <a:pt x="19" y="45"/>
                  </a:lnTo>
                  <a:lnTo>
                    <a:pt x="9" y="45"/>
                  </a:lnTo>
                  <a:lnTo>
                    <a:pt x="9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85" name="Freeform 20"/>
            <p:cNvSpPr/>
            <p:nvPr/>
          </p:nvSpPr>
          <p:spPr bwMode="auto">
            <a:xfrm>
              <a:off x="2751138" y="1530350"/>
              <a:ext cx="36513" cy="71438"/>
            </a:xfrm>
            <a:custGeom>
              <a:avLst/>
              <a:gdLst>
                <a:gd name="T0" fmla="*/ 0 w 19"/>
                <a:gd name="T1" fmla="*/ 38 h 38"/>
                <a:gd name="T2" fmla="*/ 0 w 19"/>
                <a:gd name="T3" fmla="*/ 12 h 38"/>
                <a:gd name="T4" fmla="*/ 11 w 19"/>
                <a:gd name="T5" fmla="*/ 0 h 38"/>
                <a:gd name="T6" fmla="*/ 19 w 19"/>
                <a:gd name="T7" fmla="*/ 0 h 38"/>
                <a:gd name="T8" fmla="*/ 19 w 19"/>
                <a:gd name="T9" fmla="*/ 7 h 38"/>
                <a:gd name="T10" fmla="*/ 13 w 19"/>
                <a:gd name="T11" fmla="*/ 7 h 38"/>
                <a:gd name="T12" fmla="*/ 8 w 19"/>
                <a:gd name="T13" fmla="*/ 12 h 38"/>
                <a:gd name="T14" fmla="*/ 8 w 19"/>
                <a:gd name="T15" fmla="*/ 16 h 38"/>
                <a:gd name="T16" fmla="*/ 19 w 19"/>
                <a:gd name="T17" fmla="*/ 16 h 38"/>
                <a:gd name="T18" fmla="*/ 19 w 19"/>
                <a:gd name="T19" fmla="*/ 24 h 38"/>
                <a:gd name="T20" fmla="*/ 8 w 19"/>
                <a:gd name="T21" fmla="*/ 24 h 38"/>
                <a:gd name="T22" fmla="*/ 8 w 19"/>
                <a:gd name="T23" fmla="*/ 38 h 38"/>
                <a:gd name="T24" fmla="*/ 0 w 19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8">
                  <a:moveTo>
                    <a:pt x="0" y="38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3" y="0"/>
                    <a:pt x="1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9" y="7"/>
                    <a:pt x="8" y="9"/>
                    <a:pt x="8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38"/>
                    <a:pt x="8" y="38"/>
                    <a:pt x="8" y="38"/>
                  </a:cubicBez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86" name="Freeform 21"/>
            <p:cNvSpPr/>
            <p:nvPr/>
          </p:nvSpPr>
          <p:spPr bwMode="auto">
            <a:xfrm>
              <a:off x="2878138" y="1530350"/>
              <a:ext cx="44450" cy="71438"/>
            </a:xfrm>
            <a:custGeom>
              <a:avLst/>
              <a:gdLst>
                <a:gd name="T0" fmla="*/ 22 w 24"/>
                <a:gd name="T1" fmla="*/ 7 h 38"/>
                <a:gd name="T2" fmla="*/ 12 w 24"/>
                <a:gd name="T3" fmla="*/ 7 h 38"/>
                <a:gd name="T4" fmla="*/ 9 w 24"/>
                <a:gd name="T5" fmla="*/ 10 h 38"/>
                <a:gd name="T6" fmla="*/ 24 w 24"/>
                <a:gd name="T7" fmla="*/ 26 h 38"/>
                <a:gd name="T8" fmla="*/ 13 w 24"/>
                <a:gd name="T9" fmla="*/ 38 h 38"/>
                <a:gd name="T10" fmla="*/ 1 w 24"/>
                <a:gd name="T11" fmla="*/ 38 h 38"/>
                <a:gd name="T12" fmla="*/ 1 w 24"/>
                <a:gd name="T13" fmla="*/ 30 h 38"/>
                <a:gd name="T14" fmla="*/ 13 w 24"/>
                <a:gd name="T15" fmla="*/ 30 h 38"/>
                <a:gd name="T16" fmla="*/ 15 w 24"/>
                <a:gd name="T17" fmla="*/ 27 h 38"/>
                <a:gd name="T18" fmla="*/ 0 w 24"/>
                <a:gd name="T19" fmla="*/ 10 h 38"/>
                <a:gd name="T20" fmla="*/ 10 w 24"/>
                <a:gd name="T21" fmla="*/ 0 h 38"/>
                <a:gd name="T22" fmla="*/ 22 w 24"/>
                <a:gd name="T23" fmla="*/ 0 h 38"/>
                <a:gd name="T24" fmla="*/ 22 w 24"/>
                <a:gd name="T25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38">
                  <a:moveTo>
                    <a:pt x="22" y="7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9" y="8"/>
                    <a:pt x="9" y="10"/>
                  </a:cubicBezTo>
                  <a:cubicBezTo>
                    <a:pt x="9" y="13"/>
                    <a:pt x="24" y="18"/>
                    <a:pt x="24" y="26"/>
                  </a:cubicBezTo>
                  <a:cubicBezTo>
                    <a:pt x="24" y="32"/>
                    <a:pt x="21" y="38"/>
                    <a:pt x="13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5" y="27"/>
                  </a:cubicBezTo>
                  <a:cubicBezTo>
                    <a:pt x="15" y="23"/>
                    <a:pt x="0" y="19"/>
                    <a:pt x="0" y="10"/>
                  </a:cubicBezTo>
                  <a:cubicBezTo>
                    <a:pt x="0" y="3"/>
                    <a:pt x="6" y="0"/>
                    <a:pt x="10" y="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2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87" name="Freeform 22"/>
            <p:cNvSpPr/>
            <p:nvPr/>
          </p:nvSpPr>
          <p:spPr bwMode="auto">
            <a:xfrm>
              <a:off x="2735263" y="2170113"/>
              <a:ext cx="34925" cy="53975"/>
            </a:xfrm>
            <a:custGeom>
              <a:avLst/>
              <a:gdLst>
                <a:gd name="T0" fmla="*/ 0 w 19"/>
                <a:gd name="T1" fmla="*/ 23 h 29"/>
                <a:gd name="T2" fmla="*/ 8 w 19"/>
                <a:gd name="T3" fmla="*/ 23 h 29"/>
                <a:gd name="T4" fmla="*/ 12 w 19"/>
                <a:gd name="T5" fmla="*/ 19 h 29"/>
                <a:gd name="T6" fmla="*/ 8 w 19"/>
                <a:gd name="T7" fmla="*/ 16 h 29"/>
                <a:gd name="T8" fmla="*/ 3 w 19"/>
                <a:gd name="T9" fmla="*/ 16 h 29"/>
                <a:gd name="T10" fmla="*/ 3 w 19"/>
                <a:gd name="T11" fmla="*/ 12 h 29"/>
                <a:gd name="T12" fmla="*/ 11 w 19"/>
                <a:gd name="T13" fmla="*/ 6 h 29"/>
                <a:gd name="T14" fmla="*/ 11 w 19"/>
                <a:gd name="T15" fmla="*/ 6 h 29"/>
                <a:gd name="T16" fmla="*/ 0 w 19"/>
                <a:gd name="T17" fmla="*/ 6 h 29"/>
                <a:gd name="T18" fmla="*/ 0 w 19"/>
                <a:gd name="T19" fmla="*/ 0 h 29"/>
                <a:gd name="T20" fmla="*/ 12 w 19"/>
                <a:gd name="T21" fmla="*/ 0 h 29"/>
                <a:gd name="T22" fmla="*/ 18 w 19"/>
                <a:gd name="T23" fmla="*/ 4 h 29"/>
                <a:gd name="T24" fmla="*/ 12 w 19"/>
                <a:gd name="T25" fmla="*/ 12 h 29"/>
                <a:gd name="T26" fmla="*/ 19 w 19"/>
                <a:gd name="T27" fmla="*/ 20 h 29"/>
                <a:gd name="T28" fmla="*/ 9 w 19"/>
                <a:gd name="T29" fmla="*/ 29 h 29"/>
                <a:gd name="T30" fmla="*/ 0 w 19"/>
                <a:gd name="T31" fmla="*/ 29 h 29"/>
                <a:gd name="T32" fmla="*/ 0 w 19"/>
                <a:gd name="T33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9">
                  <a:moveTo>
                    <a:pt x="0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11" y="23"/>
                    <a:pt x="12" y="22"/>
                    <a:pt x="12" y="19"/>
                  </a:cubicBezTo>
                  <a:cubicBezTo>
                    <a:pt x="12" y="17"/>
                    <a:pt x="11" y="16"/>
                    <a:pt x="8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10"/>
                    <a:pt x="12" y="12"/>
                  </a:cubicBezTo>
                  <a:cubicBezTo>
                    <a:pt x="16" y="12"/>
                    <a:pt x="19" y="15"/>
                    <a:pt x="19" y="20"/>
                  </a:cubicBezTo>
                  <a:cubicBezTo>
                    <a:pt x="19" y="26"/>
                    <a:pt x="14" y="29"/>
                    <a:pt x="9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88" name="Freeform 23"/>
            <p:cNvSpPr/>
            <p:nvPr/>
          </p:nvSpPr>
          <p:spPr bwMode="auto">
            <a:xfrm>
              <a:off x="2771775" y="2170113"/>
              <a:ext cx="19050" cy="53975"/>
            </a:xfrm>
            <a:custGeom>
              <a:avLst/>
              <a:gdLst>
                <a:gd name="T0" fmla="*/ 0 w 12"/>
                <a:gd name="T1" fmla="*/ 0 h 34"/>
                <a:gd name="T2" fmla="*/ 12 w 12"/>
                <a:gd name="T3" fmla="*/ 0 h 34"/>
                <a:gd name="T4" fmla="*/ 12 w 12"/>
                <a:gd name="T5" fmla="*/ 34 h 34"/>
                <a:gd name="T6" fmla="*/ 6 w 12"/>
                <a:gd name="T7" fmla="*/ 34 h 34"/>
                <a:gd name="T8" fmla="*/ 6 w 12"/>
                <a:gd name="T9" fmla="*/ 7 h 34"/>
                <a:gd name="T10" fmla="*/ 0 w 12"/>
                <a:gd name="T11" fmla="*/ 7 h 34"/>
                <a:gd name="T12" fmla="*/ 0 w 12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">
                  <a:moveTo>
                    <a:pt x="0" y="0"/>
                  </a:moveTo>
                  <a:lnTo>
                    <a:pt x="12" y="0"/>
                  </a:lnTo>
                  <a:lnTo>
                    <a:pt x="12" y="34"/>
                  </a:lnTo>
                  <a:lnTo>
                    <a:pt x="6" y="34"/>
                  </a:lnTo>
                  <a:lnTo>
                    <a:pt x="6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89" name="Freeform 24"/>
            <p:cNvSpPr/>
            <p:nvPr/>
          </p:nvSpPr>
          <p:spPr bwMode="auto">
            <a:xfrm>
              <a:off x="2493963" y="1689100"/>
              <a:ext cx="19050" cy="55563"/>
            </a:xfrm>
            <a:custGeom>
              <a:avLst/>
              <a:gdLst>
                <a:gd name="T0" fmla="*/ 0 w 12"/>
                <a:gd name="T1" fmla="*/ 0 h 35"/>
                <a:gd name="T2" fmla="*/ 12 w 12"/>
                <a:gd name="T3" fmla="*/ 0 h 35"/>
                <a:gd name="T4" fmla="*/ 12 w 12"/>
                <a:gd name="T5" fmla="*/ 35 h 35"/>
                <a:gd name="T6" fmla="*/ 4 w 12"/>
                <a:gd name="T7" fmla="*/ 35 h 35"/>
                <a:gd name="T8" fmla="*/ 4 w 12"/>
                <a:gd name="T9" fmla="*/ 7 h 35"/>
                <a:gd name="T10" fmla="*/ 0 w 12"/>
                <a:gd name="T11" fmla="*/ 7 h 35"/>
                <a:gd name="T12" fmla="*/ 0 w 12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">
                  <a:moveTo>
                    <a:pt x="0" y="0"/>
                  </a:moveTo>
                  <a:lnTo>
                    <a:pt x="12" y="0"/>
                  </a:lnTo>
                  <a:lnTo>
                    <a:pt x="12" y="35"/>
                  </a:lnTo>
                  <a:lnTo>
                    <a:pt x="4" y="35"/>
                  </a:lnTo>
                  <a:lnTo>
                    <a:pt x="4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90" name="Freeform 25"/>
            <p:cNvSpPr/>
            <p:nvPr/>
          </p:nvSpPr>
          <p:spPr bwMode="auto">
            <a:xfrm>
              <a:off x="2619375" y="1689100"/>
              <a:ext cx="36513" cy="55563"/>
            </a:xfrm>
            <a:custGeom>
              <a:avLst/>
              <a:gdLst>
                <a:gd name="T0" fmla="*/ 19 w 19"/>
                <a:gd name="T1" fmla="*/ 29 h 29"/>
                <a:gd name="T2" fmla="*/ 4 w 19"/>
                <a:gd name="T3" fmla="*/ 29 h 29"/>
                <a:gd name="T4" fmla="*/ 0 w 19"/>
                <a:gd name="T5" fmla="*/ 25 h 29"/>
                <a:gd name="T6" fmla="*/ 4 w 19"/>
                <a:gd name="T7" fmla="*/ 19 h 29"/>
                <a:gd name="T8" fmla="*/ 9 w 19"/>
                <a:gd name="T9" fmla="*/ 13 h 29"/>
                <a:gd name="T10" fmla="*/ 13 w 19"/>
                <a:gd name="T11" fmla="*/ 8 h 29"/>
                <a:gd name="T12" fmla="*/ 9 w 19"/>
                <a:gd name="T13" fmla="*/ 5 h 29"/>
                <a:gd name="T14" fmla="*/ 6 w 19"/>
                <a:gd name="T15" fmla="*/ 8 h 29"/>
                <a:gd name="T16" fmla="*/ 8 w 19"/>
                <a:gd name="T17" fmla="*/ 12 h 29"/>
                <a:gd name="T18" fmla="*/ 4 w 19"/>
                <a:gd name="T19" fmla="*/ 16 h 29"/>
                <a:gd name="T20" fmla="*/ 0 w 19"/>
                <a:gd name="T21" fmla="*/ 9 h 29"/>
                <a:gd name="T22" fmla="*/ 9 w 19"/>
                <a:gd name="T23" fmla="*/ 0 h 29"/>
                <a:gd name="T24" fmla="*/ 18 w 19"/>
                <a:gd name="T25" fmla="*/ 9 h 29"/>
                <a:gd name="T26" fmla="*/ 14 w 19"/>
                <a:gd name="T27" fmla="*/ 17 h 29"/>
                <a:gd name="T28" fmla="*/ 8 w 19"/>
                <a:gd name="T29" fmla="*/ 23 h 29"/>
                <a:gd name="T30" fmla="*/ 19 w 19"/>
                <a:gd name="T31" fmla="*/ 23 h 29"/>
                <a:gd name="T32" fmla="*/ 19 w 19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0" y="23"/>
                    <a:pt x="4" y="19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1" y="12"/>
                    <a:pt x="13" y="10"/>
                    <a:pt x="13" y="8"/>
                  </a:cubicBezTo>
                  <a:cubicBezTo>
                    <a:pt x="13" y="7"/>
                    <a:pt x="11" y="5"/>
                    <a:pt x="9" y="5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6" y="10"/>
                    <a:pt x="7" y="12"/>
                    <a:pt x="8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" y="15"/>
                    <a:pt x="0" y="12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2"/>
                    <a:pt x="17" y="14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9" y="23"/>
                    <a:pt x="19" y="23"/>
                    <a:pt x="19" y="23"/>
                  </a:cubicBezTo>
                  <a:lnTo>
                    <a:pt x="19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91" name="Freeform 26"/>
            <p:cNvSpPr/>
            <p:nvPr/>
          </p:nvSpPr>
          <p:spPr bwMode="auto">
            <a:xfrm>
              <a:off x="2749550" y="1689100"/>
              <a:ext cx="38100" cy="55563"/>
            </a:xfrm>
            <a:custGeom>
              <a:avLst/>
              <a:gdLst>
                <a:gd name="T0" fmla="*/ 0 w 20"/>
                <a:gd name="T1" fmla="*/ 23 h 29"/>
                <a:gd name="T2" fmla="*/ 9 w 20"/>
                <a:gd name="T3" fmla="*/ 23 h 29"/>
                <a:gd name="T4" fmla="*/ 13 w 20"/>
                <a:gd name="T5" fmla="*/ 19 h 29"/>
                <a:gd name="T6" fmla="*/ 9 w 20"/>
                <a:gd name="T7" fmla="*/ 16 h 29"/>
                <a:gd name="T8" fmla="*/ 3 w 20"/>
                <a:gd name="T9" fmla="*/ 16 h 29"/>
                <a:gd name="T10" fmla="*/ 3 w 20"/>
                <a:gd name="T11" fmla="*/ 12 h 29"/>
                <a:gd name="T12" fmla="*/ 12 w 20"/>
                <a:gd name="T13" fmla="*/ 6 h 29"/>
                <a:gd name="T14" fmla="*/ 12 w 20"/>
                <a:gd name="T15" fmla="*/ 6 h 29"/>
                <a:gd name="T16" fmla="*/ 1 w 20"/>
                <a:gd name="T17" fmla="*/ 6 h 29"/>
                <a:gd name="T18" fmla="*/ 1 w 20"/>
                <a:gd name="T19" fmla="*/ 0 h 29"/>
                <a:gd name="T20" fmla="*/ 13 w 20"/>
                <a:gd name="T21" fmla="*/ 0 h 29"/>
                <a:gd name="T22" fmla="*/ 18 w 20"/>
                <a:gd name="T23" fmla="*/ 5 h 29"/>
                <a:gd name="T24" fmla="*/ 12 w 20"/>
                <a:gd name="T25" fmla="*/ 12 h 29"/>
                <a:gd name="T26" fmla="*/ 20 w 20"/>
                <a:gd name="T27" fmla="*/ 20 h 29"/>
                <a:gd name="T28" fmla="*/ 9 w 20"/>
                <a:gd name="T29" fmla="*/ 29 h 29"/>
                <a:gd name="T30" fmla="*/ 0 w 20"/>
                <a:gd name="T31" fmla="*/ 29 h 29"/>
                <a:gd name="T32" fmla="*/ 0 w 20"/>
                <a:gd name="T33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9">
                  <a:moveTo>
                    <a:pt x="0" y="23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11" y="23"/>
                    <a:pt x="13" y="22"/>
                    <a:pt x="13" y="19"/>
                  </a:cubicBezTo>
                  <a:cubicBezTo>
                    <a:pt x="13" y="17"/>
                    <a:pt x="11" y="16"/>
                    <a:pt x="9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7" y="0"/>
                    <a:pt x="18" y="2"/>
                    <a:pt x="18" y="5"/>
                  </a:cubicBezTo>
                  <a:cubicBezTo>
                    <a:pt x="18" y="8"/>
                    <a:pt x="15" y="10"/>
                    <a:pt x="12" y="12"/>
                  </a:cubicBezTo>
                  <a:cubicBezTo>
                    <a:pt x="16" y="12"/>
                    <a:pt x="20" y="16"/>
                    <a:pt x="20" y="20"/>
                  </a:cubicBezTo>
                  <a:cubicBezTo>
                    <a:pt x="20" y="26"/>
                    <a:pt x="15" y="29"/>
                    <a:pt x="9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92" name="Freeform 27"/>
            <p:cNvSpPr/>
            <p:nvPr/>
          </p:nvSpPr>
          <p:spPr bwMode="auto">
            <a:xfrm>
              <a:off x="2879725" y="1689100"/>
              <a:ext cx="39688" cy="55563"/>
            </a:xfrm>
            <a:custGeom>
              <a:avLst/>
              <a:gdLst>
                <a:gd name="T0" fmla="*/ 16 w 21"/>
                <a:gd name="T1" fmla="*/ 0 h 29"/>
                <a:gd name="T2" fmla="*/ 6 w 21"/>
                <a:gd name="T3" fmla="*/ 17 h 29"/>
                <a:gd name="T4" fmla="*/ 13 w 21"/>
                <a:gd name="T5" fmla="*/ 17 h 29"/>
                <a:gd name="T6" fmla="*/ 13 w 21"/>
                <a:gd name="T7" fmla="*/ 9 h 29"/>
                <a:gd name="T8" fmla="*/ 18 w 21"/>
                <a:gd name="T9" fmla="*/ 1 h 29"/>
                <a:gd name="T10" fmla="*/ 18 w 21"/>
                <a:gd name="T11" fmla="*/ 0 h 29"/>
                <a:gd name="T12" fmla="*/ 18 w 21"/>
                <a:gd name="T13" fmla="*/ 1 h 29"/>
                <a:gd name="T14" fmla="*/ 18 w 21"/>
                <a:gd name="T15" fmla="*/ 17 h 29"/>
                <a:gd name="T16" fmla="*/ 21 w 21"/>
                <a:gd name="T17" fmla="*/ 17 h 29"/>
                <a:gd name="T18" fmla="*/ 21 w 21"/>
                <a:gd name="T19" fmla="*/ 23 h 29"/>
                <a:gd name="T20" fmla="*/ 18 w 21"/>
                <a:gd name="T21" fmla="*/ 23 h 29"/>
                <a:gd name="T22" fmla="*/ 18 w 21"/>
                <a:gd name="T23" fmla="*/ 29 h 29"/>
                <a:gd name="T24" fmla="*/ 13 w 21"/>
                <a:gd name="T25" fmla="*/ 29 h 29"/>
                <a:gd name="T26" fmla="*/ 13 w 21"/>
                <a:gd name="T27" fmla="*/ 23 h 29"/>
                <a:gd name="T28" fmla="*/ 4 w 21"/>
                <a:gd name="T29" fmla="*/ 23 h 29"/>
                <a:gd name="T30" fmla="*/ 0 w 21"/>
                <a:gd name="T31" fmla="*/ 19 h 29"/>
                <a:gd name="T32" fmla="*/ 2 w 21"/>
                <a:gd name="T33" fmla="*/ 14 h 29"/>
                <a:gd name="T34" fmla="*/ 10 w 21"/>
                <a:gd name="T35" fmla="*/ 0 h 29"/>
                <a:gd name="T36" fmla="*/ 16 w 21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29">
                  <a:moveTo>
                    <a:pt x="16" y="0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1" y="16"/>
                    <a:pt x="2" y="1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93" name="Freeform 28"/>
            <p:cNvSpPr/>
            <p:nvPr/>
          </p:nvSpPr>
          <p:spPr bwMode="auto">
            <a:xfrm>
              <a:off x="2095500" y="1808163"/>
              <a:ext cx="34925" cy="53975"/>
            </a:xfrm>
            <a:custGeom>
              <a:avLst/>
              <a:gdLst>
                <a:gd name="T0" fmla="*/ 16 w 18"/>
                <a:gd name="T1" fmla="*/ 6 h 29"/>
                <a:gd name="T2" fmla="*/ 6 w 18"/>
                <a:gd name="T3" fmla="*/ 6 h 29"/>
                <a:gd name="T4" fmla="*/ 6 w 18"/>
                <a:gd name="T5" fmla="*/ 10 h 29"/>
                <a:gd name="T6" fmla="*/ 10 w 18"/>
                <a:gd name="T7" fmla="*/ 10 h 29"/>
                <a:gd name="T8" fmla="*/ 18 w 18"/>
                <a:gd name="T9" fmla="*/ 19 h 29"/>
                <a:gd name="T10" fmla="*/ 10 w 18"/>
                <a:gd name="T11" fmla="*/ 29 h 29"/>
                <a:gd name="T12" fmla="*/ 0 w 18"/>
                <a:gd name="T13" fmla="*/ 29 h 29"/>
                <a:gd name="T14" fmla="*/ 0 w 18"/>
                <a:gd name="T15" fmla="*/ 23 h 29"/>
                <a:gd name="T16" fmla="*/ 7 w 18"/>
                <a:gd name="T17" fmla="*/ 23 h 29"/>
                <a:gd name="T18" fmla="*/ 12 w 18"/>
                <a:gd name="T19" fmla="*/ 19 h 29"/>
                <a:gd name="T20" fmla="*/ 7 w 18"/>
                <a:gd name="T21" fmla="*/ 16 h 29"/>
                <a:gd name="T22" fmla="*/ 0 w 18"/>
                <a:gd name="T23" fmla="*/ 16 h 29"/>
                <a:gd name="T24" fmla="*/ 0 w 18"/>
                <a:gd name="T25" fmla="*/ 0 h 29"/>
                <a:gd name="T26" fmla="*/ 16 w 18"/>
                <a:gd name="T27" fmla="*/ 0 h 29"/>
                <a:gd name="T28" fmla="*/ 16 w 18"/>
                <a:gd name="T2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9">
                  <a:moveTo>
                    <a:pt x="16" y="6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8" y="13"/>
                    <a:pt x="18" y="19"/>
                  </a:cubicBezTo>
                  <a:cubicBezTo>
                    <a:pt x="18" y="25"/>
                    <a:pt x="14" y="29"/>
                    <a:pt x="1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0" y="23"/>
                    <a:pt x="12" y="22"/>
                    <a:pt x="12" y="19"/>
                  </a:cubicBezTo>
                  <a:cubicBezTo>
                    <a:pt x="12" y="16"/>
                    <a:pt x="10" y="16"/>
                    <a:pt x="7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6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94" name="Freeform 29"/>
            <p:cNvSpPr/>
            <p:nvPr/>
          </p:nvSpPr>
          <p:spPr bwMode="auto">
            <a:xfrm>
              <a:off x="2225675" y="1808163"/>
              <a:ext cx="36513" cy="53975"/>
            </a:xfrm>
            <a:custGeom>
              <a:avLst/>
              <a:gdLst>
                <a:gd name="T0" fmla="*/ 15 w 19"/>
                <a:gd name="T1" fmla="*/ 0 h 29"/>
                <a:gd name="T2" fmla="*/ 7 w 19"/>
                <a:gd name="T3" fmla="*/ 16 h 29"/>
                <a:gd name="T4" fmla="*/ 6 w 19"/>
                <a:gd name="T5" fmla="*/ 19 h 29"/>
                <a:gd name="T6" fmla="*/ 10 w 19"/>
                <a:gd name="T7" fmla="*/ 23 h 29"/>
                <a:gd name="T8" fmla="*/ 13 w 19"/>
                <a:gd name="T9" fmla="*/ 19 h 29"/>
                <a:gd name="T10" fmla="*/ 9 w 19"/>
                <a:gd name="T11" fmla="*/ 15 h 29"/>
                <a:gd name="T12" fmla="*/ 12 w 19"/>
                <a:gd name="T13" fmla="*/ 10 h 29"/>
                <a:gd name="T14" fmla="*/ 19 w 19"/>
                <a:gd name="T15" fmla="*/ 19 h 29"/>
                <a:gd name="T16" fmla="*/ 10 w 19"/>
                <a:gd name="T17" fmla="*/ 29 h 29"/>
                <a:gd name="T18" fmla="*/ 0 w 19"/>
                <a:gd name="T19" fmla="*/ 19 h 29"/>
                <a:gd name="T20" fmla="*/ 2 w 19"/>
                <a:gd name="T21" fmla="*/ 12 h 29"/>
                <a:gd name="T22" fmla="*/ 8 w 19"/>
                <a:gd name="T23" fmla="*/ 0 h 29"/>
                <a:gd name="T24" fmla="*/ 15 w 19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6" y="17"/>
                    <a:pt x="6" y="18"/>
                    <a:pt x="6" y="19"/>
                  </a:cubicBezTo>
                  <a:cubicBezTo>
                    <a:pt x="6" y="21"/>
                    <a:pt x="7" y="23"/>
                    <a:pt x="10" y="23"/>
                  </a:cubicBezTo>
                  <a:cubicBezTo>
                    <a:pt x="12" y="23"/>
                    <a:pt x="13" y="21"/>
                    <a:pt x="13" y="19"/>
                  </a:cubicBezTo>
                  <a:cubicBezTo>
                    <a:pt x="13" y="17"/>
                    <a:pt x="12" y="15"/>
                    <a:pt x="9" y="1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7" y="11"/>
                    <a:pt x="19" y="15"/>
                    <a:pt x="19" y="19"/>
                  </a:cubicBezTo>
                  <a:cubicBezTo>
                    <a:pt x="19" y="25"/>
                    <a:pt x="15" y="29"/>
                    <a:pt x="10" y="29"/>
                  </a:cubicBezTo>
                  <a:cubicBezTo>
                    <a:pt x="4" y="29"/>
                    <a:pt x="0" y="25"/>
                    <a:pt x="0" y="19"/>
                  </a:cubicBezTo>
                  <a:cubicBezTo>
                    <a:pt x="0" y="17"/>
                    <a:pt x="1" y="15"/>
                    <a:pt x="2" y="12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95" name="Freeform 30"/>
            <p:cNvSpPr/>
            <p:nvPr/>
          </p:nvSpPr>
          <p:spPr bwMode="auto">
            <a:xfrm>
              <a:off x="2357438" y="1808163"/>
              <a:ext cx="34925" cy="53975"/>
            </a:xfrm>
            <a:custGeom>
              <a:avLst/>
              <a:gdLst>
                <a:gd name="T0" fmla="*/ 0 w 18"/>
                <a:gd name="T1" fmla="*/ 0 h 29"/>
                <a:gd name="T2" fmla="*/ 13 w 18"/>
                <a:gd name="T3" fmla="*/ 0 h 29"/>
                <a:gd name="T4" fmla="*/ 18 w 18"/>
                <a:gd name="T5" fmla="*/ 4 h 29"/>
                <a:gd name="T6" fmla="*/ 17 w 18"/>
                <a:gd name="T7" fmla="*/ 8 h 29"/>
                <a:gd name="T8" fmla="*/ 10 w 18"/>
                <a:gd name="T9" fmla="*/ 29 h 29"/>
                <a:gd name="T10" fmla="*/ 4 w 18"/>
                <a:gd name="T11" fmla="*/ 29 h 29"/>
                <a:gd name="T12" fmla="*/ 12 w 18"/>
                <a:gd name="T13" fmla="*/ 6 h 29"/>
                <a:gd name="T14" fmla="*/ 0 w 18"/>
                <a:gd name="T15" fmla="*/ 6 h 29"/>
                <a:gd name="T16" fmla="*/ 0 w 1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5"/>
                    <a:pt x="18" y="7"/>
                    <a:pt x="1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96" name="Freeform 31"/>
            <p:cNvSpPr>
              <a:spLocks noEditPoints="1"/>
            </p:cNvSpPr>
            <p:nvPr/>
          </p:nvSpPr>
          <p:spPr bwMode="auto">
            <a:xfrm>
              <a:off x="2487613" y="1808163"/>
              <a:ext cx="38100" cy="53975"/>
            </a:xfrm>
            <a:custGeom>
              <a:avLst/>
              <a:gdLst>
                <a:gd name="T0" fmla="*/ 10 w 20"/>
                <a:gd name="T1" fmla="*/ 29 h 29"/>
                <a:gd name="T2" fmla="*/ 0 w 20"/>
                <a:gd name="T3" fmla="*/ 20 h 29"/>
                <a:gd name="T4" fmla="*/ 4 w 20"/>
                <a:gd name="T5" fmla="*/ 13 h 29"/>
                <a:gd name="T6" fmla="*/ 1 w 20"/>
                <a:gd name="T7" fmla="*/ 8 h 29"/>
                <a:gd name="T8" fmla="*/ 10 w 20"/>
                <a:gd name="T9" fmla="*/ 0 h 29"/>
                <a:gd name="T10" fmla="*/ 19 w 20"/>
                <a:gd name="T11" fmla="*/ 8 h 29"/>
                <a:gd name="T12" fmla="*/ 16 w 20"/>
                <a:gd name="T13" fmla="*/ 13 h 29"/>
                <a:gd name="T14" fmla="*/ 20 w 20"/>
                <a:gd name="T15" fmla="*/ 20 h 29"/>
                <a:gd name="T16" fmla="*/ 10 w 20"/>
                <a:gd name="T17" fmla="*/ 29 h 29"/>
                <a:gd name="T18" fmla="*/ 10 w 20"/>
                <a:gd name="T19" fmla="*/ 24 h 29"/>
                <a:gd name="T20" fmla="*/ 14 w 20"/>
                <a:gd name="T21" fmla="*/ 20 h 29"/>
                <a:gd name="T22" fmla="*/ 10 w 20"/>
                <a:gd name="T23" fmla="*/ 16 h 29"/>
                <a:gd name="T24" fmla="*/ 6 w 20"/>
                <a:gd name="T25" fmla="*/ 20 h 29"/>
                <a:gd name="T26" fmla="*/ 10 w 20"/>
                <a:gd name="T27" fmla="*/ 24 h 29"/>
                <a:gd name="T28" fmla="*/ 7 w 20"/>
                <a:gd name="T29" fmla="*/ 8 h 29"/>
                <a:gd name="T30" fmla="*/ 10 w 20"/>
                <a:gd name="T31" fmla="*/ 11 h 29"/>
                <a:gd name="T32" fmla="*/ 13 w 20"/>
                <a:gd name="T33" fmla="*/ 8 h 29"/>
                <a:gd name="T34" fmla="*/ 10 w 20"/>
                <a:gd name="T35" fmla="*/ 4 h 29"/>
                <a:gd name="T36" fmla="*/ 7 w 20"/>
                <a:gd name="T37" fmla="*/ 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29">
                  <a:moveTo>
                    <a:pt x="10" y="29"/>
                  </a:moveTo>
                  <a:cubicBezTo>
                    <a:pt x="4" y="29"/>
                    <a:pt x="0" y="26"/>
                    <a:pt x="0" y="20"/>
                  </a:cubicBezTo>
                  <a:cubicBezTo>
                    <a:pt x="0" y="17"/>
                    <a:pt x="2" y="14"/>
                    <a:pt x="4" y="13"/>
                  </a:cubicBezTo>
                  <a:cubicBezTo>
                    <a:pt x="2" y="12"/>
                    <a:pt x="1" y="10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0"/>
                    <a:pt x="18" y="12"/>
                    <a:pt x="16" y="13"/>
                  </a:cubicBezTo>
                  <a:cubicBezTo>
                    <a:pt x="18" y="14"/>
                    <a:pt x="20" y="17"/>
                    <a:pt x="20" y="20"/>
                  </a:cubicBezTo>
                  <a:cubicBezTo>
                    <a:pt x="20" y="26"/>
                    <a:pt x="16" y="29"/>
                    <a:pt x="10" y="29"/>
                  </a:cubicBezTo>
                  <a:close/>
                  <a:moveTo>
                    <a:pt x="10" y="24"/>
                  </a:moveTo>
                  <a:cubicBezTo>
                    <a:pt x="12" y="24"/>
                    <a:pt x="14" y="22"/>
                    <a:pt x="14" y="20"/>
                  </a:cubicBezTo>
                  <a:cubicBezTo>
                    <a:pt x="14" y="18"/>
                    <a:pt x="12" y="16"/>
                    <a:pt x="10" y="16"/>
                  </a:cubicBezTo>
                  <a:cubicBezTo>
                    <a:pt x="8" y="16"/>
                    <a:pt x="6" y="18"/>
                    <a:pt x="6" y="20"/>
                  </a:cubicBezTo>
                  <a:cubicBezTo>
                    <a:pt x="6" y="22"/>
                    <a:pt x="8" y="24"/>
                    <a:pt x="10" y="24"/>
                  </a:cubicBezTo>
                  <a:close/>
                  <a:moveTo>
                    <a:pt x="7" y="8"/>
                  </a:moveTo>
                  <a:cubicBezTo>
                    <a:pt x="7" y="10"/>
                    <a:pt x="8" y="11"/>
                    <a:pt x="10" y="11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6"/>
                    <a:pt x="12" y="4"/>
                    <a:pt x="10" y="4"/>
                  </a:cubicBezTo>
                  <a:cubicBezTo>
                    <a:pt x="8" y="4"/>
                    <a:pt x="7" y="6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97" name="Freeform 32"/>
            <p:cNvSpPr/>
            <p:nvPr/>
          </p:nvSpPr>
          <p:spPr bwMode="auto">
            <a:xfrm>
              <a:off x="2619375" y="1808163"/>
              <a:ext cx="38100" cy="53975"/>
            </a:xfrm>
            <a:custGeom>
              <a:avLst/>
              <a:gdLst>
                <a:gd name="T0" fmla="*/ 4 w 20"/>
                <a:gd name="T1" fmla="*/ 29 h 29"/>
                <a:gd name="T2" fmla="*/ 13 w 20"/>
                <a:gd name="T3" fmla="*/ 13 h 29"/>
                <a:gd name="T4" fmla="*/ 14 w 20"/>
                <a:gd name="T5" fmla="*/ 10 h 29"/>
                <a:gd name="T6" fmla="*/ 10 w 20"/>
                <a:gd name="T7" fmla="*/ 6 h 29"/>
                <a:gd name="T8" fmla="*/ 6 w 20"/>
                <a:gd name="T9" fmla="*/ 10 h 29"/>
                <a:gd name="T10" fmla="*/ 10 w 20"/>
                <a:gd name="T11" fmla="*/ 14 h 29"/>
                <a:gd name="T12" fmla="*/ 7 w 20"/>
                <a:gd name="T13" fmla="*/ 19 h 29"/>
                <a:gd name="T14" fmla="*/ 0 w 20"/>
                <a:gd name="T15" fmla="*/ 10 h 29"/>
                <a:gd name="T16" fmla="*/ 10 w 20"/>
                <a:gd name="T17" fmla="*/ 0 h 29"/>
                <a:gd name="T18" fmla="*/ 20 w 20"/>
                <a:gd name="T19" fmla="*/ 10 h 29"/>
                <a:gd name="T20" fmla="*/ 17 w 20"/>
                <a:gd name="T21" fmla="*/ 16 h 29"/>
                <a:gd name="T22" fmla="*/ 11 w 20"/>
                <a:gd name="T23" fmla="*/ 29 h 29"/>
                <a:gd name="T24" fmla="*/ 4 w 20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9">
                  <a:moveTo>
                    <a:pt x="4" y="29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7"/>
                    <a:pt x="12" y="6"/>
                    <a:pt x="10" y="6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2"/>
                    <a:pt x="7" y="14"/>
                    <a:pt x="10" y="1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18"/>
                    <a:pt x="0" y="14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2"/>
                    <a:pt x="19" y="14"/>
                    <a:pt x="17" y="16"/>
                  </a:cubicBezTo>
                  <a:cubicBezTo>
                    <a:pt x="11" y="29"/>
                    <a:pt x="11" y="29"/>
                    <a:pt x="11" y="29"/>
                  </a:cubicBezTo>
                  <a:lnTo>
                    <a:pt x="4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98" name="Freeform 33"/>
            <p:cNvSpPr/>
            <p:nvPr/>
          </p:nvSpPr>
          <p:spPr bwMode="auto">
            <a:xfrm>
              <a:off x="2081213" y="1928813"/>
              <a:ext cx="19050" cy="53975"/>
            </a:xfrm>
            <a:custGeom>
              <a:avLst/>
              <a:gdLst>
                <a:gd name="T0" fmla="*/ 0 w 12"/>
                <a:gd name="T1" fmla="*/ 0 h 34"/>
                <a:gd name="T2" fmla="*/ 12 w 12"/>
                <a:gd name="T3" fmla="*/ 0 h 34"/>
                <a:gd name="T4" fmla="*/ 12 w 12"/>
                <a:gd name="T5" fmla="*/ 34 h 34"/>
                <a:gd name="T6" fmla="*/ 6 w 12"/>
                <a:gd name="T7" fmla="*/ 34 h 34"/>
                <a:gd name="T8" fmla="*/ 6 w 12"/>
                <a:gd name="T9" fmla="*/ 7 h 34"/>
                <a:gd name="T10" fmla="*/ 0 w 12"/>
                <a:gd name="T11" fmla="*/ 7 h 34"/>
                <a:gd name="T12" fmla="*/ 0 w 12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">
                  <a:moveTo>
                    <a:pt x="0" y="0"/>
                  </a:moveTo>
                  <a:lnTo>
                    <a:pt x="12" y="0"/>
                  </a:lnTo>
                  <a:lnTo>
                    <a:pt x="12" y="34"/>
                  </a:lnTo>
                  <a:lnTo>
                    <a:pt x="6" y="34"/>
                  </a:lnTo>
                  <a:lnTo>
                    <a:pt x="6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99" name="Freeform 34"/>
            <p:cNvSpPr/>
            <p:nvPr/>
          </p:nvSpPr>
          <p:spPr bwMode="auto">
            <a:xfrm>
              <a:off x="2108200" y="1928813"/>
              <a:ext cx="36513" cy="53975"/>
            </a:xfrm>
            <a:custGeom>
              <a:avLst/>
              <a:gdLst>
                <a:gd name="T0" fmla="*/ 20 w 20"/>
                <a:gd name="T1" fmla="*/ 29 h 29"/>
                <a:gd name="T2" fmla="*/ 4 w 20"/>
                <a:gd name="T3" fmla="*/ 29 h 29"/>
                <a:gd name="T4" fmla="*/ 0 w 20"/>
                <a:gd name="T5" fmla="*/ 25 h 29"/>
                <a:gd name="T6" fmla="*/ 4 w 20"/>
                <a:gd name="T7" fmla="*/ 19 h 29"/>
                <a:gd name="T8" fmla="*/ 10 w 20"/>
                <a:gd name="T9" fmla="*/ 13 h 29"/>
                <a:gd name="T10" fmla="*/ 13 w 20"/>
                <a:gd name="T11" fmla="*/ 8 h 29"/>
                <a:gd name="T12" fmla="*/ 10 w 20"/>
                <a:gd name="T13" fmla="*/ 5 h 29"/>
                <a:gd name="T14" fmla="*/ 6 w 20"/>
                <a:gd name="T15" fmla="*/ 8 h 29"/>
                <a:gd name="T16" fmla="*/ 9 w 20"/>
                <a:gd name="T17" fmla="*/ 12 h 29"/>
                <a:gd name="T18" fmla="*/ 4 w 20"/>
                <a:gd name="T19" fmla="*/ 16 h 29"/>
                <a:gd name="T20" fmla="*/ 0 w 20"/>
                <a:gd name="T21" fmla="*/ 8 h 29"/>
                <a:gd name="T22" fmla="*/ 10 w 20"/>
                <a:gd name="T23" fmla="*/ 0 h 29"/>
                <a:gd name="T24" fmla="*/ 19 w 20"/>
                <a:gd name="T25" fmla="*/ 8 h 29"/>
                <a:gd name="T26" fmla="*/ 14 w 20"/>
                <a:gd name="T27" fmla="*/ 17 h 29"/>
                <a:gd name="T28" fmla="*/ 8 w 20"/>
                <a:gd name="T29" fmla="*/ 23 h 29"/>
                <a:gd name="T30" fmla="*/ 20 w 20"/>
                <a:gd name="T31" fmla="*/ 23 h 29"/>
                <a:gd name="T32" fmla="*/ 20 w 20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0" y="23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6" y="10"/>
                    <a:pt x="7" y="12"/>
                    <a:pt x="9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5"/>
                    <a:pt x="0" y="12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7" y="14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00" name="Freeform 35"/>
            <p:cNvSpPr/>
            <p:nvPr/>
          </p:nvSpPr>
          <p:spPr bwMode="auto">
            <a:xfrm>
              <a:off x="2212975" y="1928813"/>
              <a:ext cx="19050" cy="53975"/>
            </a:xfrm>
            <a:custGeom>
              <a:avLst/>
              <a:gdLst>
                <a:gd name="T0" fmla="*/ 0 w 12"/>
                <a:gd name="T1" fmla="*/ 0 h 34"/>
                <a:gd name="T2" fmla="*/ 12 w 12"/>
                <a:gd name="T3" fmla="*/ 0 h 34"/>
                <a:gd name="T4" fmla="*/ 12 w 12"/>
                <a:gd name="T5" fmla="*/ 34 h 34"/>
                <a:gd name="T6" fmla="*/ 5 w 12"/>
                <a:gd name="T7" fmla="*/ 34 h 34"/>
                <a:gd name="T8" fmla="*/ 5 w 12"/>
                <a:gd name="T9" fmla="*/ 7 h 34"/>
                <a:gd name="T10" fmla="*/ 0 w 12"/>
                <a:gd name="T11" fmla="*/ 7 h 34"/>
                <a:gd name="T12" fmla="*/ 0 w 12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">
                  <a:moveTo>
                    <a:pt x="0" y="0"/>
                  </a:moveTo>
                  <a:lnTo>
                    <a:pt x="12" y="0"/>
                  </a:lnTo>
                  <a:lnTo>
                    <a:pt x="12" y="34"/>
                  </a:lnTo>
                  <a:lnTo>
                    <a:pt x="5" y="34"/>
                  </a:lnTo>
                  <a:lnTo>
                    <a:pt x="5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01" name="Freeform 36"/>
            <p:cNvSpPr/>
            <p:nvPr/>
          </p:nvSpPr>
          <p:spPr bwMode="auto">
            <a:xfrm>
              <a:off x="2239963" y="1928813"/>
              <a:ext cx="34925" cy="53975"/>
            </a:xfrm>
            <a:custGeom>
              <a:avLst/>
              <a:gdLst>
                <a:gd name="T0" fmla="*/ 0 w 19"/>
                <a:gd name="T1" fmla="*/ 23 h 29"/>
                <a:gd name="T2" fmla="*/ 8 w 19"/>
                <a:gd name="T3" fmla="*/ 23 h 29"/>
                <a:gd name="T4" fmla="*/ 12 w 19"/>
                <a:gd name="T5" fmla="*/ 19 h 29"/>
                <a:gd name="T6" fmla="*/ 8 w 19"/>
                <a:gd name="T7" fmla="*/ 16 h 29"/>
                <a:gd name="T8" fmla="*/ 3 w 19"/>
                <a:gd name="T9" fmla="*/ 16 h 29"/>
                <a:gd name="T10" fmla="*/ 3 w 19"/>
                <a:gd name="T11" fmla="*/ 12 h 29"/>
                <a:gd name="T12" fmla="*/ 11 w 19"/>
                <a:gd name="T13" fmla="*/ 6 h 29"/>
                <a:gd name="T14" fmla="*/ 11 w 19"/>
                <a:gd name="T15" fmla="*/ 6 h 29"/>
                <a:gd name="T16" fmla="*/ 0 w 19"/>
                <a:gd name="T17" fmla="*/ 6 h 29"/>
                <a:gd name="T18" fmla="*/ 0 w 19"/>
                <a:gd name="T19" fmla="*/ 0 h 29"/>
                <a:gd name="T20" fmla="*/ 12 w 19"/>
                <a:gd name="T21" fmla="*/ 0 h 29"/>
                <a:gd name="T22" fmla="*/ 18 w 19"/>
                <a:gd name="T23" fmla="*/ 4 h 29"/>
                <a:gd name="T24" fmla="*/ 12 w 19"/>
                <a:gd name="T25" fmla="*/ 12 h 29"/>
                <a:gd name="T26" fmla="*/ 19 w 19"/>
                <a:gd name="T27" fmla="*/ 20 h 29"/>
                <a:gd name="T28" fmla="*/ 9 w 19"/>
                <a:gd name="T29" fmla="*/ 29 h 29"/>
                <a:gd name="T30" fmla="*/ 0 w 19"/>
                <a:gd name="T31" fmla="*/ 29 h 29"/>
                <a:gd name="T32" fmla="*/ 0 w 19"/>
                <a:gd name="T33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9">
                  <a:moveTo>
                    <a:pt x="0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11" y="23"/>
                    <a:pt x="12" y="22"/>
                    <a:pt x="12" y="19"/>
                  </a:cubicBezTo>
                  <a:cubicBezTo>
                    <a:pt x="12" y="17"/>
                    <a:pt x="11" y="16"/>
                    <a:pt x="8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9"/>
                    <a:pt x="12" y="12"/>
                  </a:cubicBezTo>
                  <a:cubicBezTo>
                    <a:pt x="16" y="12"/>
                    <a:pt x="19" y="15"/>
                    <a:pt x="19" y="20"/>
                  </a:cubicBezTo>
                  <a:cubicBezTo>
                    <a:pt x="19" y="26"/>
                    <a:pt x="14" y="29"/>
                    <a:pt x="9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02" name="Freeform 37"/>
            <p:cNvSpPr/>
            <p:nvPr/>
          </p:nvSpPr>
          <p:spPr bwMode="auto">
            <a:xfrm>
              <a:off x="2344738" y="1928813"/>
              <a:ext cx="19050" cy="53975"/>
            </a:xfrm>
            <a:custGeom>
              <a:avLst/>
              <a:gdLst>
                <a:gd name="T0" fmla="*/ 0 w 12"/>
                <a:gd name="T1" fmla="*/ 0 h 34"/>
                <a:gd name="T2" fmla="*/ 12 w 12"/>
                <a:gd name="T3" fmla="*/ 0 h 34"/>
                <a:gd name="T4" fmla="*/ 12 w 12"/>
                <a:gd name="T5" fmla="*/ 34 h 34"/>
                <a:gd name="T6" fmla="*/ 5 w 12"/>
                <a:gd name="T7" fmla="*/ 34 h 34"/>
                <a:gd name="T8" fmla="*/ 5 w 12"/>
                <a:gd name="T9" fmla="*/ 7 h 34"/>
                <a:gd name="T10" fmla="*/ 0 w 12"/>
                <a:gd name="T11" fmla="*/ 7 h 34"/>
                <a:gd name="T12" fmla="*/ 0 w 12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">
                  <a:moveTo>
                    <a:pt x="0" y="0"/>
                  </a:moveTo>
                  <a:lnTo>
                    <a:pt x="12" y="0"/>
                  </a:lnTo>
                  <a:lnTo>
                    <a:pt x="12" y="34"/>
                  </a:lnTo>
                  <a:lnTo>
                    <a:pt x="5" y="34"/>
                  </a:lnTo>
                  <a:lnTo>
                    <a:pt x="5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03" name="Freeform 38"/>
            <p:cNvSpPr/>
            <p:nvPr/>
          </p:nvSpPr>
          <p:spPr bwMode="auto">
            <a:xfrm>
              <a:off x="2368550" y="1928813"/>
              <a:ext cx="39688" cy="53975"/>
            </a:xfrm>
            <a:custGeom>
              <a:avLst/>
              <a:gdLst>
                <a:gd name="T0" fmla="*/ 16 w 21"/>
                <a:gd name="T1" fmla="*/ 0 h 29"/>
                <a:gd name="T2" fmla="*/ 6 w 21"/>
                <a:gd name="T3" fmla="*/ 17 h 29"/>
                <a:gd name="T4" fmla="*/ 12 w 21"/>
                <a:gd name="T5" fmla="*/ 17 h 29"/>
                <a:gd name="T6" fmla="*/ 12 w 21"/>
                <a:gd name="T7" fmla="*/ 9 h 29"/>
                <a:gd name="T8" fmla="*/ 17 w 21"/>
                <a:gd name="T9" fmla="*/ 1 h 29"/>
                <a:gd name="T10" fmla="*/ 18 w 21"/>
                <a:gd name="T11" fmla="*/ 0 h 29"/>
                <a:gd name="T12" fmla="*/ 18 w 21"/>
                <a:gd name="T13" fmla="*/ 1 h 29"/>
                <a:gd name="T14" fmla="*/ 18 w 21"/>
                <a:gd name="T15" fmla="*/ 17 h 29"/>
                <a:gd name="T16" fmla="*/ 21 w 21"/>
                <a:gd name="T17" fmla="*/ 17 h 29"/>
                <a:gd name="T18" fmla="*/ 21 w 21"/>
                <a:gd name="T19" fmla="*/ 23 h 29"/>
                <a:gd name="T20" fmla="*/ 18 w 21"/>
                <a:gd name="T21" fmla="*/ 23 h 29"/>
                <a:gd name="T22" fmla="*/ 18 w 21"/>
                <a:gd name="T23" fmla="*/ 29 h 29"/>
                <a:gd name="T24" fmla="*/ 12 w 21"/>
                <a:gd name="T25" fmla="*/ 29 h 29"/>
                <a:gd name="T26" fmla="*/ 12 w 21"/>
                <a:gd name="T27" fmla="*/ 23 h 29"/>
                <a:gd name="T28" fmla="*/ 4 w 21"/>
                <a:gd name="T29" fmla="*/ 23 h 29"/>
                <a:gd name="T30" fmla="*/ 0 w 21"/>
                <a:gd name="T31" fmla="*/ 19 h 29"/>
                <a:gd name="T32" fmla="*/ 2 w 21"/>
                <a:gd name="T33" fmla="*/ 14 h 29"/>
                <a:gd name="T34" fmla="*/ 10 w 21"/>
                <a:gd name="T35" fmla="*/ 0 h 29"/>
                <a:gd name="T36" fmla="*/ 16 w 21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29">
                  <a:moveTo>
                    <a:pt x="16" y="0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1" y="15"/>
                    <a:pt x="2" y="1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04" name="Freeform 39"/>
            <p:cNvSpPr/>
            <p:nvPr/>
          </p:nvSpPr>
          <p:spPr bwMode="auto">
            <a:xfrm>
              <a:off x="2474913" y="1928813"/>
              <a:ext cx="20638" cy="53975"/>
            </a:xfrm>
            <a:custGeom>
              <a:avLst/>
              <a:gdLst>
                <a:gd name="T0" fmla="*/ 0 w 13"/>
                <a:gd name="T1" fmla="*/ 0 h 34"/>
                <a:gd name="T2" fmla="*/ 13 w 13"/>
                <a:gd name="T3" fmla="*/ 0 h 34"/>
                <a:gd name="T4" fmla="*/ 13 w 13"/>
                <a:gd name="T5" fmla="*/ 34 h 34"/>
                <a:gd name="T6" fmla="*/ 6 w 13"/>
                <a:gd name="T7" fmla="*/ 34 h 34"/>
                <a:gd name="T8" fmla="*/ 6 w 13"/>
                <a:gd name="T9" fmla="*/ 7 h 34"/>
                <a:gd name="T10" fmla="*/ 0 w 13"/>
                <a:gd name="T11" fmla="*/ 7 h 34"/>
                <a:gd name="T12" fmla="*/ 0 w 13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4">
                  <a:moveTo>
                    <a:pt x="0" y="0"/>
                  </a:moveTo>
                  <a:lnTo>
                    <a:pt x="13" y="0"/>
                  </a:lnTo>
                  <a:lnTo>
                    <a:pt x="13" y="34"/>
                  </a:lnTo>
                  <a:lnTo>
                    <a:pt x="6" y="34"/>
                  </a:lnTo>
                  <a:lnTo>
                    <a:pt x="6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05" name="Freeform 40"/>
            <p:cNvSpPr/>
            <p:nvPr/>
          </p:nvSpPr>
          <p:spPr bwMode="auto">
            <a:xfrm>
              <a:off x="2503488" y="1928813"/>
              <a:ext cx="33338" cy="53975"/>
            </a:xfrm>
            <a:custGeom>
              <a:avLst/>
              <a:gdLst>
                <a:gd name="T0" fmla="*/ 16 w 18"/>
                <a:gd name="T1" fmla="*/ 6 h 29"/>
                <a:gd name="T2" fmla="*/ 6 w 18"/>
                <a:gd name="T3" fmla="*/ 6 h 29"/>
                <a:gd name="T4" fmla="*/ 6 w 18"/>
                <a:gd name="T5" fmla="*/ 10 h 29"/>
                <a:gd name="T6" fmla="*/ 10 w 18"/>
                <a:gd name="T7" fmla="*/ 10 h 29"/>
                <a:gd name="T8" fmla="*/ 18 w 18"/>
                <a:gd name="T9" fmla="*/ 19 h 29"/>
                <a:gd name="T10" fmla="*/ 10 w 18"/>
                <a:gd name="T11" fmla="*/ 29 h 29"/>
                <a:gd name="T12" fmla="*/ 0 w 18"/>
                <a:gd name="T13" fmla="*/ 29 h 29"/>
                <a:gd name="T14" fmla="*/ 0 w 18"/>
                <a:gd name="T15" fmla="*/ 23 h 29"/>
                <a:gd name="T16" fmla="*/ 7 w 18"/>
                <a:gd name="T17" fmla="*/ 23 h 29"/>
                <a:gd name="T18" fmla="*/ 12 w 18"/>
                <a:gd name="T19" fmla="*/ 19 h 29"/>
                <a:gd name="T20" fmla="*/ 7 w 18"/>
                <a:gd name="T21" fmla="*/ 16 h 29"/>
                <a:gd name="T22" fmla="*/ 0 w 18"/>
                <a:gd name="T23" fmla="*/ 16 h 29"/>
                <a:gd name="T24" fmla="*/ 0 w 18"/>
                <a:gd name="T25" fmla="*/ 0 h 29"/>
                <a:gd name="T26" fmla="*/ 16 w 18"/>
                <a:gd name="T27" fmla="*/ 0 h 29"/>
                <a:gd name="T28" fmla="*/ 16 w 18"/>
                <a:gd name="T2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9">
                  <a:moveTo>
                    <a:pt x="16" y="6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8" y="13"/>
                    <a:pt x="18" y="19"/>
                  </a:cubicBezTo>
                  <a:cubicBezTo>
                    <a:pt x="18" y="25"/>
                    <a:pt x="14" y="29"/>
                    <a:pt x="1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0" y="23"/>
                    <a:pt x="12" y="22"/>
                    <a:pt x="12" y="19"/>
                  </a:cubicBezTo>
                  <a:cubicBezTo>
                    <a:pt x="12" y="16"/>
                    <a:pt x="10" y="16"/>
                    <a:pt x="7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6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06" name="Freeform 41"/>
            <p:cNvSpPr/>
            <p:nvPr/>
          </p:nvSpPr>
          <p:spPr bwMode="auto">
            <a:xfrm>
              <a:off x="2606675" y="1928813"/>
              <a:ext cx="19050" cy="53975"/>
            </a:xfrm>
            <a:custGeom>
              <a:avLst/>
              <a:gdLst>
                <a:gd name="T0" fmla="*/ 0 w 12"/>
                <a:gd name="T1" fmla="*/ 0 h 34"/>
                <a:gd name="T2" fmla="*/ 12 w 12"/>
                <a:gd name="T3" fmla="*/ 0 h 34"/>
                <a:gd name="T4" fmla="*/ 12 w 12"/>
                <a:gd name="T5" fmla="*/ 34 h 34"/>
                <a:gd name="T6" fmla="*/ 6 w 12"/>
                <a:gd name="T7" fmla="*/ 34 h 34"/>
                <a:gd name="T8" fmla="*/ 6 w 12"/>
                <a:gd name="T9" fmla="*/ 7 h 34"/>
                <a:gd name="T10" fmla="*/ 0 w 12"/>
                <a:gd name="T11" fmla="*/ 7 h 34"/>
                <a:gd name="T12" fmla="*/ 0 w 12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">
                  <a:moveTo>
                    <a:pt x="0" y="0"/>
                  </a:moveTo>
                  <a:lnTo>
                    <a:pt x="12" y="0"/>
                  </a:lnTo>
                  <a:lnTo>
                    <a:pt x="12" y="34"/>
                  </a:lnTo>
                  <a:lnTo>
                    <a:pt x="6" y="34"/>
                  </a:lnTo>
                  <a:lnTo>
                    <a:pt x="6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07" name="Freeform 42"/>
            <p:cNvSpPr/>
            <p:nvPr/>
          </p:nvSpPr>
          <p:spPr bwMode="auto">
            <a:xfrm>
              <a:off x="2633663" y="1928813"/>
              <a:ext cx="36513" cy="53975"/>
            </a:xfrm>
            <a:custGeom>
              <a:avLst/>
              <a:gdLst>
                <a:gd name="T0" fmla="*/ 15 w 20"/>
                <a:gd name="T1" fmla="*/ 0 h 29"/>
                <a:gd name="T2" fmla="*/ 7 w 20"/>
                <a:gd name="T3" fmla="*/ 16 h 29"/>
                <a:gd name="T4" fmla="*/ 6 w 20"/>
                <a:gd name="T5" fmla="*/ 19 h 29"/>
                <a:gd name="T6" fmla="*/ 10 w 20"/>
                <a:gd name="T7" fmla="*/ 23 h 29"/>
                <a:gd name="T8" fmla="*/ 14 w 20"/>
                <a:gd name="T9" fmla="*/ 19 h 29"/>
                <a:gd name="T10" fmla="*/ 9 w 20"/>
                <a:gd name="T11" fmla="*/ 15 h 29"/>
                <a:gd name="T12" fmla="*/ 12 w 20"/>
                <a:gd name="T13" fmla="*/ 10 h 29"/>
                <a:gd name="T14" fmla="*/ 20 w 20"/>
                <a:gd name="T15" fmla="*/ 19 h 29"/>
                <a:gd name="T16" fmla="*/ 10 w 20"/>
                <a:gd name="T17" fmla="*/ 29 h 29"/>
                <a:gd name="T18" fmla="*/ 0 w 20"/>
                <a:gd name="T19" fmla="*/ 19 h 29"/>
                <a:gd name="T20" fmla="*/ 2 w 20"/>
                <a:gd name="T21" fmla="*/ 12 h 29"/>
                <a:gd name="T22" fmla="*/ 9 w 20"/>
                <a:gd name="T23" fmla="*/ 0 h 29"/>
                <a:gd name="T24" fmla="*/ 15 w 20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9">
                  <a:moveTo>
                    <a:pt x="15" y="0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6" y="17"/>
                    <a:pt x="6" y="18"/>
                    <a:pt x="6" y="19"/>
                  </a:cubicBezTo>
                  <a:cubicBezTo>
                    <a:pt x="6" y="21"/>
                    <a:pt x="7" y="23"/>
                    <a:pt x="10" y="23"/>
                  </a:cubicBezTo>
                  <a:cubicBezTo>
                    <a:pt x="12" y="23"/>
                    <a:pt x="14" y="21"/>
                    <a:pt x="14" y="19"/>
                  </a:cubicBezTo>
                  <a:cubicBezTo>
                    <a:pt x="14" y="16"/>
                    <a:pt x="12" y="15"/>
                    <a:pt x="9" y="1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7" y="11"/>
                    <a:pt x="20" y="15"/>
                    <a:pt x="20" y="19"/>
                  </a:cubicBezTo>
                  <a:cubicBezTo>
                    <a:pt x="20" y="25"/>
                    <a:pt x="15" y="29"/>
                    <a:pt x="10" y="29"/>
                  </a:cubicBezTo>
                  <a:cubicBezTo>
                    <a:pt x="4" y="29"/>
                    <a:pt x="0" y="25"/>
                    <a:pt x="0" y="19"/>
                  </a:cubicBezTo>
                  <a:cubicBezTo>
                    <a:pt x="0" y="17"/>
                    <a:pt x="1" y="15"/>
                    <a:pt x="2" y="1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08" name="Freeform 43"/>
            <p:cNvSpPr/>
            <p:nvPr/>
          </p:nvSpPr>
          <p:spPr bwMode="auto">
            <a:xfrm>
              <a:off x="2740025" y="1928813"/>
              <a:ext cx="19050" cy="53975"/>
            </a:xfrm>
            <a:custGeom>
              <a:avLst/>
              <a:gdLst>
                <a:gd name="T0" fmla="*/ 0 w 12"/>
                <a:gd name="T1" fmla="*/ 0 h 34"/>
                <a:gd name="T2" fmla="*/ 12 w 12"/>
                <a:gd name="T3" fmla="*/ 0 h 34"/>
                <a:gd name="T4" fmla="*/ 12 w 12"/>
                <a:gd name="T5" fmla="*/ 34 h 34"/>
                <a:gd name="T6" fmla="*/ 5 w 12"/>
                <a:gd name="T7" fmla="*/ 34 h 34"/>
                <a:gd name="T8" fmla="*/ 5 w 12"/>
                <a:gd name="T9" fmla="*/ 7 h 34"/>
                <a:gd name="T10" fmla="*/ 0 w 12"/>
                <a:gd name="T11" fmla="*/ 7 h 34"/>
                <a:gd name="T12" fmla="*/ 0 w 12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">
                  <a:moveTo>
                    <a:pt x="0" y="0"/>
                  </a:moveTo>
                  <a:lnTo>
                    <a:pt x="12" y="0"/>
                  </a:lnTo>
                  <a:lnTo>
                    <a:pt x="12" y="34"/>
                  </a:lnTo>
                  <a:lnTo>
                    <a:pt x="5" y="34"/>
                  </a:lnTo>
                  <a:lnTo>
                    <a:pt x="5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09" name="Freeform 44"/>
            <p:cNvSpPr/>
            <p:nvPr/>
          </p:nvSpPr>
          <p:spPr bwMode="auto">
            <a:xfrm>
              <a:off x="2765425" y="1928813"/>
              <a:ext cx="33338" cy="53975"/>
            </a:xfrm>
            <a:custGeom>
              <a:avLst/>
              <a:gdLst>
                <a:gd name="T0" fmla="*/ 0 w 18"/>
                <a:gd name="T1" fmla="*/ 0 h 29"/>
                <a:gd name="T2" fmla="*/ 13 w 18"/>
                <a:gd name="T3" fmla="*/ 0 h 29"/>
                <a:gd name="T4" fmla="*/ 18 w 18"/>
                <a:gd name="T5" fmla="*/ 4 h 29"/>
                <a:gd name="T6" fmla="*/ 17 w 18"/>
                <a:gd name="T7" fmla="*/ 8 h 29"/>
                <a:gd name="T8" fmla="*/ 10 w 18"/>
                <a:gd name="T9" fmla="*/ 29 h 29"/>
                <a:gd name="T10" fmla="*/ 3 w 18"/>
                <a:gd name="T11" fmla="*/ 29 h 29"/>
                <a:gd name="T12" fmla="*/ 11 w 18"/>
                <a:gd name="T13" fmla="*/ 6 h 29"/>
                <a:gd name="T14" fmla="*/ 0 w 18"/>
                <a:gd name="T15" fmla="*/ 6 h 29"/>
                <a:gd name="T16" fmla="*/ 0 w 1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5"/>
                    <a:pt x="17" y="7"/>
                    <a:pt x="1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10" name="Freeform 45"/>
            <p:cNvSpPr/>
            <p:nvPr/>
          </p:nvSpPr>
          <p:spPr bwMode="auto">
            <a:xfrm>
              <a:off x="2868613" y="1928813"/>
              <a:ext cx="20638" cy="53975"/>
            </a:xfrm>
            <a:custGeom>
              <a:avLst/>
              <a:gdLst>
                <a:gd name="T0" fmla="*/ 0 w 13"/>
                <a:gd name="T1" fmla="*/ 0 h 34"/>
                <a:gd name="T2" fmla="*/ 13 w 13"/>
                <a:gd name="T3" fmla="*/ 0 h 34"/>
                <a:gd name="T4" fmla="*/ 13 w 13"/>
                <a:gd name="T5" fmla="*/ 34 h 34"/>
                <a:gd name="T6" fmla="*/ 6 w 13"/>
                <a:gd name="T7" fmla="*/ 34 h 34"/>
                <a:gd name="T8" fmla="*/ 6 w 13"/>
                <a:gd name="T9" fmla="*/ 7 h 34"/>
                <a:gd name="T10" fmla="*/ 0 w 13"/>
                <a:gd name="T11" fmla="*/ 7 h 34"/>
                <a:gd name="T12" fmla="*/ 0 w 13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4">
                  <a:moveTo>
                    <a:pt x="0" y="0"/>
                  </a:moveTo>
                  <a:lnTo>
                    <a:pt x="13" y="0"/>
                  </a:lnTo>
                  <a:lnTo>
                    <a:pt x="13" y="34"/>
                  </a:lnTo>
                  <a:lnTo>
                    <a:pt x="6" y="34"/>
                  </a:lnTo>
                  <a:lnTo>
                    <a:pt x="6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11" name="Freeform 46"/>
            <p:cNvSpPr>
              <a:spLocks noEditPoints="1"/>
            </p:cNvSpPr>
            <p:nvPr/>
          </p:nvSpPr>
          <p:spPr bwMode="auto">
            <a:xfrm>
              <a:off x="2894013" y="1928813"/>
              <a:ext cx="38100" cy="53975"/>
            </a:xfrm>
            <a:custGeom>
              <a:avLst/>
              <a:gdLst>
                <a:gd name="T0" fmla="*/ 10 w 20"/>
                <a:gd name="T1" fmla="*/ 29 h 29"/>
                <a:gd name="T2" fmla="*/ 0 w 20"/>
                <a:gd name="T3" fmla="*/ 20 h 29"/>
                <a:gd name="T4" fmla="*/ 4 w 20"/>
                <a:gd name="T5" fmla="*/ 13 h 29"/>
                <a:gd name="T6" fmla="*/ 1 w 20"/>
                <a:gd name="T7" fmla="*/ 8 h 29"/>
                <a:gd name="T8" fmla="*/ 10 w 20"/>
                <a:gd name="T9" fmla="*/ 0 h 29"/>
                <a:gd name="T10" fmla="*/ 19 w 20"/>
                <a:gd name="T11" fmla="*/ 8 h 29"/>
                <a:gd name="T12" fmla="*/ 15 w 20"/>
                <a:gd name="T13" fmla="*/ 13 h 29"/>
                <a:gd name="T14" fmla="*/ 20 w 20"/>
                <a:gd name="T15" fmla="*/ 20 h 29"/>
                <a:gd name="T16" fmla="*/ 10 w 20"/>
                <a:gd name="T17" fmla="*/ 29 h 29"/>
                <a:gd name="T18" fmla="*/ 10 w 20"/>
                <a:gd name="T19" fmla="*/ 24 h 29"/>
                <a:gd name="T20" fmla="*/ 14 w 20"/>
                <a:gd name="T21" fmla="*/ 20 h 29"/>
                <a:gd name="T22" fmla="*/ 10 w 20"/>
                <a:gd name="T23" fmla="*/ 16 h 29"/>
                <a:gd name="T24" fmla="*/ 6 w 20"/>
                <a:gd name="T25" fmla="*/ 20 h 29"/>
                <a:gd name="T26" fmla="*/ 10 w 20"/>
                <a:gd name="T27" fmla="*/ 24 h 29"/>
                <a:gd name="T28" fmla="*/ 6 w 20"/>
                <a:gd name="T29" fmla="*/ 8 h 29"/>
                <a:gd name="T30" fmla="*/ 10 w 20"/>
                <a:gd name="T31" fmla="*/ 11 h 29"/>
                <a:gd name="T32" fmla="*/ 13 w 20"/>
                <a:gd name="T33" fmla="*/ 8 h 29"/>
                <a:gd name="T34" fmla="*/ 10 w 20"/>
                <a:gd name="T35" fmla="*/ 4 h 29"/>
                <a:gd name="T36" fmla="*/ 6 w 20"/>
                <a:gd name="T37" fmla="*/ 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29">
                  <a:moveTo>
                    <a:pt x="10" y="29"/>
                  </a:moveTo>
                  <a:cubicBezTo>
                    <a:pt x="4" y="29"/>
                    <a:pt x="0" y="26"/>
                    <a:pt x="0" y="20"/>
                  </a:cubicBezTo>
                  <a:cubicBezTo>
                    <a:pt x="0" y="17"/>
                    <a:pt x="2" y="14"/>
                    <a:pt x="4" y="13"/>
                  </a:cubicBezTo>
                  <a:cubicBezTo>
                    <a:pt x="2" y="12"/>
                    <a:pt x="1" y="10"/>
                    <a:pt x="1" y="8"/>
                  </a:cubicBezTo>
                  <a:cubicBezTo>
                    <a:pt x="1" y="2"/>
                    <a:pt x="5" y="0"/>
                    <a:pt x="10" y="0"/>
                  </a:cubicBezTo>
                  <a:cubicBezTo>
                    <a:pt x="15" y="0"/>
                    <a:pt x="19" y="2"/>
                    <a:pt x="19" y="8"/>
                  </a:cubicBezTo>
                  <a:cubicBezTo>
                    <a:pt x="19" y="10"/>
                    <a:pt x="18" y="12"/>
                    <a:pt x="15" y="13"/>
                  </a:cubicBezTo>
                  <a:cubicBezTo>
                    <a:pt x="18" y="14"/>
                    <a:pt x="20" y="17"/>
                    <a:pt x="20" y="20"/>
                  </a:cubicBezTo>
                  <a:cubicBezTo>
                    <a:pt x="20" y="26"/>
                    <a:pt x="16" y="29"/>
                    <a:pt x="10" y="29"/>
                  </a:cubicBezTo>
                  <a:close/>
                  <a:moveTo>
                    <a:pt x="10" y="24"/>
                  </a:moveTo>
                  <a:cubicBezTo>
                    <a:pt x="12" y="24"/>
                    <a:pt x="14" y="22"/>
                    <a:pt x="14" y="20"/>
                  </a:cubicBezTo>
                  <a:cubicBezTo>
                    <a:pt x="14" y="18"/>
                    <a:pt x="12" y="16"/>
                    <a:pt x="10" y="16"/>
                  </a:cubicBezTo>
                  <a:cubicBezTo>
                    <a:pt x="8" y="16"/>
                    <a:pt x="6" y="18"/>
                    <a:pt x="6" y="20"/>
                  </a:cubicBezTo>
                  <a:cubicBezTo>
                    <a:pt x="6" y="22"/>
                    <a:pt x="8" y="24"/>
                    <a:pt x="10" y="24"/>
                  </a:cubicBezTo>
                  <a:close/>
                  <a:moveTo>
                    <a:pt x="6" y="8"/>
                  </a:moveTo>
                  <a:cubicBezTo>
                    <a:pt x="6" y="10"/>
                    <a:pt x="8" y="11"/>
                    <a:pt x="10" y="11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6"/>
                    <a:pt x="12" y="4"/>
                    <a:pt x="10" y="4"/>
                  </a:cubicBezTo>
                  <a:cubicBezTo>
                    <a:pt x="8" y="4"/>
                    <a:pt x="6" y="6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12" name="Freeform 47"/>
            <p:cNvSpPr/>
            <p:nvPr/>
          </p:nvSpPr>
          <p:spPr bwMode="auto">
            <a:xfrm>
              <a:off x="2081213" y="2049463"/>
              <a:ext cx="20638" cy="53975"/>
            </a:xfrm>
            <a:custGeom>
              <a:avLst/>
              <a:gdLst>
                <a:gd name="T0" fmla="*/ 0 w 13"/>
                <a:gd name="T1" fmla="*/ 0 h 34"/>
                <a:gd name="T2" fmla="*/ 13 w 13"/>
                <a:gd name="T3" fmla="*/ 0 h 34"/>
                <a:gd name="T4" fmla="*/ 13 w 13"/>
                <a:gd name="T5" fmla="*/ 34 h 34"/>
                <a:gd name="T6" fmla="*/ 6 w 13"/>
                <a:gd name="T7" fmla="*/ 34 h 34"/>
                <a:gd name="T8" fmla="*/ 6 w 13"/>
                <a:gd name="T9" fmla="*/ 7 h 34"/>
                <a:gd name="T10" fmla="*/ 0 w 13"/>
                <a:gd name="T11" fmla="*/ 7 h 34"/>
                <a:gd name="T12" fmla="*/ 0 w 13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4">
                  <a:moveTo>
                    <a:pt x="0" y="0"/>
                  </a:moveTo>
                  <a:lnTo>
                    <a:pt x="13" y="0"/>
                  </a:lnTo>
                  <a:lnTo>
                    <a:pt x="13" y="34"/>
                  </a:lnTo>
                  <a:lnTo>
                    <a:pt x="6" y="34"/>
                  </a:lnTo>
                  <a:lnTo>
                    <a:pt x="6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13" name="Freeform 48"/>
            <p:cNvSpPr/>
            <p:nvPr/>
          </p:nvSpPr>
          <p:spPr bwMode="auto">
            <a:xfrm>
              <a:off x="2108200" y="2049463"/>
              <a:ext cx="36513" cy="53975"/>
            </a:xfrm>
            <a:custGeom>
              <a:avLst/>
              <a:gdLst>
                <a:gd name="T0" fmla="*/ 4 w 20"/>
                <a:gd name="T1" fmla="*/ 29 h 29"/>
                <a:gd name="T2" fmla="*/ 13 w 20"/>
                <a:gd name="T3" fmla="*/ 13 h 29"/>
                <a:gd name="T4" fmla="*/ 14 w 20"/>
                <a:gd name="T5" fmla="*/ 10 h 29"/>
                <a:gd name="T6" fmla="*/ 10 w 20"/>
                <a:gd name="T7" fmla="*/ 6 h 29"/>
                <a:gd name="T8" fmla="*/ 6 w 20"/>
                <a:gd name="T9" fmla="*/ 10 h 29"/>
                <a:gd name="T10" fmla="*/ 10 w 20"/>
                <a:gd name="T11" fmla="*/ 14 h 29"/>
                <a:gd name="T12" fmla="*/ 7 w 20"/>
                <a:gd name="T13" fmla="*/ 19 h 29"/>
                <a:gd name="T14" fmla="*/ 0 w 20"/>
                <a:gd name="T15" fmla="*/ 10 h 29"/>
                <a:gd name="T16" fmla="*/ 10 w 20"/>
                <a:gd name="T17" fmla="*/ 0 h 29"/>
                <a:gd name="T18" fmla="*/ 20 w 20"/>
                <a:gd name="T19" fmla="*/ 10 h 29"/>
                <a:gd name="T20" fmla="*/ 17 w 20"/>
                <a:gd name="T21" fmla="*/ 16 h 29"/>
                <a:gd name="T22" fmla="*/ 11 w 20"/>
                <a:gd name="T23" fmla="*/ 29 h 29"/>
                <a:gd name="T24" fmla="*/ 4 w 20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9">
                  <a:moveTo>
                    <a:pt x="4" y="29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7"/>
                    <a:pt x="12" y="6"/>
                    <a:pt x="10" y="6"/>
                  </a:cubicBezTo>
                  <a:cubicBezTo>
                    <a:pt x="8" y="6"/>
                    <a:pt x="6" y="7"/>
                    <a:pt x="6" y="10"/>
                  </a:cubicBezTo>
                  <a:cubicBezTo>
                    <a:pt x="6" y="12"/>
                    <a:pt x="7" y="14"/>
                    <a:pt x="10" y="1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18"/>
                    <a:pt x="0" y="14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2"/>
                    <a:pt x="19" y="14"/>
                    <a:pt x="17" y="16"/>
                  </a:cubicBezTo>
                  <a:cubicBezTo>
                    <a:pt x="11" y="29"/>
                    <a:pt x="11" y="29"/>
                    <a:pt x="11" y="29"/>
                  </a:cubicBezTo>
                  <a:lnTo>
                    <a:pt x="4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14" name="Freeform 49"/>
            <p:cNvSpPr/>
            <p:nvPr/>
          </p:nvSpPr>
          <p:spPr bwMode="auto">
            <a:xfrm>
              <a:off x="2203450" y="2049463"/>
              <a:ext cx="38100" cy="53975"/>
            </a:xfrm>
            <a:custGeom>
              <a:avLst/>
              <a:gdLst>
                <a:gd name="T0" fmla="*/ 20 w 20"/>
                <a:gd name="T1" fmla="*/ 29 h 29"/>
                <a:gd name="T2" fmla="*/ 4 w 20"/>
                <a:gd name="T3" fmla="*/ 29 h 29"/>
                <a:gd name="T4" fmla="*/ 0 w 20"/>
                <a:gd name="T5" fmla="*/ 25 h 29"/>
                <a:gd name="T6" fmla="*/ 4 w 20"/>
                <a:gd name="T7" fmla="*/ 19 h 29"/>
                <a:gd name="T8" fmla="*/ 10 w 20"/>
                <a:gd name="T9" fmla="*/ 13 h 29"/>
                <a:gd name="T10" fmla="*/ 13 w 20"/>
                <a:gd name="T11" fmla="*/ 8 h 29"/>
                <a:gd name="T12" fmla="*/ 10 w 20"/>
                <a:gd name="T13" fmla="*/ 5 h 29"/>
                <a:gd name="T14" fmla="*/ 6 w 20"/>
                <a:gd name="T15" fmla="*/ 8 h 29"/>
                <a:gd name="T16" fmla="*/ 9 w 20"/>
                <a:gd name="T17" fmla="*/ 12 h 29"/>
                <a:gd name="T18" fmla="*/ 5 w 20"/>
                <a:gd name="T19" fmla="*/ 16 h 29"/>
                <a:gd name="T20" fmla="*/ 1 w 20"/>
                <a:gd name="T21" fmla="*/ 8 h 29"/>
                <a:gd name="T22" fmla="*/ 10 w 20"/>
                <a:gd name="T23" fmla="*/ 0 h 29"/>
                <a:gd name="T24" fmla="*/ 19 w 20"/>
                <a:gd name="T25" fmla="*/ 8 h 29"/>
                <a:gd name="T26" fmla="*/ 15 w 20"/>
                <a:gd name="T27" fmla="*/ 17 h 29"/>
                <a:gd name="T28" fmla="*/ 8 w 20"/>
                <a:gd name="T29" fmla="*/ 23 h 29"/>
                <a:gd name="T30" fmla="*/ 20 w 20"/>
                <a:gd name="T31" fmla="*/ 23 h 29"/>
                <a:gd name="T32" fmla="*/ 20 w 20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1" y="23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8" y="5"/>
                    <a:pt x="6" y="7"/>
                    <a:pt x="6" y="8"/>
                  </a:cubicBezTo>
                  <a:cubicBezTo>
                    <a:pt x="6" y="10"/>
                    <a:pt x="7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1" y="11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7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15" name="Freeform 50"/>
            <p:cNvSpPr>
              <a:spLocks noEditPoints="1"/>
            </p:cNvSpPr>
            <p:nvPr/>
          </p:nvSpPr>
          <p:spPr bwMode="auto">
            <a:xfrm>
              <a:off x="2244725" y="2049463"/>
              <a:ext cx="36513" cy="53975"/>
            </a:xfrm>
            <a:custGeom>
              <a:avLst/>
              <a:gdLst>
                <a:gd name="T0" fmla="*/ 0 w 19"/>
                <a:gd name="T1" fmla="*/ 9 h 29"/>
                <a:gd name="T2" fmla="*/ 10 w 19"/>
                <a:gd name="T3" fmla="*/ 0 h 29"/>
                <a:gd name="T4" fmla="*/ 19 w 19"/>
                <a:gd name="T5" fmla="*/ 9 h 29"/>
                <a:gd name="T6" fmla="*/ 19 w 19"/>
                <a:gd name="T7" fmla="*/ 20 h 29"/>
                <a:gd name="T8" fmla="*/ 10 w 19"/>
                <a:gd name="T9" fmla="*/ 29 h 29"/>
                <a:gd name="T10" fmla="*/ 0 w 19"/>
                <a:gd name="T11" fmla="*/ 20 h 29"/>
                <a:gd name="T12" fmla="*/ 0 w 19"/>
                <a:gd name="T13" fmla="*/ 9 h 29"/>
                <a:gd name="T14" fmla="*/ 13 w 19"/>
                <a:gd name="T15" fmla="*/ 9 h 29"/>
                <a:gd name="T16" fmla="*/ 10 w 19"/>
                <a:gd name="T17" fmla="*/ 5 h 29"/>
                <a:gd name="T18" fmla="*/ 6 w 19"/>
                <a:gd name="T19" fmla="*/ 9 h 29"/>
                <a:gd name="T20" fmla="*/ 6 w 19"/>
                <a:gd name="T21" fmla="*/ 20 h 29"/>
                <a:gd name="T22" fmla="*/ 10 w 19"/>
                <a:gd name="T23" fmla="*/ 23 h 29"/>
                <a:gd name="T24" fmla="*/ 13 w 19"/>
                <a:gd name="T25" fmla="*/ 20 h 29"/>
                <a:gd name="T26" fmla="*/ 13 w 19"/>
                <a:gd name="T27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29">
                  <a:moveTo>
                    <a:pt x="0" y="9"/>
                  </a:moveTo>
                  <a:cubicBezTo>
                    <a:pt x="0" y="4"/>
                    <a:pt x="3" y="0"/>
                    <a:pt x="10" y="0"/>
                  </a:cubicBezTo>
                  <a:cubicBezTo>
                    <a:pt x="16" y="0"/>
                    <a:pt x="19" y="4"/>
                    <a:pt x="19" y="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5"/>
                    <a:pt x="16" y="29"/>
                    <a:pt x="10" y="29"/>
                  </a:cubicBezTo>
                  <a:cubicBezTo>
                    <a:pt x="3" y="29"/>
                    <a:pt x="0" y="25"/>
                    <a:pt x="0" y="20"/>
                  </a:cubicBezTo>
                  <a:lnTo>
                    <a:pt x="0" y="9"/>
                  </a:lnTo>
                  <a:close/>
                  <a:moveTo>
                    <a:pt x="13" y="9"/>
                  </a:moveTo>
                  <a:cubicBezTo>
                    <a:pt x="13" y="7"/>
                    <a:pt x="12" y="5"/>
                    <a:pt x="10" y="5"/>
                  </a:cubicBezTo>
                  <a:cubicBezTo>
                    <a:pt x="7" y="5"/>
                    <a:pt x="6" y="7"/>
                    <a:pt x="6" y="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7" y="23"/>
                    <a:pt x="10" y="23"/>
                  </a:cubicBezTo>
                  <a:cubicBezTo>
                    <a:pt x="12" y="23"/>
                    <a:pt x="13" y="22"/>
                    <a:pt x="13" y="20"/>
                  </a:cubicBezTo>
                  <a:lnTo>
                    <a:pt x="1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16" name="Freeform 51"/>
            <p:cNvSpPr/>
            <p:nvPr/>
          </p:nvSpPr>
          <p:spPr bwMode="auto">
            <a:xfrm>
              <a:off x="2336800" y="2049463"/>
              <a:ext cx="38100" cy="53975"/>
            </a:xfrm>
            <a:custGeom>
              <a:avLst/>
              <a:gdLst>
                <a:gd name="T0" fmla="*/ 20 w 20"/>
                <a:gd name="T1" fmla="*/ 29 h 29"/>
                <a:gd name="T2" fmla="*/ 5 w 20"/>
                <a:gd name="T3" fmla="*/ 29 h 29"/>
                <a:gd name="T4" fmla="*/ 0 w 20"/>
                <a:gd name="T5" fmla="*/ 25 h 29"/>
                <a:gd name="T6" fmla="*/ 4 w 20"/>
                <a:gd name="T7" fmla="*/ 19 h 29"/>
                <a:gd name="T8" fmla="*/ 10 w 20"/>
                <a:gd name="T9" fmla="*/ 13 h 29"/>
                <a:gd name="T10" fmla="*/ 14 w 20"/>
                <a:gd name="T11" fmla="*/ 8 h 29"/>
                <a:gd name="T12" fmla="*/ 10 w 20"/>
                <a:gd name="T13" fmla="*/ 5 h 29"/>
                <a:gd name="T14" fmla="*/ 7 w 20"/>
                <a:gd name="T15" fmla="*/ 8 h 29"/>
                <a:gd name="T16" fmla="*/ 9 w 20"/>
                <a:gd name="T17" fmla="*/ 12 h 29"/>
                <a:gd name="T18" fmla="*/ 5 w 20"/>
                <a:gd name="T19" fmla="*/ 16 h 29"/>
                <a:gd name="T20" fmla="*/ 1 w 20"/>
                <a:gd name="T21" fmla="*/ 8 h 29"/>
                <a:gd name="T22" fmla="*/ 10 w 20"/>
                <a:gd name="T23" fmla="*/ 0 h 29"/>
                <a:gd name="T24" fmla="*/ 19 w 20"/>
                <a:gd name="T25" fmla="*/ 8 h 29"/>
                <a:gd name="T26" fmla="*/ 15 w 20"/>
                <a:gd name="T27" fmla="*/ 17 h 29"/>
                <a:gd name="T28" fmla="*/ 9 w 20"/>
                <a:gd name="T29" fmla="*/ 23 h 29"/>
                <a:gd name="T30" fmla="*/ 20 w 20"/>
                <a:gd name="T31" fmla="*/ 23 h 29"/>
                <a:gd name="T32" fmla="*/ 20 w 20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1" y="23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4" y="10"/>
                    <a:pt x="14" y="8"/>
                  </a:cubicBezTo>
                  <a:cubicBezTo>
                    <a:pt x="14" y="7"/>
                    <a:pt x="12" y="5"/>
                    <a:pt x="10" y="5"/>
                  </a:cubicBezTo>
                  <a:cubicBezTo>
                    <a:pt x="8" y="5"/>
                    <a:pt x="7" y="7"/>
                    <a:pt x="7" y="8"/>
                  </a:cubicBezTo>
                  <a:cubicBezTo>
                    <a:pt x="7" y="10"/>
                    <a:pt x="8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1" y="11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8" y="14"/>
                    <a:pt x="15" y="17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17" name="Freeform 52"/>
            <p:cNvSpPr/>
            <p:nvPr/>
          </p:nvSpPr>
          <p:spPr bwMode="auto">
            <a:xfrm>
              <a:off x="2376488" y="2049463"/>
              <a:ext cx="19050" cy="53975"/>
            </a:xfrm>
            <a:custGeom>
              <a:avLst/>
              <a:gdLst>
                <a:gd name="T0" fmla="*/ 0 w 12"/>
                <a:gd name="T1" fmla="*/ 0 h 34"/>
                <a:gd name="T2" fmla="*/ 12 w 12"/>
                <a:gd name="T3" fmla="*/ 0 h 34"/>
                <a:gd name="T4" fmla="*/ 12 w 12"/>
                <a:gd name="T5" fmla="*/ 34 h 34"/>
                <a:gd name="T6" fmla="*/ 6 w 12"/>
                <a:gd name="T7" fmla="*/ 34 h 34"/>
                <a:gd name="T8" fmla="*/ 6 w 12"/>
                <a:gd name="T9" fmla="*/ 7 h 34"/>
                <a:gd name="T10" fmla="*/ 0 w 12"/>
                <a:gd name="T11" fmla="*/ 7 h 34"/>
                <a:gd name="T12" fmla="*/ 0 w 12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">
                  <a:moveTo>
                    <a:pt x="0" y="0"/>
                  </a:moveTo>
                  <a:lnTo>
                    <a:pt x="12" y="0"/>
                  </a:lnTo>
                  <a:lnTo>
                    <a:pt x="12" y="34"/>
                  </a:lnTo>
                  <a:lnTo>
                    <a:pt x="6" y="34"/>
                  </a:lnTo>
                  <a:lnTo>
                    <a:pt x="6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18" name="Freeform 53"/>
            <p:cNvSpPr/>
            <p:nvPr/>
          </p:nvSpPr>
          <p:spPr bwMode="auto">
            <a:xfrm>
              <a:off x="2466975" y="2049463"/>
              <a:ext cx="36513" cy="53975"/>
            </a:xfrm>
            <a:custGeom>
              <a:avLst/>
              <a:gdLst>
                <a:gd name="T0" fmla="*/ 19 w 19"/>
                <a:gd name="T1" fmla="*/ 29 h 29"/>
                <a:gd name="T2" fmla="*/ 4 w 19"/>
                <a:gd name="T3" fmla="*/ 29 h 29"/>
                <a:gd name="T4" fmla="*/ 0 w 19"/>
                <a:gd name="T5" fmla="*/ 25 h 29"/>
                <a:gd name="T6" fmla="*/ 4 w 19"/>
                <a:gd name="T7" fmla="*/ 19 h 29"/>
                <a:gd name="T8" fmla="*/ 9 w 19"/>
                <a:gd name="T9" fmla="*/ 13 h 29"/>
                <a:gd name="T10" fmla="*/ 13 w 19"/>
                <a:gd name="T11" fmla="*/ 8 h 29"/>
                <a:gd name="T12" fmla="*/ 9 w 19"/>
                <a:gd name="T13" fmla="*/ 5 h 29"/>
                <a:gd name="T14" fmla="*/ 6 w 19"/>
                <a:gd name="T15" fmla="*/ 8 h 29"/>
                <a:gd name="T16" fmla="*/ 8 w 19"/>
                <a:gd name="T17" fmla="*/ 12 h 29"/>
                <a:gd name="T18" fmla="*/ 4 w 19"/>
                <a:gd name="T19" fmla="*/ 16 h 29"/>
                <a:gd name="T20" fmla="*/ 0 w 19"/>
                <a:gd name="T21" fmla="*/ 8 h 29"/>
                <a:gd name="T22" fmla="*/ 9 w 19"/>
                <a:gd name="T23" fmla="*/ 0 h 29"/>
                <a:gd name="T24" fmla="*/ 19 w 19"/>
                <a:gd name="T25" fmla="*/ 8 h 29"/>
                <a:gd name="T26" fmla="*/ 14 w 19"/>
                <a:gd name="T27" fmla="*/ 17 h 29"/>
                <a:gd name="T28" fmla="*/ 8 w 19"/>
                <a:gd name="T29" fmla="*/ 23 h 29"/>
                <a:gd name="T30" fmla="*/ 19 w 19"/>
                <a:gd name="T31" fmla="*/ 23 h 29"/>
                <a:gd name="T32" fmla="*/ 19 w 19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0" y="23"/>
                    <a:pt x="4" y="19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1" y="11"/>
                    <a:pt x="13" y="10"/>
                    <a:pt x="13" y="8"/>
                  </a:cubicBezTo>
                  <a:cubicBezTo>
                    <a:pt x="13" y="7"/>
                    <a:pt x="11" y="5"/>
                    <a:pt x="9" y="5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6" y="10"/>
                    <a:pt x="7" y="12"/>
                    <a:pt x="8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" y="15"/>
                    <a:pt x="0" y="11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4" y="0"/>
                    <a:pt x="19" y="3"/>
                    <a:pt x="19" y="8"/>
                  </a:cubicBezTo>
                  <a:cubicBezTo>
                    <a:pt x="19" y="12"/>
                    <a:pt x="17" y="14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9" y="23"/>
                    <a:pt x="19" y="23"/>
                    <a:pt x="19" y="23"/>
                  </a:cubicBezTo>
                  <a:lnTo>
                    <a:pt x="19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19" name="Freeform 54"/>
            <p:cNvSpPr/>
            <p:nvPr/>
          </p:nvSpPr>
          <p:spPr bwMode="auto">
            <a:xfrm>
              <a:off x="2508250" y="2049463"/>
              <a:ext cx="38100" cy="53975"/>
            </a:xfrm>
            <a:custGeom>
              <a:avLst/>
              <a:gdLst>
                <a:gd name="T0" fmla="*/ 20 w 20"/>
                <a:gd name="T1" fmla="*/ 29 h 29"/>
                <a:gd name="T2" fmla="*/ 4 w 20"/>
                <a:gd name="T3" fmla="*/ 29 h 29"/>
                <a:gd name="T4" fmla="*/ 0 w 20"/>
                <a:gd name="T5" fmla="*/ 25 h 29"/>
                <a:gd name="T6" fmla="*/ 4 w 20"/>
                <a:gd name="T7" fmla="*/ 19 h 29"/>
                <a:gd name="T8" fmla="*/ 10 w 20"/>
                <a:gd name="T9" fmla="*/ 13 h 29"/>
                <a:gd name="T10" fmla="*/ 13 w 20"/>
                <a:gd name="T11" fmla="*/ 8 h 29"/>
                <a:gd name="T12" fmla="*/ 10 w 20"/>
                <a:gd name="T13" fmla="*/ 5 h 29"/>
                <a:gd name="T14" fmla="*/ 6 w 20"/>
                <a:gd name="T15" fmla="*/ 8 h 29"/>
                <a:gd name="T16" fmla="*/ 9 w 20"/>
                <a:gd name="T17" fmla="*/ 12 h 29"/>
                <a:gd name="T18" fmla="*/ 5 w 20"/>
                <a:gd name="T19" fmla="*/ 16 h 29"/>
                <a:gd name="T20" fmla="*/ 1 w 20"/>
                <a:gd name="T21" fmla="*/ 8 h 29"/>
                <a:gd name="T22" fmla="*/ 10 w 20"/>
                <a:gd name="T23" fmla="*/ 0 h 29"/>
                <a:gd name="T24" fmla="*/ 19 w 20"/>
                <a:gd name="T25" fmla="*/ 8 h 29"/>
                <a:gd name="T26" fmla="*/ 15 w 20"/>
                <a:gd name="T27" fmla="*/ 17 h 29"/>
                <a:gd name="T28" fmla="*/ 8 w 20"/>
                <a:gd name="T29" fmla="*/ 23 h 29"/>
                <a:gd name="T30" fmla="*/ 20 w 20"/>
                <a:gd name="T31" fmla="*/ 23 h 29"/>
                <a:gd name="T32" fmla="*/ 20 w 20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1" y="23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8" y="5"/>
                    <a:pt x="6" y="7"/>
                    <a:pt x="6" y="8"/>
                  </a:cubicBezTo>
                  <a:cubicBezTo>
                    <a:pt x="6" y="10"/>
                    <a:pt x="7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1" y="11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7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20" name="Freeform 55"/>
            <p:cNvSpPr/>
            <p:nvPr/>
          </p:nvSpPr>
          <p:spPr bwMode="auto">
            <a:xfrm>
              <a:off x="2597150" y="2049463"/>
              <a:ext cx="38100" cy="53975"/>
            </a:xfrm>
            <a:custGeom>
              <a:avLst/>
              <a:gdLst>
                <a:gd name="T0" fmla="*/ 20 w 20"/>
                <a:gd name="T1" fmla="*/ 29 h 29"/>
                <a:gd name="T2" fmla="*/ 5 w 20"/>
                <a:gd name="T3" fmla="*/ 29 h 29"/>
                <a:gd name="T4" fmla="*/ 0 w 20"/>
                <a:gd name="T5" fmla="*/ 25 h 29"/>
                <a:gd name="T6" fmla="*/ 4 w 20"/>
                <a:gd name="T7" fmla="*/ 19 h 29"/>
                <a:gd name="T8" fmla="*/ 10 w 20"/>
                <a:gd name="T9" fmla="*/ 13 h 29"/>
                <a:gd name="T10" fmla="*/ 13 w 20"/>
                <a:gd name="T11" fmla="*/ 8 h 29"/>
                <a:gd name="T12" fmla="*/ 10 w 20"/>
                <a:gd name="T13" fmla="*/ 5 h 29"/>
                <a:gd name="T14" fmla="*/ 7 w 20"/>
                <a:gd name="T15" fmla="*/ 8 h 29"/>
                <a:gd name="T16" fmla="*/ 9 w 20"/>
                <a:gd name="T17" fmla="*/ 12 h 29"/>
                <a:gd name="T18" fmla="*/ 5 w 20"/>
                <a:gd name="T19" fmla="*/ 16 h 29"/>
                <a:gd name="T20" fmla="*/ 1 w 20"/>
                <a:gd name="T21" fmla="*/ 8 h 29"/>
                <a:gd name="T22" fmla="*/ 10 w 20"/>
                <a:gd name="T23" fmla="*/ 0 h 29"/>
                <a:gd name="T24" fmla="*/ 19 w 20"/>
                <a:gd name="T25" fmla="*/ 8 h 29"/>
                <a:gd name="T26" fmla="*/ 15 w 20"/>
                <a:gd name="T27" fmla="*/ 17 h 29"/>
                <a:gd name="T28" fmla="*/ 8 w 20"/>
                <a:gd name="T29" fmla="*/ 23 h 29"/>
                <a:gd name="T30" fmla="*/ 20 w 20"/>
                <a:gd name="T31" fmla="*/ 23 h 29"/>
                <a:gd name="T32" fmla="*/ 20 w 20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1" y="23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8" y="5"/>
                    <a:pt x="7" y="7"/>
                    <a:pt x="7" y="8"/>
                  </a:cubicBezTo>
                  <a:cubicBezTo>
                    <a:pt x="7" y="10"/>
                    <a:pt x="8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1" y="11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8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21" name="Freeform 56"/>
            <p:cNvSpPr/>
            <p:nvPr/>
          </p:nvSpPr>
          <p:spPr bwMode="auto">
            <a:xfrm>
              <a:off x="2640013" y="2049463"/>
              <a:ext cx="36513" cy="53975"/>
            </a:xfrm>
            <a:custGeom>
              <a:avLst/>
              <a:gdLst>
                <a:gd name="T0" fmla="*/ 0 w 19"/>
                <a:gd name="T1" fmla="*/ 23 h 29"/>
                <a:gd name="T2" fmla="*/ 8 w 19"/>
                <a:gd name="T3" fmla="*/ 23 h 29"/>
                <a:gd name="T4" fmla="*/ 12 w 19"/>
                <a:gd name="T5" fmla="*/ 19 h 29"/>
                <a:gd name="T6" fmla="*/ 8 w 19"/>
                <a:gd name="T7" fmla="*/ 16 h 29"/>
                <a:gd name="T8" fmla="*/ 3 w 19"/>
                <a:gd name="T9" fmla="*/ 16 h 29"/>
                <a:gd name="T10" fmla="*/ 3 w 19"/>
                <a:gd name="T11" fmla="*/ 12 h 29"/>
                <a:gd name="T12" fmla="*/ 11 w 19"/>
                <a:gd name="T13" fmla="*/ 6 h 29"/>
                <a:gd name="T14" fmla="*/ 11 w 19"/>
                <a:gd name="T15" fmla="*/ 6 h 29"/>
                <a:gd name="T16" fmla="*/ 0 w 19"/>
                <a:gd name="T17" fmla="*/ 6 h 29"/>
                <a:gd name="T18" fmla="*/ 0 w 19"/>
                <a:gd name="T19" fmla="*/ 0 h 29"/>
                <a:gd name="T20" fmla="*/ 12 w 19"/>
                <a:gd name="T21" fmla="*/ 0 h 29"/>
                <a:gd name="T22" fmla="*/ 18 w 19"/>
                <a:gd name="T23" fmla="*/ 4 h 29"/>
                <a:gd name="T24" fmla="*/ 12 w 19"/>
                <a:gd name="T25" fmla="*/ 12 h 29"/>
                <a:gd name="T26" fmla="*/ 19 w 19"/>
                <a:gd name="T27" fmla="*/ 20 h 29"/>
                <a:gd name="T28" fmla="*/ 9 w 19"/>
                <a:gd name="T29" fmla="*/ 29 h 29"/>
                <a:gd name="T30" fmla="*/ 0 w 19"/>
                <a:gd name="T31" fmla="*/ 29 h 29"/>
                <a:gd name="T32" fmla="*/ 0 w 19"/>
                <a:gd name="T33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9">
                  <a:moveTo>
                    <a:pt x="0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11" y="23"/>
                    <a:pt x="12" y="22"/>
                    <a:pt x="12" y="19"/>
                  </a:cubicBezTo>
                  <a:cubicBezTo>
                    <a:pt x="12" y="17"/>
                    <a:pt x="11" y="16"/>
                    <a:pt x="8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9"/>
                    <a:pt x="12" y="12"/>
                  </a:cubicBezTo>
                  <a:cubicBezTo>
                    <a:pt x="16" y="12"/>
                    <a:pt x="19" y="15"/>
                    <a:pt x="19" y="20"/>
                  </a:cubicBezTo>
                  <a:cubicBezTo>
                    <a:pt x="19" y="26"/>
                    <a:pt x="15" y="29"/>
                    <a:pt x="9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22" name="Freeform 57"/>
            <p:cNvSpPr/>
            <p:nvPr/>
          </p:nvSpPr>
          <p:spPr bwMode="auto">
            <a:xfrm>
              <a:off x="2730500" y="2049463"/>
              <a:ext cx="38100" cy="53975"/>
            </a:xfrm>
            <a:custGeom>
              <a:avLst/>
              <a:gdLst>
                <a:gd name="T0" fmla="*/ 20 w 20"/>
                <a:gd name="T1" fmla="*/ 29 h 29"/>
                <a:gd name="T2" fmla="*/ 4 w 20"/>
                <a:gd name="T3" fmla="*/ 29 h 29"/>
                <a:gd name="T4" fmla="*/ 0 w 20"/>
                <a:gd name="T5" fmla="*/ 25 h 29"/>
                <a:gd name="T6" fmla="*/ 4 w 20"/>
                <a:gd name="T7" fmla="*/ 19 h 29"/>
                <a:gd name="T8" fmla="*/ 10 w 20"/>
                <a:gd name="T9" fmla="*/ 13 h 29"/>
                <a:gd name="T10" fmla="*/ 13 w 20"/>
                <a:gd name="T11" fmla="*/ 8 h 29"/>
                <a:gd name="T12" fmla="*/ 10 w 20"/>
                <a:gd name="T13" fmla="*/ 5 h 29"/>
                <a:gd name="T14" fmla="*/ 6 w 20"/>
                <a:gd name="T15" fmla="*/ 8 h 29"/>
                <a:gd name="T16" fmla="*/ 9 w 20"/>
                <a:gd name="T17" fmla="*/ 12 h 29"/>
                <a:gd name="T18" fmla="*/ 5 w 20"/>
                <a:gd name="T19" fmla="*/ 16 h 29"/>
                <a:gd name="T20" fmla="*/ 1 w 20"/>
                <a:gd name="T21" fmla="*/ 8 h 29"/>
                <a:gd name="T22" fmla="*/ 10 w 20"/>
                <a:gd name="T23" fmla="*/ 0 h 29"/>
                <a:gd name="T24" fmla="*/ 19 w 20"/>
                <a:gd name="T25" fmla="*/ 8 h 29"/>
                <a:gd name="T26" fmla="*/ 15 w 20"/>
                <a:gd name="T27" fmla="*/ 17 h 29"/>
                <a:gd name="T28" fmla="*/ 8 w 20"/>
                <a:gd name="T29" fmla="*/ 23 h 29"/>
                <a:gd name="T30" fmla="*/ 20 w 20"/>
                <a:gd name="T31" fmla="*/ 23 h 29"/>
                <a:gd name="T32" fmla="*/ 20 w 20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1" y="23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8" y="5"/>
                    <a:pt x="6" y="7"/>
                    <a:pt x="6" y="8"/>
                  </a:cubicBezTo>
                  <a:cubicBezTo>
                    <a:pt x="6" y="10"/>
                    <a:pt x="7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1" y="11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7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23" name="Freeform 58"/>
            <p:cNvSpPr/>
            <p:nvPr/>
          </p:nvSpPr>
          <p:spPr bwMode="auto">
            <a:xfrm>
              <a:off x="2768600" y="2049463"/>
              <a:ext cx="39688" cy="53975"/>
            </a:xfrm>
            <a:custGeom>
              <a:avLst/>
              <a:gdLst>
                <a:gd name="T0" fmla="*/ 16 w 21"/>
                <a:gd name="T1" fmla="*/ 0 h 29"/>
                <a:gd name="T2" fmla="*/ 5 w 21"/>
                <a:gd name="T3" fmla="*/ 17 h 29"/>
                <a:gd name="T4" fmla="*/ 12 w 21"/>
                <a:gd name="T5" fmla="*/ 17 h 29"/>
                <a:gd name="T6" fmla="*/ 12 w 21"/>
                <a:gd name="T7" fmla="*/ 9 h 29"/>
                <a:gd name="T8" fmla="*/ 17 w 21"/>
                <a:gd name="T9" fmla="*/ 1 h 29"/>
                <a:gd name="T10" fmla="*/ 18 w 21"/>
                <a:gd name="T11" fmla="*/ 0 h 29"/>
                <a:gd name="T12" fmla="*/ 18 w 21"/>
                <a:gd name="T13" fmla="*/ 1 h 29"/>
                <a:gd name="T14" fmla="*/ 18 w 21"/>
                <a:gd name="T15" fmla="*/ 17 h 29"/>
                <a:gd name="T16" fmla="*/ 21 w 21"/>
                <a:gd name="T17" fmla="*/ 17 h 29"/>
                <a:gd name="T18" fmla="*/ 21 w 21"/>
                <a:gd name="T19" fmla="*/ 23 h 29"/>
                <a:gd name="T20" fmla="*/ 18 w 21"/>
                <a:gd name="T21" fmla="*/ 23 h 29"/>
                <a:gd name="T22" fmla="*/ 18 w 21"/>
                <a:gd name="T23" fmla="*/ 29 h 29"/>
                <a:gd name="T24" fmla="*/ 12 w 21"/>
                <a:gd name="T25" fmla="*/ 29 h 29"/>
                <a:gd name="T26" fmla="*/ 12 w 21"/>
                <a:gd name="T27" fmla="*/ 23 h 29"/>
                <a:gd name="T28" fmla="*/ 4 w 21"/>
                <a:gd name="T29" fmla="*/ 23 h 29"/>
                <a:gd name="T30" fmla="*/ 0 w 21"/>
                <a:gd name="T31" fmla="*/ 19 h 29"/>
                <a:gd name="T32" fmla="*/ 1 w 21"/>
                <a:gd name="T33" fmla="*/ 14 h 29"/>
                <a:gd name="T34" fmla="*/ 10 w 21"/>
                <a:gd name="T35" fmla="*/ 0 h 29"/>
                <a:gd name="T36" fmla="*/ 16 w 21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29">
                  <a:moveTo>
                    <a:pt x="16" y="0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8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1" y="15"/>
                    <a:pt x="1" y="1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24" name="Freeform 59"/>
            <p:cNvSpPr/>
            <p:nvPr/>
          </p:nvSpPr>
          <p:spPr bwMode="auto">
            <a:xfrm>
              <a:off x="2860675" y="2049463"/>
              <a:ext cx="38100" cy="53975"/>
            </a:xfrm>
            <a:custGeom>
              <a:avLst/>
              <a:gdLst>
                <a:gd name="T0" fmla="*/ 20 w 20"/>
                <a:gd name="T1" fmla="*/ 29 h 29"/>
                <a:gd name="T2" fmla="*/ 4 w 20"/>
                <a:gd name="T3" fmla="*/ 29 h 29"/>
                <a:gd name="T4" fmla="*/ 0 w 20"/>
                <a:gd name="T5" fmla="*/ 25 h 29"/>
                <a:gd name="T6" fmla="*/ 4 w 20"/>
                <a:gd name="T7" fmla="*/ 19 h 29"/>
                <a:gd name="T8" fmla="*/ 10 w 20"/>
                <a:gd name="T9" fmla="*/ 13 h 29"/>
                <a:gd name="T10" fmla="*/ 13 w 20"/>
                <a:gd name="T11" fmla="*/ 8 h 29"/>
                <a:gd name="T12" fmla="*/ 9 w 20"/>
                <a:gd name="T13" fmla="*/ 5 h 29"/>
                <a:gd name="T14" fmla="*/ 6 w 20"/>
                <a:gd name="T15" fmla="*/ 8 h 29"/>
                <a:gd name="T16" fmla="*/ 8 w 20"/>
                <a:gd name="T17" fmla="*/ 12 h 29"/>
                <a:gd name="T18" fmla="*/ 4 w 20"/>
                <a:gd name="T19" fmla="*/ 16 h 29"/>
                <a:gd name="T20" fmla="*/ 0 w 20"/>
                <a:gd name="T21" fmla="*/ 8 h 29"/>
                <a:gd name="T22" fmla="*/ 9 w 20"/>
                <a:gd name="T23" fmla="*/ 0 h 29"/>
                <a:gd name="T24" fmla="*/ 19 w 20"/>
                <a:gd name="T25" fmla="*/ 8 h 29"/>
                <a:gd name="T26" fmla="*/ 14 w 20"/>
                <a:gd name="T27" fmla="*/ 17 h 29"/>
                <a:gd name="T28" fmla="*/ 8 w 20"/>
                <a:gd name="T29" fmla="*/ 23 h 29"/>
                <a:gd name="T30" fmla="*/ 20 w 20"/>
                <a:gd name="T31" fmla="*/ 23 h 29"/>
                <a:gd name="T32" fmla="*/ 20 w 20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0" y="23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1"/>
                    <a:pt x="13" y="10"/>
                    <a:pt x="13" y="8"/>
                  </a:cubicBezTo>
                  <a:cubicBezTo>
                    <a:pt x="13" y="7"/>
                    <a:pt x="12" y="5"/>
                    <a:pt x="9" y="5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6" y="10"/>
                    <a:pt x="7" y="12"/>
                    <a:pt x="8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5"/>
                    <a:pt x="0" y="11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7" y="14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25" name="Freeform 60"/>
            <p:cNvSpPr/>
            <p:nvPr/>
          </p:nvSpPr>
          <p:spPr bwMode="auto">
            <a:xfrm>
              <a:off x="2901950" y="2049463"/>
              <a:ext cx="36513" cy="53975"/>
            </a:xfrm>
            <a:custGeom>
              <a:avLst/>
              <a:gdLst>
                <a:gd name="T0" fmla="*/ 16 w 19"/>
                <a:gd name="T1" fmla="*/ 6 h 29"/>
                <a:gd name="T2" fmla="*/ 6 w 19"/>
                <a:gd name="T3" fmla="*/ 6 h 29"/>
                <a:gd name="T4" fmla="*/ 6 w 19"/>
                <a:gd name="T5" fmla="*/ 10 h 29"/>
                <a:gd name="T6" fmla="*/ 10 w 19"/>
                <a:gd name="T7" fmla="*/ 10 h 29"/>
                <a:gd name="T8" fmla="*/ 19 w 19"/>
                <a:gd name="T9" fmla="*/ 19 h 29"/>
                <a:gd name="T10" fmla="*/ 10 w 19"/>
                <a:gd name="T11" fmla="*/ 29 h 29"/>
                <a:gd name="T12" fmla="*/ 0 w 19"/>
                <a:gd name="T13" fmla="*/ 29 h 29"/>
                <a:gd name="T14" fmla="*/ 0 w 19"/>
                <a:gd name="T15" fmla="*/ 23 h 29"/>
                <a:gd name="T16" fmla="*/ 8 w 19"/>
                <a:gd name="T17" fmla="*/ 23 h 29"/>
                <a:gd name="T18" fmla="*/ 12 w 19"/>
                <a:gd name="T19" fmla="*/ 19 h 29"/>
                <a:gd name="T20" fmla="*/ 8 w 19"/>
                <a:gd name="T21" fmla="*/ 16 h 29"/>
                <a:gd name="T22" fmla="*/ 0 w 19"/>
                <a:gd name="T23" fmla="*/ 16 h 29"/>
                <a:gd name="T24" fmla="*/ 0 w 19"/>
                <a:gd name="T25" fmla="*/ 0 h 29"/>
                <a:gd name="T26" fmla="*/ 16 w 19"/>
                <a:gd name="T27" fmla="*/ 0 h 29"/>
                <a:gd name="T28" fmla="*/ 16 w 19"/>
                <a:gd name="T2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9">
                  <a:moveTo>
                    <a:pt x="16" y="6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9" y="13"/>
                    <a:pt x="19" y="19"/>
                  </a:cubicBezTo>
                  <a:cubicBezTo>
                    <a:pt x="19" y="25"/>
                    <a:pt x="14" y="29"/>
                    <a:pt x="1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0" y="23"/>
                    <a:pt x="12" y="22"/>
                    <a:pt x="12" y="19"/>
                  </a:cubicBezTo>
                  <a:cubicBezTo>
                    <a:pt x="12" y="16"/>
                    <a:pt x="10" y="16"/>
                    <a:pt x="8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6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26" name="Freeform 61"/>
            <p:cNvSpPr/>
            <p:nvPr/>
          </p:nvSpPr>
          <p:spPr bwMode="auto">
            <a:xfrm>
              <a:off x="2071688" y="2170113"/>
              <a:ext cx="38100" cy="53975"/>
            </a:xfrm>
            <a:custGeom>
              <a:avLst/>
              <a:gdLst>
                <a:gd name="T0" fmla="*/ 20 w 20"/>
                <a:gd name="T1" fmla="*/ 29 h 29"/>
                <a:gd name="T2" fmla="*/ 5 w 20"/>
                <a:gd name="T3" fmla="*/ 29 h 29"/>
                <a:gd name="T4" fmla="*/ 0 w 20"/>
                <a:gd name="T5" fmla="*/ 25 h 29"/>
                <a:gd name="T6" fmla="*/ 4 w 20"/>
                <a:gd name="T7" fmla="*/ 19 h 29"/>
                <a:gd name="T8" fmla="*/ 10 w 20"/>
                <a:gd name="T9" fmla="*/ 13 h 29"/>
                <a:gd name="T10" fmla="*/ 14 w 20"/>
                <a:gd name="T11" fmla="*/ 8 h 29"/>
                <a:gd name="T12" fmla="*/ 10 w 20"/>
                <a:gd name="T13" fmla="*/ 5 h 29"/>
                <a:gd name="T14" fmla="*/ 7 w 20"/>
                <a:gd name="T15" fmla="*/ 8 h 29"/>
                <a:gd name="T16" fmla="*/ 9 w 20"/>
                <a:gd name="T17" fmla="*/ 12 h 29"/>
                <a:gd name="T18" fmla="*/ 5 w 20"/>
                <a:gd name="T19" fmla="*/ 16 h 29"/>
                <a:gd name="T20" fmla="*/ 1 w 20"/>
                <a:gd name="T21" fmla="*/ 8 h 29"/>
                <a:gd name="T22" fmla="*/ 10 w 20"/>
                <a:gd name="T23" fmla="*/ 0 h 29"/>
                <a:gd name="T24" fmla="*/ 19 w 20"/>
                <a:gd name="T25" fmla="*/ 8 h 29"/>
                <a:gd name="T26" fmla="*/ 15 w 20"/>
                <a:gd name="T27" fmla="*/ 17 h 29"/>
                <a:gd name="T28" fmla="*/ 8 w 20"/>
                <a:gd name="T29" fmla="*/ 23 h 29"/>
                <a:gd name="T30" fmla="*/ 20 w 20"/>
                <a:gd name="T31" fmla="*/ 23 h 29"/>
                <a:gd name="T32" fmla="*/ 20 w 20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1" y="22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4" y="10"/>
                    <a:pt x="14" y="8"/>
                  </a:cubicBezTo>
                  <a:cubicBezTo>
                    <a:pt x="14" y="7"/>
                    <a:pt x="12" y="5"/>
                    <a:pt x="10" y="5"/>
                  </a:cubicBezTo>
                  <a:cubicBezTo>
                    <a:pt x="8" y="5"/>
                    <a:pt x="7" y="7"/>
                    <a:pt x="7" y="8"/>
                  </a:cubicBezTo>
                  <a:cubicBezTo>
                    <a:pt x="7" y="10"/>
                    <a:pt x="8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1" y="11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8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27" name="Freeform 62"/>
            <p:cNvSpPr/>
            <p:nvPr/>
          </p:nvSpPr>
          <p:spPr bwMode="auto">
            <a:xfrm>
              <a:off x="2112963" y="2170113"/>
              <a:ext cx="38100" cy="53975"/>
            </a:xfrm>
            <a:custGeom>
              <a:avLst/>
              <a:gdLst>
                <a:gd name="T0" fmla="*/ 16 w 20"/>
                <a:gd name="T1" fmla="*/ 0 h 29"/>
                <a:gd name="T2" fmla="*/ 7 w 20"/>
                <a:gd name="T3" fmla="*/ 16 h 29"/>
                <a:gd name="T4" fmla="*/ 6 w 20"/>
                <a:gd name="T5" fmla="*/ 19 h 29"/>
                <a:gd name="T6" fmla="*/ 10 w 20"/>
                <a:gd name="T7" fmla="*/ 23 h 29"/>
                <a:gd name="T8" fmla="*/ 14 w 20"/>
                <a:gd name="T9" fmla="*/ 19 h 29"/>
                <a:gd name="T10" fmla="*/ 10 w 20"/>
                <a:gd name="T11" fmla="*/ 15 h 29"/>
                <a:gd name="T12" fmla="*/ 12 w 20"/>
                <a:gd name="T13" fmla="*/ 10 h 29"/>
                <a:gd name="T14" fmla="*/ 20 w 20"/>
                <a:gd name="T15" fmla="*/ 19 h 29"/>
                <a:gd name="T16" fmla="*/ 10 w 20"/>
                <a:gd name="T17" fmla="*/ 29 h 29"/>
                <a:gd name="T18" fmla="*/ 0 w 20"/>
                <a:gd name="T19" fmla="*/ 19 h 29"/>
                <a:gd name="T20" fmla="*/ 2 w 20"/>
                <a:gd name="T21" fmla="*/ 12 h 29"/>
                <a:gd name="T22" fmla="*/ 9 w 20"/>
                <a:gd name="T23" fmla="*/ 0 h 29"/>
                <a:gd name="T24" fmla="*/ 16 w 20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9">
                  <a:moveTo>
                    <a:pt x="16" y="0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6" y="17"/>
                    <a:pt x="6" y="18"/>
                    <a:pt x="6" y="19"/>
                  </a:cubicBezTo>
                  <a:cubicBezTo>
                    <a:pt x="6" y="21"/>
                    <a:pt x="8" y="23"/>
                    <a:pt x="10" y="23"/>
                  </a:cubicBezTo>
                  <a:cubicBezTo>
                    <a:pt x="12" y="23"/>
                    <a:pt x="14" y="21"/>
                    <a:pt x="14" y="19"/>
                  </a:cubicBezTo>
                  <a:cubicBezTo>
                    <a:pt x="14" y="16"/>
                    <a:pt x="12" y="15"/>
                    <a:pt x="10" y="1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7" y="11"/>
                    <a:pt x="20" y="14"/>
                    <a:pt x="20" y="19"/>
                  </a:cubicBezTo>
                  <a:cubicBezTo>
                    <a:pt x="20" y="25"/>
                    <a:pt x="16" y="29"/>
                    <a:pt x="10" y="29"/>
                  </a:cubicBezTo>
                  <a:cubicBezTo>
                    <a:pt x="4" y="29"/>
                    <a:pt x="0" y="25"/>
                    <a:pt x="0" y="19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28" name="Freeform 63"/>
            <p:cNvSpPr/>
            <p:nvPr/>
          </p:nvSpPr>
          <p:spPr bwMode="auto">
            <a:xfrm>
              <a:off x="2206625" y="2170113"/>
              <a:ext cx="38100" cy="53975"/>
            </a:xfrm>
            <a:custGeom>
              <a:avLst/>
              <a:gdLst>
                <a:gd name="T0" fmla="*/ 20 w 20"/>
                <a:gd name="T1" fmla="*/ 29 h 29"/>
                <a:gd name="T2" fmla="*/ 4 w 20"/>
                <a:gd name="T3" fmla="*/ 29 h 29"/>
                <a:gd name="T4" fmla="*/ 0 w 20"/>
                <a:gd name="T5" fmla="*/ 25 h 29"/>
                <a:gd name="T6" fmla="*/ 4 w 20"/>
                <a:gd name="T7" fmla="*/ 19 h 29"/>
                <a:gd name="T8" fmla="*/ 10 w 20"/>
                <a:gd name="T9" fmla="*/ 13 h 29"/>
                <a:gd name="T10" fmla="*/ 13 w 20"/>
                <a:gd name="T11" fmla="*/ 8 h 29"/>
                <a:gd name="T12" fmla="*/ 9 w 20"/>
                <a:gd name="T13" fmla="*/ 5 h 29"/>
                <a:gd name="T14" fmla="*/ 6 w 20"/>
                <a:gd name="T15" fmla="*/ 8 h 29"/>
                <a:gd name="T16" fmla="*/ 8 w 20"/>
                <a:gd name="T17" fmla="*/ 12 h 29"/>
                <a:gd name="T18" fmla="*/ 4 w 20"/>
                <a:gd name="T19" fmla="*/ 16 h 29"/>
                <a:gd name="T20" fmla="*/ 0 w 20"/>
                <a:gd name="T21" fmla="*/ 8 h 29"/>
                <a:gd name="T22" fmla="*/ 9 w 20"/>
                <a:gd name="T23" fmla="*/ 0 h 29"/>
                <a:gd name="T24" fmla="*/ 19 w 20"/>
                <a:gd name="T25" fmla="*/ 8 h 29"/>
                <a:gd name="T26" fmla="*/ 14 w 20"/>
                <a:gd name="T27" fmla="*/ 17 h 29"/>
                <a:gd name="T28" fmla="*/ 8 w 20"/>
                <a:gd name="T29" fmla="*/ 23 h 29"/>
                <a:gd name="T30" fmla="*/ 20 w 20"/>
                <a:gd name="T31" fmla="*/ 23 h 29"/>
                <a:gd name="T32" fmla="*/ 20 w 20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0" y="22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1"/>
                    <a:pt x="13" y="10"/>
                    <a:pt x="13" y="8"/>
                  </a:cubicBezTo>
                  <a:cubicBezTo>
                    <a:pt x="13" y="7"/>
                    <a:pt x="12" y="5"/>
                    <a:pt x="9" y="5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6" y="10"/>
                    <a:pt x="7" y="12"/>
                    <a:pt x="8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5"/>
                    <a:pt x="0" y="11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7" y="14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29" name="Freeform 64"/>
            <p:cNvSpPr/>
            <p:nvPr/>
          </p:nvSpPr>
          <p:spPr bwMode="auto">
            <a:xfrm>
              <a:off x="2244725" y="2170113"/>
              <a:ext cx="34925" cy="53975"/>
            </a:xfrm>
            <a:custGeom>
              <a:avLst/>
              <a:gdLst>
                <a:gd name="T0" fmla="*/ 0 w 18"/>
                <a:gd name="T1" fmla="*/ 0 h 29"/>
                <a:gd name="T2" fmla="*/ 13 w 18"/>
                <a:gd name="T3" fmla="*/ 0 h 29"/>
                <a:gd name="T4" fmla="*/ 18 w 18"/>
                <a:gd name="T5" fmla="*/ 4 h 29"/>
                <a:gd name="T6" fmla="*/ 17 w 18"/>
                <a:gd name="T7" fmla="*/ 8 h 29"/>
                <a:gd name="T8" fmla="*/ 10 w 18"/>
                <a:gd name="T9" fmla="*/ 29 h 29"/>
                <a:gd name="T10" fmla="*/ 4 w 18"/>
                <a:gd name="T11" fmla="*/ 29 h 29"/>
                <a:gd name="T12" fmla="*/ 12 w 18"/>
                <a:gd name="T13" fmla="*/ 6 h 29"/>
                <a:gd name="T14" fmla="*/ 0 w 18"/>
                <a:gd name="T15" fmla="*/ 6 h 29"/>
                <a:gd name="T16" fmla="*/ 0 w 1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5"/>
                    <a:pt x="17" y="7"/>
                    <a:pt x="1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30" name="Freeform 65"/>
            <p:cNvSpPr/>
            <p:nvPr/>
          </p:nvSpPr>
          <p:spPr bwMode="auto">
            <a:xfrm>
              <a:off x="2336800" y="2170113"/>
              <a:ext cx="38100" cy="53975"/>
            </a:xfrm>
            <a:custGeom>
              <a:avLst/>
              <a:gdLst>
                <a:gd name="T0" fmla="*/ 20 w 20"/>
                <a:gd name="T1" fmla="*/ 29 h 29"/>
                <a:gd name="T2" fmla="*/ 4 w 20"/>
                <a:gd name="T3" fmla="*/ 29 h 29"/>
                <a:gd name="T4" fmla="*/ 0 w 20"/>
                <a:gd name="T5" fmla="*/ 25 h 29"/>
                <a:gd name="T6" fmla="*/ 4 w 20"/>
                <a:gd name="T7" fmla="*/ 19 h 29"/>
                <a:gd name="T8" fmla="*/ 10 w 20"/>
                <a:gd name="T9" fmla="*/ 13 h 29"/>
                <a:gd name="T10" fmla="*/ 13 w 20"/>
                <a:gd name="T11" fmla="*/ 8 h 29"/>
                <a:gd name="T12" fmla="*/ 9 w 20"/>
                <a:gd name="T13" fmla="*/ 5 h 29"/>
                <a:gd name="T14" fmla="*/ 6 w 20"/>
                <a:gd name="T15" fmla="*/ 8 h 29"/>
                <a:gd name="T16" fmla="*/ 8 w 20"/>
                <a:gd name="T17" fmla="*/ 12 h 29"/>
                <a:gd name="T18" fmla="*/ 4 w 20"/>
                <a:gd name="T19" fmla="*/ 16 h 29"/>
                <a:gd name="T20" fmla="*/ 0 w 20"/>
                <a:gd name="T21" fmla="*/ 8 h 29"/>
                <a:gd name="T22" fmla="*/ 9 w 20"/>
                <a:gd name="T23" fmla="*/ 0 h 29"/>
                <a:gd name="T24" fmla="*/ 19 w 20"/>
                <a:gd name="T25" fmla="*/ 8 h 29"/>
                <a:gd name="T26" fmla="*/ 14 w 20"/>
                <a:gd name="T27" fmla="*/ 17 h 29"/>
                <a:gd name="T28" fmla="*/ 8 w 20"/>
                <a:gd name="T29" fmla="*/ 23 h 29"/>
                <a:gd name="T30" fmla="*/ 20 w 20"/>
                <a:gd name="T31" fmla="*/ 23 h 29"/>
                <a:gd name="T32" fmla="*/ 20 w 20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0" y="22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1"/>
                    <a:pt x="13" y="10"/>
                    <a:pt x="13" y="8"/>
                  </a:cubicBezTo>
                  <a:cubicBezTo>
                    <a:pt x="13" y="7"/>
                    <a:pt x="12" y="5"/>
                    <a:pt x="9" y="5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6" y="10"/>
                    <a:pt x="7" y="12"/>
                    <a:pt x="8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5"/>
                    <a:pt x="0" y="11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7" y="14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31" name="Freeform 66"/>
            <p:cNvSpPr>
              <a:spLocks noEditPoints="1"/>
            </p:cNvSpPr>
            <p:nvPr/>
          </p:nvSpPr>
          <p:spPr bwMode="auto">
            <a:xfrm>
              <a:off x="2376488" y="2170113"/>
              <a:ext cx="38100" cy="53975"/>
            </a:xfrm>
            <a:custGeom>
              <a:avLst/>
              <a:gdLst>
                <a:gd name="T0" fmla="*/ 10 w 20"/>
                <a:gd name="T1" fmla="*/ 29 h 29"/>
                <a:gd name="T2" fmla="*/ 0 w 20"/>
                <a:gd name="T3" fmla="*/ 20 h 29"/>
                <a:gd name="T4" fmla="*/ 4 w 20"/>
                <a:gd name="T5" fmla="*/ 13 h 29"/>
                <a:gd name="T6" fmla="*/ 1 w 20"/>
                <a:gd name="T7" fmla="*/ 7 h 29"/>
                <a:gd name="T8" fmla="*/ 10 w 20"/>
                <a:gd name="T9" fmla="*/ 0 h 29"/>
                <a:gd name="T10" fmla="*/ 19 w 20"/>
                <a:gd name="T11" fmla="*/ 7 h 29"/>
                <a:gd name="T12" fmla="*/ 15 w 20"/>
                <a:gd name="T13" fmla="*/ 13 h 29"/>
                <a:gd name="T14" fmla="*/ 20 w 20"/>
                <a:gd name="T15" fmla="*/ 20 h 29"/>
                <a:gd name="T16" fmla="*/ 10 w 20"/>
                <a:gd name="T17" fmla="*/ 29 h 29"/>
                <a:gd name="T18" fmla="*/ 10 w 20"/>
                <a:gd name="T19" fmla="*/ 24 h 29"/>
                <a:gd name="T20" fmla="*/ 14 w 20"/>
                <a:gd name="T21" fmla="*/ 20 h 29"/>
                <a:gd name="T22" fmla="*/ 10 w 20"/>
                <a:gd name="T23" fmla="*/ 16 h 29"/>
                <a:gd name="T24" fmla="*/ 6 w 20"/>
                <a:gd name="T25" fmla="*/ 20 h 29"/>
                <a:gd name="T26" fmla="*/ 10 w 20"/>
                <a:gd name="T27" fmla="*/ 24 h 29"/>
                <a:gd name="T28" fmla="*/ 6 w 20"/>
                <a:gd name="T29" fmla="*/ 8 h 29"/>
                <a:gd name="T30" fmla="*/ 10 w 20"/>
                <a:gd name="T31" fmla="*/ 11 h 29"/>
                <a:gd name="T32" fmla="*/ 13 w 20"/>
                <a:gd name="T33" fmla="*/ 8 h 29"/>
                <a:gd name="T34" fmla="*/ 10 w 20"/>
                <a:gd name="T35" fmla="*/ 4 h 29"/>
                <a:gd name="T36" fmla="*/ 6 w 20"/>
                <a:gd name="T37" fmla="*/ 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29">
                  <a:moveTo>
                    <a:pt x="10" y="29"/>
                  </a:moveTo>
                  <a:cubicBezTo>
                    <a:pt x="4" y="29"/>
                    <a:pt x="0" y="26"/>
                    <a:pt x="0" y="20"/>
                  </a:cubicBezTo>
                  <a:cubicBezTo>
                    <a:pt x="0" y="17"/>
                    <a:pt x="1" y="14"/>
                    <a:pt x="4" y="13"/>
                  </a:cubicBezTo>
                  <a:cubicBezTo>
                    <a:pt x="2" y="12"/>
                    <a:pt x="1" y="10"/>
                    <a:pt x="1" y="7"/>
                  </a:cubicBezTo>
                  <a:cubicBezTo>
                    <a:pt x="1" y="2"/>
                    <a:pt x="5" y="0"/>
                    <a:pt x="10" y="0"/>
                  </a:cubicBezTo>
                  <a:cubicBezTo>
                    <a:pt x="14" y="0"/>
                    <a:pt x="19" y="2"/>
                    <a:pt x="19" y="7"/>
                  </a:cubicBezTo>
                  <a:cubicBezTo>
                    <a:pt x="19" y="10"/>
                    <a:pt x="18" y="12"/>
                    <a:pt x="15" y="13"/>
                  </a:cubicBezTo>
                  <a:cubicBezTo>
                    <a:pt x="18" y="14"/>
                    <a:pt x="20" y="17"/>
                    <a:pt x="20" y="20"/>
                  </a:cubicBezTo>
                  <a:cubicBezTo>
                    <a:pt x="20" y="26"/>
                    <a:pt x="16" y="29"/>
                    <a:pt x="10" y="29"/>
                  </a:cubicBezTo>
                  <a:close/>
                  <a:moveTo>
                    <a:pt x="10" y="24"/>
                  </a:moveTo>
                  <a:cubicBezTo>
                    <a:pt x="12" y="24"/>
                    <a:pt x="14" y="22"/>
                    <a:pt x="14" y="20"/>
                  </a:cubicBezTo>
                  <a:cubicBezTo>
                    <a:pt x="14" y="18"/>
                    <a:pt x="12" y="16"/>
                    <a:pt x="10" y="16"/>
                  </a:cubicBezTo>
                  <a:cubicBezTo>
                    <a:pt x="7" y="16"/>
                    <a:pt x="6" y="18"/>
                    <a:pt x="6" y="20"/>
                  </a:cubicBezTo>
                  <a:cubicBezTo>
                    <a:pt x="6" y="22"/>
                    <a:pt x="7" y="24"/>
                    <a:pt x="10" y="24"/>
                  </a:cubicBezTo>
                  <a:close/>
                  <a:moveTo>
                    <a:pt x="6" y="8"/>
                  </a:moveTo>
                  <a:cubicBezTo>
                    <a:pt x="6" y="10"/>
                    <a:pt x="8" y="11"/>
                    <a:pt x="10" y="11"/>
                  </a:cubicBezTo>
                  <a:cubicBezTo>
                    <a:pt x="11" y="11"/>
                    <a:pt x="13" y="10"/>
                    <a:pt x="13" y="8"/>
                  </a:cubicBezTo>
                  <a:cubicBezTo>
                    <a:pt x="13" y="6"/>
                    <a:pt x="11" y="4"/>
                    <a:pt x="10" y="4"/>
                  </a:cubicBezTo>
                  <a:cubicBezTo>
                    <a:pt x="8" y="4"/>
                    <a:pt x="6" y="6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32" name="Freeform 67"/>
            <p:cNvSpPr/>
            <p:nvPr/>
          </p:nvSpPr>
          <p:spPr bwMode="auto">
            <a:xfrm>
              <a:off x="2466975" y="2170113"/>
              <a:ext cx="38100" cy="53975"/>
            </a:xfrm>
            <a:custGeom>
              <a:avLst/>
              <a:gdLst>
                <a:gd name="T0" fmla="*/ 20 w 20"/>
                <a:gd name="T1" fmla="*/ 29 h 29"/>
                <a:gd name="T2" fmla="*/ 5 w 20"/>
                <a:gd name="T3" fmla="*/ 29 h 29"/>
                <a:gd name="T4" fmla="*/ 0 w 20"/>
                <a:gd name="T5" fmla="*/ 25 h 29"/>
                <a:gd name="T6" fmla="*/ 4 w 20"/>
                <a:gd name="T7" fmla="*/ 19 h 29"/>
                <a:gd name="T8" fmla="*/ 10 w 20"/>
                <a:gd name="T9" fmla="*/ 13 h 29"/>
                <a:gd name="T10" fmla="*/ 14 w 20"/>
                <a:gd name="T11" fmla="*/ 8 h 29"/>
                <a:gd name="T12" fmla="*/ 10 w 20"/>
                <a:gd name="T13" fmla="*/ 5 h 29"/>
                <a:gd name="T14" fmla="*/ 7 w 20"/>
                <a:gd name="T15" fmla="*/ 8 h 29"/>
                <a:gd name="T16" fmla="*/ 9 w 20"/>
                <a:gd name="T17" fmla="*/ 12 h 29"/>
                <a:gd name="T18" fmla="*/ 5 w 20"/>
                <a:gd name="T19" fmla="*/ 16 h 29"/>
                <a:gd name="T20" fmla="*/ 1 w 20"/>
                <a:gd name="T21" fmla="*/ 8 h 29"/>
                <a:gd name="T22" fmla="*/ 10 w 20"/>
                <a:gd name="T23" fmla="*/ 0 h 29"/>
                <a:gd name="T24" fmla="*/ 19 w 20"/>
                <a:gd name="T25" fmla="*/ 8 h 29"/>
                <a:gd name="T26" fmla="*/ 15 w 20"/>
                <a:gd name="T27" fmla="*/ 17 h 29"/>
                <a:gd name="T28" fmla="*/ 8 w 20"/>
                <a:gd name="T29" fmla="*/ 23 h 29"/>
                <a:gd name="T30" fmla="*/ 20 w 20"/>
                <a:gd name="T31" fmla="*/ 23 h 29"/>
                <a:gd name="T32" fmla="*/ 20 w 20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1" y="22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4" y="10"/>
                    <a:pt x="14" y="8"/>
                  </a:cubicBezTo>
                  <a:cubicBezTo>
                    <a:pt x="14" y="7"/>
                    <a:pt x="12" y="5"/>
                    <a:pt x="10" y="5"/>
                  </a:cubicBezTo>
                  <a:cubicBezTo>
                    <a:pt x="8" y="5"/>
                    <a:pt x="7" y="7"/>
                    <a:pt x="7" y="8"/>
                  </a:cubicBezTo>
                  <a:cubicBezTo>
                    <a:pt x="7" y="10"/>
                    <a:pt x="8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1" y="11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8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33" name="Freeform 68"/>
            <p:cNvSpPr/>
            <p:nvPr/>
          </p:nvSpPr>
          <p:spPr bwMode="auto">
            <a:xfrm>
              <a:off x="2506663" y="2170113"/>
              <a:ext cx="38100" cy="53975"/>
            </a:xfrm>
            <a:custGeom>
              <a:avLst/>
              <a:gdLst>
                <a:gd name="T0" fmla="*/ 5 w 20"/>
                <a:gd name="T1" fmla="*/ 29 h 29"/>
                <a:gd name="T2" fmla="*/ 13 w 20"/>
                <a:gd name="T3" fmla="*/ 13 h 29"/>
                <a:gd name="T4" fmla="*/ 14 w 20"/>
                <a:gd name="T5" fmla="*/ 10 h 29"/>
                <a:gd name="T6" fmla="*/ 10 w 20"/>
                <a:gd name="T7" fmla="*/ 6 h 29"/>
                <a:gd name="T8" fmla="*/ 6 w 20"/>
                <a:gd name="T9" fmla="*/ 10 h 29"/>
                <a:gd name="T10" fmla="*/ 11 w 20"/>
                <a:gd name="T11" fmla="*/ 14 h 29"/>
                <a:gd name="T12" fmla="*/ 8 w 20"/>
                <a:gd name="T13" fmla="*/ 19 h 29"/>
                <a:gd name="T14" fmla="*/ 0 w 20"/>
                <a:gd name="T15" fmla="*/ 10 h 29"/>
                <a:gd name="T16" fmla="*/ 10 w 20"/>
                <a:gd name="T17" fmla="*/ 0 h 29"/>
                <a:gd name="T18" fmla="*/ 20 w 20"/>
                <a:gd name="T19" fmla="*/ 10 h 29"/>
                <a:gd name="T20" fmla="*/ 18 w 20"/>
                <a:gd name="T21" fmla="*/ 16 h 29"/>
                <a:gd name="T22" fmla="*/ 11 w 20"/>
                <a:gd name="T23" fmla="*/ 29 h 29"/>
                <a:gd name="T24" fmla="*/ 5 w 20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9">
                  <a:moveTo>
                    <a:pt x="5" y="29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6"/>
                    <a:pt x="10" y="6"/>
                  </a:cubicBezTo>
                  <a:cubicBezTo>
                    <a:pt x="8" y="6"/>
                    <a:pt x="6" y="7"/>
                    <a:pt x="6" y="10"/>
                  </a:cubicBezTo>
                  <a:cubicBezTo>
                    <a:pt x="6" y="12"/>
                    <a:pt x="8" y="14"/>
                    <a:pt x="11" y="14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3" y="18"/>
                    <a:pt x="0" y="14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2"/>
                    <a:pt x="19" y="14"/>
                    <a:pt x="18" y="16"/>
                  </a:cubicBezTo>
                  <a:cubicBezTo>
                    <a:pt x="11" y="29"/>
                    <a:pt x="11" y="29"/>
                    <a:pt x="11" y="29"/>
                  </a:cubicBezTo>
                  <a:lnTo>
                    <a:pt x="5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34" name="Freeform 69"/>
            <p:cNvSpPr/>
            <p:nvPr/>
          </p:nvSpPr>
          <p:spPr bwMode="auto">
            <a:xfrm>
              <a:off x="2598738" y="2170113"/>
              <a:ext cx="36513" cy="53975"/>
            </a:xfrm>
            <a:custGeom>
              <a:avLst/>
              <a:gdLst>
                <a:gd name="T0" fmla="*/ 0 w 19"/>
                <a:gd name="T1" fmla="*/ 23 h 29"/>
                <a:gd name="T2" fmla="*/ 9 w 19"/>
                <a:gd name="T3" fmla="*/ 23 h 29"/>
                <a:gd name="T4" fmla="*/ 13 w 19"/>
                <a:gd name="T5" fmla="*/ 19 h 29"/>
                <a:gd name="T6" fmla="*/ 9 w 19"/>
                <a:gd name="T7" fmla="*/ 16 h 29"/>
                <a:gd name="T8" fmla="*/ 3 w 19"/>
                <a:gd name="T9" fmla="*/ 16 h 29"/>
                <a:gd name="T10" fmla="*/ 3 w 19"/>
                <a:gd name="T11" fmla="*/ 12 h 29"/>
                <a:gd name="T12" fmla="*/ 12 w 19"/>
                <a:gd name="T13" fmla="*/ 6 h 29"/>
                <a:gd name="T14" fmla="*/ 12 w 19"/>
                <a:gd name="T15" fmla="*/ 6 h 29"/>
                <a:gd name="T16" fmla="*/ 1 w 19"/>
                <a:gd name="T17" fmla="*/ 6 h 29"/>
                <a:gd name="T18" fmla="*/ 1 w 19"/>
                <a:gd name="T19" fmla="*/ 0 h 29"/>
                <a:gd name="T20" fmla="*/ 12 w 19"/>
                <a:gd name="T21" fmla="*/ 0 h 29"/>
                <a:gd name="T22" fmla="*/ 18 w 19"/>
                <a:gd name="T23" fmla="*/ 4 h 29"/>
                <a:gd name="T24" fmla="*/ 12 w 19"/>
                <a:gd name="T25" fmla="*/ 12 h 29"/>
                <a:gd name="T26" fmla="*/ 19 w 19"/>
                <a:gd name="T27" fmla="*/ 20 h 29"/>
                <a:gd name="T28" fmla="*/ 9 w 19"/>
                <a:gd name="T29" fmla="*/ 29 h 29"/>
                <a:gd name="T30" fmla="*/ 0 w 19"/>
                <a:gd name="T31" fmla="*/ 29 h 29"/>
                <a:gd name="T32" fmla="*/ 0 w 19"/>
                <a:gd name="T33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9">
                  <a:moveTo>
                    <a:pt x="0" y="23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11" y="23"/>
                    <a:pt x="13" y="22"/>
                    <a:pt x="13" y="19"/>
                  </a:cubicBezTo>
                  <a:cubicBezTo>
                    <a:pt x="13" y="17"/>
                    <a:pt x="11" y="16"/>
                    <a:pt x="9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9"/>
                    <a:pt x="12" y="12"/>
                  </a:cubicBezTo>
                  <a:cubicBezTo>
                    <a:pt x="16" y="12"/>
                    <a:pt x="19" y="15"/>
                    <a:pt x="19" y="20"/>
                  </a:cubicBezTo>
                  <a:cubicBezTo>
                    <a:pt x="19" y="26"/>
                    <a:pt x="15" y="29"/>
                    <a:pt x="9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35" name="Freeform 70"/>
            <p:cNvSpPr>
              <a:spLocks noEditPoints="1"/>
            </p:cNvSpPr>
            <p:nvPr/>
          </p:nvSpPr>
          <p:spPr bwMode="auto">
            <a:xfrm>
              <a:off x="2638425" y="2170113"/>
              <a:ext cx="38100" cy="53975"/>
            </a:xfrm>
            <a:custGeom>
              <a:avLst/>
              <a:gdLst>
                <a:gd name="T0" fmla="*/ 0 w 20"/>
                <a:gd name="T1" fmla="*/ 9 h 29"/>
                <a:gd name="T2" fmla="*/ 10 w 20"/>
                <a:gd name="T3" fmla="*/ 0 h 29"/>
                <a:gd name="T4" fmla="*/ 20 w 20"/>
                <a:gd name="T5" fmla="*/ 9 h 29"/>
                <a:gd name="T6" fmla="*/ 20 w 20"/>
                <a:gd name="T7" fmla="*/ 20 h 29"/>
                <a:gd name="T8" fmla="*/ 10 w 20"/>
                <a:gd name="T9" fmla="*/ 29 h 29"/>
                <a:gd name="T10" fmla="*/ 0 w 20"/>
                <a:gd name="T11" fmla="*/ 20 h 29"/>
                <a:gd name="T12" fmla="*/ 0 w 20"/>
                <a:gd name="T13" fmla="*/ 9 h 29"/>
                <a:gd name="T14" fmla="*/ 14 w 20"/>
                <a:gd name="T15" fmla="*/ 9 h 29"/>
                <a:gd name="T16" fmla="*/ 10 w 20"/>
                <a:gd name="T17" fmla="*/ 5 h 29"/>
                <a:gd name="T18" fmla="*/ 6 w 20"/>
                <a:gd name="T19" fmla="*/ 9 h 29"/>
                <a:gd name="T20" fmla="*/ 6 w 20"/>
                <a:gd name="T21" fmla="*/ 20 h 29"/>
                <a:gd name="T22" fmla="*/ 10 w 20"/>
                <a:gd name="T23" fmla="*/ 23 h 29"/>
                <a:gd name="T24" fmla="*/ 14 w 20"/>
                <a:gd name="T25" fmla="*/ 20 h 29"/>
                <a:gd name="T26" fmla="*/ 14 w 20"/>
                <a:gd name="T27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29">
                  <a:moveTo>
                    <a:pt x="0" y="9"/>
                  </a:move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5"/>
                    <a:pt x="16" y="29"/>
                    <a:pt x="10" y="29"/>
                  </a:cubicBezTo>
                  <a:cubicBezTo>
                    <a:pt x="4" y="29"/>
                    <a:pt x="0" y="25"/>
                    <a:pt x="0" y="20"/>
                  </a:cubicBezTo>
                  <a:lnTo>
                    <a:pt x="0" y="9"/>
                  </a:lnTo>
                  <a:close/>
                  <a:moveTo>
                    <a:pt x="14" y="9"/>
                  </a:move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6" y="7"/>
                    <a:pt x="6" y="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7" y="23"/>
                    <a:pt x="10" y="23"/>
                  </a:cubicBezTo>
                  <a:cubicBezTo>
                    <a:pt x="13" y="23"/>
                    <a:pt x="14" y="22"/>
                    <a:pt x="14" y="20"/>
                  </a:cubicBezTo>
                  <a:lnTo>
                    <a:pt x="14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36" name="Freeform 71"/>
            <p:cNvSpPr/>
            <p:nvPr/>
          </p:nvSpPr>
          <p:spPr bwMode="auto">
            <a:xfrm>
              <a:off x="2738438" y="1809750"/>
              <a:ext cx="19050" cy="52388"/>
            </a:xfrm>
            <a:custGeom>
              <a:avLst/>
              <a:gdLst>
                <a:gd name="T0" fmla="*/ 0 w 12"/>
                <a:gd name="T1" fmla="*/ 0 h 33"/>
                <a:gd name="T2" fmla="*/ 12 w 12"/>
                <a:gd name="T3" fmla="*/ 0 h 33"/>
                <a:gd name="T4" fmla="*/ 12 w 12"/>
                <a:gd name="T5" fmla="*/ 33 h 33"/>
                <a:gd name="T6" fmla="*/ 5 w 12"/>
                <a:gd name="T7" fmla="*/ 33 h 33"/>
                <a:gd name="T8" fmla="*/ 5 w 12"/>
                <a:gd name="T9" fmla="*/ 6 h 33"/>
                <a:gd name="T10" fmla="*/ 0 w 12"/>
                <a:gd name="T11" fmla="*/ 6 h 33"/>
                <a:gd name="T12" fmla="*/ 0 w 12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3">
                  <a:moveTo>
                    <a:pt x="0" y="0"/>
                  </a:moveTo>
                  <a:lnTo>
                    <a:pt x="12" y="0"/>
                  </a:lnTo>
                  <a:lnTo>
                    <a:pt x="12" y="33"/>
                  </a:lnTo>
                  <a:lnTo>
                    <a:pt x="5" y="33"/>
                  </a:lnTo>
                  <a:lnTo>
                    <a:pt x="5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37" name="Freeform 72"/>
            <p:cNvSpPr>
              <a:spLocks noEditPoints="1"/>
            </p:cNvSpPr>
            <p:nvPr/>
          </p:nvSpPr>
          <p:spPr bwMode="auto">
            <a:xfrm>
              <a:off x="2765425" y="1808163"/>
              <a:ext cx="34925" cy="53975"/>
            </a:xfrm>
            <a:custGeom>
              <a:avLst/>
              <a:gdLst>
                <a:gd name="T0" fmla="*/ 0 w 19"/>
                <a:gd name="T1" fmla="*/ 9 h 29"/>
                <a:gd name="T2" fmla="*/ 10 w 19"/>
                <a:gd name="T3" fmla="*/ 0 h 29"/>
                <a:gd name="T4" fmla="*/ 19 w 19"/>
                <a:gd name="T5" fmla="*/ 9 h 29"/>
                <a:gd name="T6" fmla="*/ 19 w 19"/>
                <a:gd name="T7" fmla="*/ 20 h 29"/>
                <a:gd name="T8" fmla="*/ 10 w 19"/>
                <a:gd name="T9" fmla="*/ 29 h 29"/>
                <a:gd name="T10" fmla="*/ 0 w 19"/>
                <a:gd name="T11" fmla="*/ 20 h 29"/>
                <a:gd name="T12" fmla="*/ 0 w 19"/>
                <a:gd name="T13" fmla="*/ 9 h 29"/>
                <a:gd name="T14" fmla="*/ 13 w 19"/>
                <a:gd name="T15" fmla="*/ 9 h 29"/>
                <a:gd name="T16" fmla="*/ 10 w 19"/>
                <a:gd name="T17" fmla="*/ 6 h 29"/>
                <a:gd name="T18" fmla="*/ 6 w 19"/>
                <a:gd name="T19" fmla="*/ 9 h 29"/>
                <a:gd name="T20" fmla="*/ 6 w 19"/>
                <a:gd name="T21" fmla="*/ 20 h 29"/>
                <a:gd name="T22" fmla="*/ 10 w 19"/>
                <a:gd name="T23" fmla="*/ 24 h 29"/>
                <a:gd name="T24" fmla="*/ 13 w 19"/>
                <a:gd name="T25" fmla="*/ 20 h 29"/>
                <a:gd name="T26" fmla="*/ 13 w 19"/>
                <a:gd name="T27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29">
                  <a:moveTo>
                    <a:pt x="0" y="9"/>
                  </a:move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19" y="4"/>
                    <a:pt x="19" y="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5"/>
                    <a:pt x="16" y="29"/>
                    <a:pt x="10" y="29"/>
                  </a:cubicBezTo>
                  <a:cubicBezTo>
                    <a:pt x="4" y="29"/>
                    <a:pt x="0" y="25"/>
                    <a:pt x="0" y="20"/>
                  </a:cubicBezTo>
                  <a:lnTo>
                    <a:pt x="0" y="9"/>
                  </a:lnTo>
                  <a:close/>
                  <a:moveTo>
                    <a:pt x="13" y="9"/>
                  </a:moveTo>
                  <a:cubicBezTo>
                    <a:pt x="13" y="7"/>
                    <a:pt x="12" y="6"/>
                    <a:pt x="10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7" y="24"/>
                    <a:pt x="10" y="24"/>
                  </a:cubicBezTo>
                  <a:cubicBezTo>
                    <a:pt x="12" y="24"/>
                    <a:pt x="13" y="22"/>
                    <a:pt x="13" y="20"/>
                  </a:cubicBezTo>
                  <a:lnTo>
                    <a:pt x="13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38" name="Freeform 73"/>
            <p:cNvSpPr/>
            <p:nvPr/>
          </p:nvSpPr>
          <p:spPr bwMode="auto">
            <a:xfrm>
              <a:off x="2873375" y="1808163"/>
              <a:ext cx="19050" cy="53975"/>
            </a:xfrm>
            <a:custGeom>
              <a:avLst/>
              <a:gdLst>
                <a:gd name="T0" fmla="*/ 0 w 12"/>
                <a:gd name="T1" fmla="*/ 0 h 34"/>
                <a:gd name="T2" fmla="*/ 12 w 12"/>
                <a:gd name="T3" fmla="*/ 0 h 34"/>
                <a:gd name="T4" fmla="*/ 12 w 12"/>
                <a:gd name="T5" fmla="*/ 34 h 34"/>
                <a:gd name="T6" fmla="*/ 5 w 12"/>
                <a:gd name="T7" fmla="*/ 34 h 34"/>
                <a:gd name="T8" fmla="*/ 5 w 12"/>
                <a:gd name="T9" fmla="*/ 7 h 34"/>
                <a:gd name="T10" fmla="*/ 0 w 12"/>
                <a:gd name="T11" fmla="*/ 7 h 34"/>
                <a:gd name="T12" fmla="*/ 0 w 12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4">
                  <a:moveTo>
                    <a:pt x="0" y="0"/>
                  </a:moveTo>
                  <a:lnTo>
                    <a:pt x="12" y="0"/>
                  </a:lnTo>
                  <a:lnTo>
                    <a:pt x="12" y="34"/>
                  </a:lnTo>
                  <a:lnTo>
                    <a:pt x="5" y="34"/>
                  </a:lnTo>
                  <a:lnTo>
                    <a:pt x="5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39" name="Freeform 74"/>
            <p:cNvSpPr/>
            <p:nvPr/>
          </p:nvSpPr>
          <p:spPr bwMode="auto">
            <a:xfrm>
              <a:off x="2900363" y="1808163"/>
              <a:ext cx="20638" cy="53975"/>
            </a:xfrm>
            <a:custGeom>
              <a:avLst/>
              <a:gdLst>
                <a:gd name="T0" fmla="*/ 0 w 13"/>
                <a:gd name="T1" fmla="*/ 0 h 34"/>
                <a:gd name="T2" fmla="*/ 13 w 13"/>
                <a:gd name="T3" fmla="*/ 0 h 34"/>
                <a:gd name="T4" fmla="*/ 13 w 13"/>
                <a:gd name="T5" fmla="*/ 34 h 34"/>
                <a:gd name="T6" fmla="*/ 6 w 13"/>
                <a:gd name="T7" fmla="*/ 34 h 34"/>
                <a:gd name="T8" fmla="*/ 6 w 13"/>
                <a:gd name="T9" fmla="*/ 7 h 34"/>
                <a:gd name="T10" fmla="*/ 0 w 13"/>
                <a:gd name="T11" fmla="*/ 7 h 34"/>
                <a:gd name="T12" fmla="*/ 0 w 13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4">
                  <a:moveTo>
                    <a:pt x="0" y="0"/>
                  </a:moveTo>
                  <a:lnTo>
                    <a:pt x="13" y="0"/>
                  </a:lnTo>
                  <a:lnTo>
                    <a:pt x="13" y="34"/>
                  </a:lnTo>
                  <a:lnTo>
                    <a:pt x="6" y="34"/>
                  </a:lnTo>
                  <a:lnTo>
                    <a:pt x="6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40" name="组合 939"/>
          <p:cNvGrpSpPr/>
          <p:nvPr/>
        </p:nvGrpSpPr>
        <p:grpSpPr bwMode="auto">
          <a:xfrm>
            <a:off x="6067425" y="1582738"/>
            <a:ext cx="947738" cy="973137"/>
            <a:chOff x="6089651" y="1773238"/>
            <a:chExt cx="860424" cy="884237"/>
          </a:xfrm>
        </p:grpSpPr>
        <p:sp>
          <p:nvSpPr>
            <p:cNvPr id="3732" name="AutoShape 77"/>
            <p:cNvSpPr>
              <a:spLocks noChangeAspect="1" noChangeArrowheads="1" noTextEdit="1"/>
            </p:cNvSpPr>
            <p:nvPr/>
          </p:nvSpPr>
          <p:spPr bwMode="auto">
            <a:xfrm>
              <a:off x="6091238" y="1773238"/>
              <a:ext cx="858837" cy="884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" name="Freeform 79"/>
            <p:cNvSpPr/>
            <p:nvPr/>
          </p:nvSpPr>
          <p:spPr bwMode="auto">
            <a:xfrm>
              <a:off x="6089651" y="1773238"/>
              <a:ext cx="860424" cy="167327"/>
            </a:xfrm>
            <a:custGeom>
              <a:avLst/>
              <a:gdLst>
                <a:gd name="T0" fmla="*/ 0 w 542"/>
                <a:gd name="T1" fmla="*/ 28 h 105"/>
                <a:gd name="T2" fmla="*/ 0 w 542"/>
                <a:gd name="T3" fmla="*/ 0 h 105"/>
                <a:gd name="T4" fmla="*/ 542 w 542"/>
                <a:gd name="T5" fmla="*/ 0 h 105"/>
                <a:gd name="T6" fmla="*/ 542 w 542"/>
                <a:gd name="T7" fmla="*/ 105 h 105"/>
                <a:gd name="T8" fmla="*/ 0 w 542"/>
                <a:gd name="T9" fmla="*/ 105 h 105"/>
                <a:gd name="T10" fmla="*/ 0 w 542"/>
                <a:gd name="T11" fmla="*/ 2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2" h="105">
                  <a:moveTo>
                    <a:pt x="0" y="28"/>
                  </a:moveTo>
                  <a:lnTo>
                    <a:pt x="0" y="0"/>
                  </a:lnTo>
                  <a:lnTo>
                    <a:pt x="542" y="0"/>
                  </a:lnTo>
                  <a:lnTo>
                    <a:pt x="542" y="105"/>
                  </a:lnTo>
                  <a:lnTo>
                    <a:pt x="0" y="10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F00">
                <a:alpha val="34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34" name="Freeform 80"/>
            <p:cNvSpPr/>
            <p:nvPr/>
          </p:nvSpPr>
          <p:spPr bwMode="auto">
            <a:xfrm>
              <a:off x="6089651" y="1773238"/>
              <a:ext cx="860424" cy="166687"/>
            </a:xfrm>
            <a:custGeom>
              <a:avLst/>
              <a:gdLst>
                <a:gd name="T0" fmla="*/ 0 w 542"/>
                <a:gd name="T1" fmla="*/ 70564163 h 105"/>
                <a:gd name="T2" fmla="*/ 0 w 542"/>
                <a:gd name="T3" fmla="*/ 0 h 105"/>
                <a:gd name="T4" fmla="*/ 1365921513 w 542"/>
                <a:gd name="T5" fmla="*/ 0 h 105"/>
                <a:gd name="T6" fmla="*/ 1365921513 w 542"/>
                <a:gd name="T7" fmla="*/ 264614819 h 105"/>
                <a:gd name="T8" fmla="*/ 0 w 542"/>
                <a:gd name="T9" fmla="*/ 264614819 h 105"/>
                <a:gd name="T10" fmla="*/ 0 w 542"/>
                <a:gd name="T11" fmla="*/ 70564163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2" h="105">
                  <a:moveTo>
                    <a:pt x="0" y="28"/>
                  </a:moveTo>
                  <a:lnTo>
                    <a:pt x="0" y="0"/>
                  </a:lnTo>
                  <a:lnTo>
                    <a:pt x="542" y="0"/>
                  </a:lnTo>
                  <a:lnTo>
                    <a:pt x="542" y="105"/>
                  </a:lnTo>
                  <a:lnTo>
                    <a:pt x="0" y="105"/>
                  </a:lnTo>
                  <a:lnTo>
                    <a:pt x="0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35" name="Freeform 81"/>
            <p:cNvSpPr/>
            <p:nvPr/>
          </p:nvSpPr>
          <p:spPr bwMode="auto">
            <a:xfrm>
              <a:off x="6211888" y="1811338"/>
              <a:ext cx="52387" cy="98425"/>
            </a:xfrm>
            <a:custGeom>
              <a:avLst/>
              <a:gdLst>
                <a:gd name="T0" fmla="*/ 0 w 29"/>
                <a:gd name="T1" fmla="*/ 172990725 h 56"/>
                <a:gd name="T2" fmla="*/ 0 w 29"/>
                <a:gd name="T3" fmla="*/ 52515010 h 56"/>
                <a:gd name="T4" fmla="*/ 52211775 w 29"/>
                <a:gd name="T5" fmla="*/ 0 h 56"/>
                <a:gd name="T6" fmla="*/ 94634406 w 29"/>
                <a:gd name="T7" fmla="*/ 0 h 56"/>
                <a:gd name="T8" fmla="*/ 94634406 w 29"/>
                <a:gd name="T9" fmla="*/ 33979474 h 56"/>
                <a:gd name="T10" fmla="*/ 62002724 w 29"/>
                <a:gd name="T11" fmla="*/ 33979474 h 56"/>
                <a:gd name="T12" fmla="*/ 39158379 w 29"/>
                <a:gd name="T13" fmla="*/ 55604852 h 56"/>
                <a:gd name="T14" fmla="*/ 39158379 w 29"/>
                <a:gd name="T15" fmla="*/ 74138631 h 56"/>
                <a:gd name="T16" fmla="*/ 94634406 w 29"/>
                <a:gd name="T17" fmla="*/ 74138631 h 56"/>
                <a:gd name="T18" fmla="*/ 94634406 w 29"/>
                <a:gd name="T19" fmla="*/ 108119863 h 56"/>
                <a:gd name="T20" fmla="*/ 39158379 w 29"/>
                <a:gd name="T21" fmla="*/ 108119863 h 56"/>
                <a:gd name="T22" fmla="*/ 39158379 w 29"/>
                <a:gd name="T23" fmla="*/ 172990725 h 56"/>
                <a:gd name="T24" fmla="*/ 0 w 29"/>
                <a:gd name="T25" fmla="*/ 172990725 h 5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56">
                  <a:moveTo>
                    <a:pt x="0" y="56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5" y="0"/>
                    <a:pt x="1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4" y="11"/>
                    <a:pt x="12" y="13"/>
                    <a:pt x="12" y="18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56"/>
                    <a:pt x="12" y="56"/>
                    <a:pt x="12" y="56"/>
                  </a:cubicBezTo>
                  <a:lnTo>
                    <a:pt x="0" y="56"/>
                  </a:lnTo>
                  <a:close/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36" name="Freeform 82"/>
            <p:cNvSpPr/>
            <p:nvPr/>
          </p:nvSpPr>
          <p:spPr bwMode="auto">
            <a:xfrm>
              <a:off x="6272213" y="1811338"/>
              <a:ext cx="61912" cy="98425"/>
            </a:xfrm>
            <a:custGeom>
              <a:avLst/>
              <a:gdLst>
                <a:gd name="T0" fmla="*/ 109517021 w 35"/>
                <a:gd name="T1" fmla="*/ 33979474 h 56"/>
                <a:gd name="T2" fmla="*/ 84485115 w 35"/>
                <a:gd name="T3" fmla="*/ 33979474 h 56"/>
                <a:gd name="T4" fmla="*/ 40677953 w 35"/>
                <a:gd name="T5" fmla="*/ 71050547 h 56"/>
                <a:gd name="T6" fmla="*/ 109517021 w 35"/>
                <a:gd name="T7" fmla="*/ 71050547 h 56"/>
                <a:gd name="T8" fmla="*/ 109517021 w 35"/>
                <a:gd name="T9" fmla="*/ 101940179 h 56"/>
                <a:gd name="T10" fmla="*/ 40677953 w 35"/>
                <a:gd name="T11" fmla="*/ 101940179 h 56"/>
                <a:gd name="T12" fmla="*/ 84485115 w 35"/>
                <a:gd name="T13" fmla="*/ 139011252 h 56"/>
                <a:gd name="T14" fmla="*/ 109517021 w 35"/>
                <a:gd name="T15" fmla="*/ 139011252 h 56"/>
                <a:gd name="T16" fmla="*/ 109517021 w 35"/>
                <a:gd name="T17" fmla="*/ 172990725 h 56"/>
                <a:gd name="T18" fmla="*/ 87614325 w 35"/>
                <a:gd name="T19" fmla="*/ 172990725 h 56"/>
                <a:gd name="T20" fmla="*/ 0 w 35"/>
                <a:gd name="T21" fmla="*/ 86496242 h 56"/>
                <a:gd name="T22" fmla="*/ 87614325 w 35"/>
                <a:gd name="T23" fmla="*/ 0 h 56"/>
                <a:gd name="T24" fmla="*/ 109517021 w 35"/>
                <a:gd name="T25" fmla="*/ 0 h 56"/>
                <a:gd name="T26" fmla="*/ 109517021 w 35"/>
                <a:gd name="T27" fmla="*/ 33979474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5" h="56">
                  <a:moveTo>
                    <a:pt x="35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4" y="17"/>
                    <a:pt x="13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4" y="39"/>
                    <a:pt x="18" y="45"/>
                    <a:pt x="27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9" y="56"/>
                    <a:pt x="0" y="42"/>
                    <a:pt x="0" y="28"/>
                  </a:cubicBezTo>
                  <a:cubicBezTo>
                    <a:pt x="0" y="14"/>
                    <a:pt x="9" y="0"/>
                    <a:pt x="28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5" y="11"/>
                  </a:lnTo>
                  <a:close/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37" name="Freeform 83"/>
            <p:cNvSpPr/>
            <p:nvPr/>
          </p:nvSpPr>
          <p:spPr bwMode="auto">
            <a:xfrm>
              <a:off x="6348413" y="1808163"/>
              <a:ext cx="68262" cy="101600"/>
            </a:xfrm>
            <a:custGeom>
              <a:avLst/>
              <a:gdLst>
                <a:gd name="T0" fmla="*/ 0 w 38"/>
                <a:gd name="T1" fmla="*/ 181097544 h 57"/>
                <a:gd name="T2" fmla="*/ 0 w 38"/>
                <a:gd name="T3" fmla="*/ 63542779 h 57"/>
                <a:gd name="T4" fmla="*/ 61311851 w 38"/>
                <a:gd name="T5" fmla="*/ 0 h 57"/>
                <a:gd name="T6" fmla="*/ 116169349 w 38"/>
                <a:gd name="T7" fmla="*/ 50833867 h 57"/>
                <a:gd name="T8" fmla="*/ 96808091 w 38"/>
                <a:gd name="T9" fmla="*/ 85782484 h 57"/>
                <a:gd name="T10" fmla="*/ 122623701 w 38"/>
                <a:gd name="T11" fmla="*/ 130263677 h 57"/>
                <a:gd name="T12" fmla="*/ 70992480 w 38"/>
                <a:gd name="T13" fmla="*/ 181097544 h 57"/>
                <a:gd name="T14" fmla="*/ 45176869 w 38"/>
                <a:gd name="T15" fmla="*/ 181097544 h 57"/>
                <a:gd name="T16" fmla="*/ 45176869 w 38"/>
                <a:gd name="T17" fmla="*/ 146148926 h 57"/>
                <a:gd name="T18" fmla="*/ 67766202 w 38"/>
                <a:gd name="T19" fmla="*/ 146148926 h 57"/>
                <a:gd name="T20" fmla="*/ 83901183 w 38"/>
                <a:gd name="T21" fmla="*/ 127085558 h 57"/>
                <a:gd name="T22" fmla="*/ 64538128 w 38"/>
                <a:gd name="T23" fmla="*/ 104845853 h 57"/>
                <a:gd name="T24" fmla="*/ 45176869 w 38"/>
                <a:gd name="T25" fmla="*/ 104845853 h 57"/>
                <a:gd name="T26" fmla="*/ 45176869 w 38"/>
                <a:gd name="T27" fmla="*/ 73073572 h 57"/>
                <a:gd name="T28" fmla="*/ 54857499 w 38"/>
                <a:gd name="T29" fmla="*/ 73073572 h 57"/>
                <a:gd name="T30" fmla="*/ 77446832 w 38"/>
                <a:gd name="T31" fmla="*/ 54011986 h 57"/>
                <a:gd name="T32" fmla="*/ 58085573 w 38"/>
                <a:gd name="T33" fmla="*/ 34948618 h 57"/>
                <a:gd name="T34" fmla="*/ 35496240 w 38"/>
                <a:gd name="T35" fmla="*/ 60366442 h 57"/>
                <a:gd name="T36" fmla="*/ 35496240 w 38"/>
                <a:gd name="T37" fmla="*/ 181097544 h 57"/>
                <a:gd name="T38" fmla="*/ 0 w 38"/>
                <a:gd name="T39" fmla="*/ 181097544 h 5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8" h="57">
                  <a:moveTo>
                    <a:pt x="0" y="57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5"/>
                    <a:pt x="7" y="0"/>
                    <a:pt x="19" y="0"/>
                  </a:cubicBezTo>
                  <a:cubicBezTo>
                    <a:pt x="28" y="0"/>
                    <a:pt x="36" y="6"/>
                    <a:pt x="36" y="16"/>
                  </a:cubicBezTo>
                  <a:cubicBezTo>
                    <a:pt x="36" y="20"/>
                    <a:pt x="34" y="25"/>
                    <a:pt x="30" y="27"/>
                  </a:cubicBezTo>
                  <a:cubicBezTo>
                    <a:pt x="35" y="30"/>
                    <a:pt x="38" y="35"/>
                    <a:pt x="38" y="41"/>
                  </a:cubicBezTo>
                  <a:cubicBezTo>
                    <a:pt x="38" y="50"/>
                    <a:pt x="32" y="57"/>
                    <a:pt x="22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4" y="46"/>
                    <a:pt x="26" y="43"/>
                    <a:pt x="26" y="40"/>
                  </a:cubicBezTo>
                  <a:cubicBezTo>
                    <a:pt x="26" y="35"/>
                    <a:pt x="23" y="33"/>
                    <a:pt x="20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1" y="23"/>
                    <a:pt x="24" y="21"/>
                    <a:pt x="24" y="17"/>
                  </a:cubicBezTo>
                  <a:cubicBezTo>
                    <a:pt x="24" y="14"/>
                    <a:pt x="22" y="11"/>
                    <a:pt x="18" y="11"/>
                  </a:cubicBezTo>
                  <a:cubicBezTo>
                    <a:pt x="14" y="11"/>
                    <a:pt x="11" y="13"/>
                    <a:pt x="11" y="19"/>
                  </a:cubicBezTo>
                  <a:cubicBezTo>
                    <a:pt x="11" y="57"/>
                    <a:pt x="11" y="57"/>
                    <a:pt x="11" y="57"/>
                  </a:cubicBezTo>
                  <a:lnTo>
                    <a:pt x="0" y="57"/>
                  </a:lnTo>
                  <a:close/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38" name="Freeform 84"/>
            <p:cNvSpPr/>
            <p:nvPr/>
          </p:nvSpPr>
          <p:spPr bwMode="auto">
            <a:xfrm>
              <a:off x="6429375" y="1808163"/>
              <a:ext cx="66675" cy="101600"/>
            </a:xfrm>
            <a:custGeom>
              <a:avLst/>
              <a:gdLst>
                <a:gd name="T0" fmla="*/ 0 w 38"/>
                <a:gd name="T1" fmla="*/ 181097544 h 57"/>
                <a:gd name="T2" fmla="*/ 0 w 38"/>
                <a:gd name="T3" fmla="*/ 57188323 h 57"/>
                <a:gd name="T4" fmla="*/ 61572608 w 38"/>
                <a:gd name="T5" fmla="*/ 0 h 57"/>
                <a:gd name="T6" fmla="*/ 113908974 w 38"/>
                <a:gd name="T7" fmla="*/ 50833867 h 57"/>
                <a:gd name="T8" fmla="*/ 92358912 w 38"/>
                <a:gd name="T9" fmla="*/ 88960604 h 57"/>
                <a:gd name="T10" fmla="*/ 116988306 w 38"/>
                <a:gd name="T11" fmla="*/ 130263677 h 57"/>
                <a:gd name="T12" fmla="*/ 116988306 w 38"/>
                <a:gd name="T13" fmla="*/ 181097544 h 57"/>
                <a:gd name="T14" fmla="*/ 80045092 w 38"/>
                <a:gd name="T15" fmla="*/ 181097544 h 57"/>
                <a:gd name="T16" fmla="*/ 80045092 w 38"/>
                <a:gd name="T17" fmla="*/ 130263677 h 57"/>
                <a:gd name="T18" fmla="*/ 61572608 w 38"/>
                <a:gd name="T19" fmla="*/ 111200309 h 57"/>
                <a:gd name="T20" fmla="*/ 46179456 w 38"/>
                <a:gd name="T21" fmla="*/ 111200309 h 57"/>
                <a:gd name="T22" fmla="*/ 46179456 w 38"/>
                <a:gd name="T23" fmla="*/ 76251691 h 57"/>
                <a:gd name="T24" fmla="*/ 76965760 w 38"/>
                <a:gd name="T25" fmla="*/ 57188323 h 57"/>
                <a:gd name="T26" fmla="*/ 55415698 w 38"/>
                <a:gd name="T27" fmla="*/ 34948618 h 57"/>
                <a:gd name="T28" fmla="*/ 36943214 w 38"/>
                <a:gd name="T29" fmla="*/ 57188323 h 57"/>
                <a:gd name="T30" fmla="*/ 36943214 w 38"/>
                <a:gd name="T31" fmla="*/ 181097544 h 57"/>
                <a:gd name="T32" fmla="*/ 0 w 38"/>
                <a:gd name="T33" fmla="*/ 181097544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8" h="57">
                  <a:moveTo>
                    <a:pt x="0" y="57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0"/>
                    <a:pt x="5" y="0"/>
                    <a:pt x="20" y="0"/>
                  </a:cubicBezTo>
                  <a:cubicBezTo>
                    <a:pt x="31" y="0"/>
                    <a:pt x="37" y="8"/>
                    <a:pt x="37" y="16"/>
                  </a:cubicBezTo>
                  <a:cubicBezTo>
                    <a:pt x="37" y="22"/>
                    <a:pt x="35" y="26"/>
                    <a:pt x="30" y="28"/>
                  </a:cubicBezTo>
                  <a:cubicBezTo>
                    <a:pt x="37" y="31"/>
                    <a:pt x="38" y="34"/>
                    <a:pt x="38" y="41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37"/>
                    <a:pt x="24" y="35"/>
                    <a:pt x="20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0" y="24"/>
                    <a:pt x="25" y="23"/>
                    <a:pt x="25" y="18"/>
                  </a:cubicBezTo>
                  <a:cubicBezTo>
                    <a:pt x="25" y="13"/>
                    <a:pt x="22" y="11"/>
                    <a:pt x="18" y="11"/>
                  </a:cubicBezTo>
                  <a:cubicBezTo>
                    <a:pt x="15" y="11"/>
                    <a:pt x="12" y="13"/>
                    <a:pt x="12" y="18"/>
                  </a:cubicBezTo>
                  <a:cubicBezTo>
                    <a:pt x="12" y="57"/>
                    <a:pt x="12" y="57"/>
                    <a:pt x="12" y="57"/>
                  </a:cubicBezTo>
                  <a:lnTo>
                    <a:pt x="0" y="57"/>
                  </a:lnTo>
                  <a:close/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39" name="Freeform 85"/>
            <p:cNvSpPr/>
            <p:nvPr/>
          </p:nvSpPr>
          <p:spPr bwMode="auto">
            <a:xfrm>
              <a:off x="6510338" y="1811338"/>
              <a:ext cx="69850" cy="100012"/>
            </a:xfrm>
            <a:custGeom>
              <a:avLst/>
              <a:gdLst>
                <a:gd name="T0" fmla="*/ 125103141 w 39"/>
                <a:gd name="T1" fmla="*/ 0 h 57"/>
                <a:gd name="T2" fmla="*/ 125103141 w 39"/>
                <a:gd name="T3" fmla="*/ 123144600 h 57"/>
                <a:gd name="T4" fmla="*/ 60946812 w 39"/>
                <a:gd name="T5" fmla="*/ 175480704 h 57"/>
                <a:gd name="T6" fmla="*/ 0 w 39"/>
                <a:gd name="T7" fmla="*/ 123144600 h 57"/>
                <a:gd name="T8" fmla="*/ 0 w 39"/>
                <a:gd name="T9" fmla="*/ 0 h 57"/>
                <a:gd name="T10" fmla="*/ 35284996 w 39"/>
                <a:gd name="T11" fmla="*/ 0 h 57"/>
                <a:gd name="T12" fmla="*/ 35284996 w 39"/>
                <a:gd name="T13" fmla="*/ 110829087 h 57"/>
                <a:gd name="T14" fmla="*/ 60946812 w 39"/>
                <a:gd name="T15" fmla="*/ 141615237 h 57"/>
                <a:gd name="T16" fmla="*/ 86610418 w 39"/>
                <a:gd name="T17" fmla="*/ 110829087 h 57"/>
                <a:gd name="T18" fmla="*/ 86610418 w 39"/>
                <a:gd name="T19" fmla="*/ 0 h 57"/>
                <a:gd name="T20" fmla="*/ 125103141 w 39"/>
                <a:gd name="T21" fmla="*/ 0 h 5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" h="57">
                  <a:moveTo>
                    <a:pt x="39" y="0"/>
                  </a:moveTo>
                  <a:cubicBezTo>
                    <a:pt x="39" y="40"/>
                    <a:pt x="39" y="40"/>
                    <a:pt x="39" y="40"/>
                  </a:cubicBezTo>
                  <a:cubicBezTo>
                    <a:pt x="39" y="48"/>
                    <a:pt x="33" y="57"/>
                    <a:pt x="19" y="57"/>
                  </a:cubicBezTo>
                  <a:cubicBezTo>
                    <a:pt x="6" y="57"/>
                    <a:pt x="0" y="48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44"/>
                    <a:pt x="15" y="46"/>
                    <a:pt x="19" y="46"/>
                  </a:cubicBezTo>
                  <a:cubicBezTo>
                    <a:pt x="24" y="46"/>
                    <a:pt x="27" y="44"/>
                    <a:pt x="27" y="36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0" name="Freeform 86"/>
            <p:cNvSpPr/>
            <p:nvPr/>
          </p:nvSpPr>
          <p:spPr bwMode="auto">
            <a:xfrm>
              <a:off x="6596063" y="1808163"/>
              <a:ext cx="73025" cy="101600"/>
            </a:xfrm>
            <a:custGeom>
              <a:avLst/>
              <a:gdLst>
                <a:gd name="T0" fmla="*/ 0 w 41"/>
                <a:gd name="T1" fmla="*/ 181097544 h 57"/>
                <a:gd name="T2" fmla="*/ 0 w 41"/>
                <a:gd name="T3" fmla="*/ 63542779 h 57"/>
                <a:gd name="T4" fmla="*/ 66618392 w 41"/>
                <a:gd name="T5" fmla="*/ 0 h 57"/>
                <a:gd name="T6" fmla="*/ 130064649 w 41"/>
                <a:gd name="T7" fmla="*/ 63542779 h 57"/>
                <a:gd name="T8" fmla="*/ 130064649 w 41"/>
                <a:gd name="T9" fmla="*/ 181097544 h 57"/>
                <a:gd name="T10" fmla="*/ 88825116 w 41"/>
                <a:gd name="T11" fmla="*/ 181097544 h 57"/>
                <a:gd name="T12" fmla="*/ 88825116 w 41"/>
                <a:gd name="T13" fmla="*/ 117554765 h 57"/>
                <a:gd name="T14" fmla="*/ 50757718 w 41"/>
                <a:gd name="T15" fmla="*/ 117554765 h 57"/>
                <a:gd name="T16" fmla="*/ 50757718 w 41"/>
                <a:gd name="T17" fmla="*/ 82606147 h 57"/>
                <a:gd name="T18" fmla="*/ 88825116 w 41"/>
                <a:gd name="T19" fmla="*/ 82606147 h 57"/>
                <a:gd name="T20" fmla="*/ 88825116 w 41"/>
                <a:gd name="T21" fmla="*/ 57188323 h 57"/>
                <a:gd name="T22" fmla="*/ 66618392 w 41"/>
                <a:gd name="T23" fmla="*/ 34948618 h 57"/>
                <a:gd name="T24" fmla="*/ 41239533 w 41"/>
                <a:gd name="T25" fmla="*/ 57188323 h 57"/>
                <a:gd name="T26" fmla="*/ 41239533 w 41"/>
                <a:gd name="T27" fmla="*/ 181097544 h 57"/>
                <a:gd name="T28" fmla="*/ 0 w 41"/>
                <a:gd name="T29" fmla="*/ 181097544 h 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1" h="57">
                  <a:moveTo>
                    <a:pt x="0" y="57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6" y="0"/>
                    <a:pt x="21" y="0"/>
                  </a:cubicBezTo>
                  <a:cubicBezTo>
                    <a:pt x="35" y="0"/>
                    <a:pt x="41" y="10"/>
                    <a:pt x="41" y="20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4"/>
                    <a:pt x="27" y="11"/>
                    <a:pt x="21" y="11"/>
                  </a:cubicBezTo>
                  <a:cubicBezTo>
                    <a:pt x="15" y="11"/>
                    <a:pt x="13" y="14"/>
                    <a:pt x="13" y="18"/>
                  </a:cubicBezTo>
                  <a:cubicBezTo>
                    <a:pt x="13" y="57"/>
                    <a:pt x="13" y="57"/>
                    <a:pt x="13" y="57"/>
                  </a:cubicBezTo>
                  <a:lnTo>
                    <a:pt x="0" y="57"/>
                  </a:lnTo>
                  <a:close/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1" name="Freeform 87"/>
            <p:cNvSpPr/>
            <p:nvPr/>
          </p:nvSpPr>
          <p:spPr bwMode="auto">
            <a:xfrm>
              <a:off x="6684963" y="1808163"/>
              <a:ext cx="68262" cy="101600"/>
            </a:xfrm>
            <a:custGeom>
              <a:avLst/>
              <a:gdLst>
                <a:gd name="T0" fmla="*/ 0 w 38"/>
                <a:gd name="T1" fmla="*/ 181097544 h 57"/>
                <a:gd name="T2" fmla="*/ 0 w 38"/>
                <a:gd name="T3" fmla="*/ 57188323 h 57"/>
                <a:gd name="T4" fmla="*/ 64538128 w 38"/>
                <a:gd name="T5" fmla="*/ 0 h 57"/>
                <a:gd name="T6" fmla="*/ 119397423 w 38"/>
                <a:gd name="T7" fmla="*/ 50833867 h 57"/>
                <a:gd name="T8" fmla="*/ 96808091 w 38"/>
                <a:gd name="T9" fmla="*/ 88960604 h 57"/>
                <a:gd name="T10" fmla="*/ 122623701 w 38"/>
                <a:gd name="T11" fmla="*/ 130263677 h 57"/>
                <a:gd name="T12" fmla="*/ 122623701 w 38"/>
                <a:gd name="T13" fmla="*/ 181097544 h 57"/>
                <a:gd name="T14" fmla="*/ 83901183 w 38"/>
                <a:gd name="T15" fmla="*/ 181097544 h 57"/>
                <a:gd name="T16" fmla="*/ 83901183 w 38"/>
                <a:gd name="T17" fmla="*/ 130263677 h 57"/>
                <a:gd name="T18" fmla="*/ 61311851 w 38"/>
                <a:gd name="T19" fmla="*/ 111200309 h 57"/>
                <a:gd name="T20" fmla="*/ 48404943 w 38"/>
                <a:gd name="T21" fmla="*/ 111200309 h 57"/>
                <a:gd name="T22" fmla="*/ 48404943 w 38"/>
                <a:gd name="T23" fmla="*/ 76251691 h 57"/>
                <a:gd name="T24" fmla="*/ 80673109 w 38"/>
                <a:gd name="T25" fmla="*/ 57188323 h 57"/>
                <a:gd name="T26" fmla="*/ 58085573 w 38"/>
                <a:gd name="T27" fmla="*/ 34948618 h 57"/>
                <a:gd name="T28" fmla="*/ 38722518 w 38"/>
                <a:gd name="T29" fmla="*/ 57188323 h 57"/>
                <a:gd name="T30" fmla="*/ 38722518 w 38"/>
                <a:gd name="T31" fmla="*/ 181097544 h 57"/>
                <a:gd name="T32" fmla="*/ 0 w 38"/>
                <a:gd name="T33" fmla="*/ 181097544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8" h="57">
                  <a:moveTo>
                    <a:pt x="0" y="57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0"/>
                    <a:pt x="4" y="0"/>
                    <a:pt x="20" y="0"/>
                  </a:cubicBezTo>
                  <a:cubicBezTo>
                    <a:pt x="31" y="0"/>
                    <a:pt x="37" y="8"/>
                    <a:pt x="37" y="16"/>
                  </a:cubicBezTo>
                  <a:cubicBezTo>
                    <a:pt x="37" y="22"/>
                    <a:pt x="35" y="26"/>
                    <a:pt x="30" y="28"/>
                  </a:cubicBezTo>
                  <a:cubicBezTo>
                    <a:pt x="37" y="31"/>
                    <a:pt x="38" y="34"/>
                    <a:pt x="38" y="41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37"/>
                    <a:pt x="24" y="35"/>
                    <a:pt x="19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0" y="24"/>
                    <a:pt x="25" y="23"/>
                    <a:pt x="25" y="18"/>
                  </a:cubicBezTo>
                  <a:cubicBezTo>
                    <a:pt x="25" y="13"/>
                    <a:pt x="22" y="11"/>
                    <a:pt x="18" y="11"/>
                  </a:cubicBezTo>
                  <a:cubicBezTo>
                    <a:pt x="15" y="11"/>
                    <a:pt x="12" y="13"/>
                    <a:pt x="12" y="18"/>
                  </a:cubicBezTo>
                  <a:cubicBezTo>
                    <a:pt x="12" y="57"/>
                    <a:pt x="12" y="57"/>
                    <a:pt x="12" y="57"/>
                  </a:cubicBezTo>
                  <a:lnTo>
                    <a:pt x="0" y="57"/>
                  </a:lnTo>
                  <a:close/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2" name="Freeform 88"/>
            <p:cNvSpPr/>
            <p:nvPr/>
          </p:nvSpPr>
          <p:spPr bwMode="auto">
            <a:xfrm>
              <a:off x="6762750" y="1811338"/>
              <a:ext cx="66675" cy="98425"/>
            </a:xfrm>
            <a:custGeom>
              <a:avLst/>
              <a:gdLst>
                <a:gd name="T0" fmla="*/ 38967032 w 37"/>
                <a:gd name="T1" fmla="*/ 0 h 56"/>
                <a:gd name="T2" fmla="*/ 38967032 w 37"/>
                <a:gd name="T3" fmla="*/ 49425168 h 56"/>
                <a:gd name="T4" fmla="*/ 61699603 w 37"/>
                <a:gd name="T5" fmla="*/ 77228473 h 56"/>
                <a:gd name="T6" fmla="*/ 81183120 w 37"/>
                <a:gd name="T7" fmla="*/ 49425168 h 56"/>
                <a:gd name="T8" fmla="*/ 81183120 w 37"/>
                <a:gd name="T9" fmla="*/ 0 h 56"/>
                <a:gd name="T10" fmla="*/ 120150152 w 37"/>
                <a:gd name="T11" fmla="*/ 0 h 56"/>
                <a:gd name="T12" fmla="*/ 120150152 w 37"/>
                <a:gd name="T13" fmla="*/ 61782779 h 56"/>
                <a:gd name="T14" fmla="*/ 81183120 w 37"/>
                <a:gd name="T15" fmla="*/ 108119863 h 56"/>
                <a:gd name="T16" fmla="*/ 81183120 w 37"/>
                <a:gd name="T17" fmla="*/ 172990725 h 56"/>
                <a:gd name="T18" fmla="*/ 42214285 w 37"/>
                <a:gd name="T19" fmla="*/ 172990725 h 56"/>
                <a:gd name="T20" fmla="*/ 42214285 w 37"/>
                <a:gd name="T21" fmla="*/ 108119863 h 56"/>
                <a:gd name="T22" fmla="*/ 9741758 w 37"/>
                <a:gd name="T23" fmla="*/ 89584326 h 56"/>
                <a:gd name="T24" fmla="*/ 0 w 37"/>
                <a:gd name="T25" fmla="*/ 61782779 h 56"/>
                <a:gd name="T26" fmla="*/ 0 w 37"/>
                <a:gd name="T27" fmla="*/ 0 h 56"/>
                <a:gd name="T28" fmla="*/ 38967032 w 37"/>
                <a:gd name="T29" fmla="*/ 0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7" h="56">
                  <a:moveTo>
                    <a:pt x="12" y="0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12" y="22"/>
                    <a:pt x="14" y="25"/>
                    <a:pt x="19" y="25"/>
                  </a:cubicBezTo>
                  <a:cubicBezTo>
                    <a:pt x="24" y="25"/>
                    <a:pt x="25" y="22"/>
                    <a:pt x="25" y="1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6"/>
                    <a:pt x="34" y="33"/>
                    <a:pt x="25" y="35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8" y="34"/>
                    <a:pt x="5" y="32"/>
                    <a:pt x="3" y="29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" name="Line 89"/>
            <p:cNvSpPr>
              <a:spLocks noChangeShapeType="1"/>
            </p:cNvSpPr>
            <p:nvPr/>
          </p:nvSpPr>
          <p:spPr bwMode="auto">
            <a:xfrm>
              <a:off x="6089651" y="2097795"/>
              <a:ext cx="860424" cy="0"/>
            </a:xfrm>
            <a:prstGeom prst="line">
              <a:avLst/>
            </a:prstGeom>
            <a:noFill/>
            <a:ln w="14288" cap="flat">
              <a:solidFill>
                <a:srgbClr val="FFFF00">
                  <a:alpha val="31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FFFF00"/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744" name="Freeform 90"/>
            <p:cNvSpPr/>
            <p:nvPr/>
          </p:nvSpPr>
          <p:spPr bwMode="auto">
            <a:xfrm>
              <a:off x="6122988" y="2000250"/>
              <a:ext cx="41275" cy="68262"/>
            </a:xfrm>
            <a:custGeom>
              <a:avLst/>
              <a:gdLst>
                <a:gd name="T0" fmla="*/ 70849435 w 23"/>
                <a:gd name="T1" fmla="*/ 22589333 h 38"/>
                <a:gd name="T2" fmla="*/ 35424717 w 23"/>
                <a:gd name="T3" fmla="*/ 22589333 h 38"/>
                <a:gd name="T4" fmla="*/ 25764573 w 23"/>
                <a:gd name="T5" fmla="*/ 32269962 h 38"/>
                <a:gd name="T6" fmla="*/ 74070679 w 23"/>
                <a:gd name="T7" fmla="*/ 83901183 h 38"/>
                <a:gd name="T8" fmla="*/ 41865412 w 23"/>
                <a:gd name="T9" fmla="*/ 122623701 h 38"/>
                <a:gd name="T10" fmla="*/ 0 w 23"/>
                <a:gd name="T11" fmla="*/ 122623701 h 38"/>
                <a:gd name="T12" fmla="*/ 0 w 23"/>
                <a:gd name="T13" fmla="*/ 96808091 h 38"/>
                <a:gd name="T14" fmla="*/ 38645962 w 23"/>
                <a:gd name="T15" fmla="*/ 96808091 h 38"/>
                <a:gd name="T16" fmla="*/ 48306107 w 23"/>
                <a:gd name="T17" fmla="*/ 90353739 h 38"/>
                <a:gd name="T18" fmla="*/ 0 w 23"/>
                <a:gd name="T19" fmla="*/ 32269962 h 38"/>
                <a:gd name="T20" fmla="*/ 28984023 w 23"/>
                <a:gd name="T21" fmla="*/ 0 h 38"/>
                <a:gd name="T22" fmla="*/ 70849435 w 23"/>
                <a:gd name="T23" fmla="*/ 0 h 38"/>
                <a:gd name="T24" fmla="*/ 70849435 w 23"/>
                <a:gd name="T25" fmla="*/ 22589333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" h="38">
                  <a:moveTo>
                    <a:pt x="2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8" y="8"/>
                    <a:pt x="8" y="10"/>
                  </a:cubicBezTo>
                  <a:cubicBezTo>
                    <a:pt x="8" y="13"/>
                    <a:pt x="23" y="19"/>
                    <a:pt x="23" y="26"/>
                  </a:cubicBezTo>
                  <a:cubicBezTo>
                    <a:pt x="23" y="32"/>
                    <a:pt x="21" y="38"/>
                    <a:pt x="13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4" y="30"/>
                    <a:pt x="15" y="29"/>
                    <a:pt x="15" y="28"/>
                  </a:cubicBezTo>
                  <a:cubicBezTo>
                    <a:pt x="15" y="24"/>
                    <a:pt x="0" y="20"/>
                    <a:pt x="0" y="10"/>
                  </a:cubicBezTo>
                  <a:cubicBezTo>
                    <a:pt x="0" y="3"/>
                    <a:pt x="5" y="0"/>
                    <a:pt x="9" y="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5" name="Freeform 91"/>
            <p:cNvSpPr/>
            <p:nvPr/>
          </p:nvSpPr>
          <p:spPr bwMode="auto">
            <a:xfrm>
              <a:off x="6229350" y="2000250"/>
              <a:ext cx="77787" cy="68262"/>
            </a:xfrm>
            <a:custGeom>
              <a:avLst/>
              <a:gdLst>
                <a:gd name="T0" fmla="*/ 0 w 43"/>
                <a:gd name="T1" fmla="*/ 122623701 h 38"/>
                <a:gd name="T2" fmla="*/ 13089924 w 43"/>
                <a:gd name="T3" fmla="*/ 22589333 h 38"/>
                <a:gd name="T4" fmla="*/ 32724810 w 43"/>
                <a:gd name="T5" fmla="*/ 0 h 38"/>
                <a:gd name="T6" fmla="*/ 55632177 w 43"/>
                <a:gd name="T7" fmla="*/ 16134981 h 38"/>
                <a:gd name="T8" fmla="*/ 68722101 w 43"/>
                <a:gd name="T9" fmla="*/ 74218758 h 38"/>
                <a:gd name="T10" fmla="*/ 68722101 w 43"/>
                <a:gd name="T11" fmla="*/ 74218758 h 38"/>
                <a:gd name="T12" fmla="*/ 81812025 w 43"/>
                <a:gd name="T13" fmla="*/ 16134981 h 38"/>
                <a:gd name="T14" fmla="*/ 104719392 w 43"/>
                <a:gd name="T15" fmla="*/ 0 h 38"/>
                <a:gd name="T16" fmla="*/ 127626759 w 43"/>
                <a:gd name="T17" fmla="*/ 22589333 h 38"/>
                <a:gd name="T18" fmla="*/ 140716683 w 43"/>
                <a:gd name="T19" fmla="*/ 122623701 h 38"/>
                <a:gd name="T20" fmla="*/ 111264354 w 43"/>
                <a:gd name="T21" fmla="*/ 122623701 h 38"/>
                <a:gd name="T22" fmla="*/ 101446911 w 43"/>
                <a:gd name="T23" fmla="*/ 29041888 h 38"/>
                <a:gd name="T24" fmla="*/ 101446911 w 43"/>
                <a:gd name="T25" fmla="*/ 29041888 h 38"/>
                <a:gd name="T26" fmla="*/ 81812025 w 43"/>
                <a:gd name="T27" fmla="*/ 116169349 h 38"/>
                <a:gd name="T28" fmla="*/ 68722101 w 43"/>
                <a:gd name="T29" fmla="*/ 122623701 h 38"/>
                <a:gd name="T30" fmla="*/ 58904658 w 43"/>
                <a:gd name="T31" fmla="*/ 116169349 h 38"/>
                <a:gd name="T32" fmla="*/ 35997291 w 43"/>
                <a:gd name="T33" fmla="*/ 29041888 h 38"/>
                <a:gd name="T34" fmla="*/ 35997291 w 43"/>
                <a:gd name="T35" fmla="*/ 29041888 h 38"/>
                <a:gd name="T36" fmla="*/ 26179848 w 43"/>
                <a:gd name="T37" fmla="*/ 122623701 h 38"/>
                <a:gd name="T38" fmla="*/ 0 w 43"/>
                <a:gd name="T39" fmla="*/ 122623701 h 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3" h="38">
                  <a:moveTo>
                    <a:pt x="0" y="38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3"/>
                    <a:pt x="6" y="0"/>
                    <a:pt x="10" y="0"/>
                  </a:cubicBezTo>
                  <a:cubicBezTo>
                    <a:pt x="14" y="0"/>
                    <a:pt x="16" y="1"/>
                    <a:pt x="17" y="5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7" y="0"/>
                    <a:pt x="38" y="3"/>
                    <a:pt x="39" y="7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4" y="38"/>
                    <a:pt x="23" y="38"/>
                    <a:pt x="21" y="38"/>
                  </a:cubicBezTo>
                  <a:cubicBezTo>
                    <a:pt x="19" y="38"/>
                    <a:pt x="18" y="38"/>
                    <a:pt x="18" y="36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38"/>
                    <a:pt x="8" y="38"/>
                    <a:pt x="8" y="38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6" name="Freeform 92"/>
            <p:cNvSpPr/>
            <p:nvPr/>
          </p:nvSpPr>
          <p:spPr bwMode="auto">
            <a:xfrm>
              <a:off x="6370638" y="2000250"/>
              <a:ext cx="42862" cy="68262"/>
            </a:xfrm>
            <a:custGeom>
              <a:avLst/>
              <a:gdLst>
                <a:gd name="T0" fmla="*/ 22680348 w 27"/>
                <a:gd name="T1" fmla="*/ 22680446 h 43"/>
                <a:gd name="T2" fmla="*/ 0 w 27"/>
                <a:gd name="T3" fmla="*/ 22680446 h 43"/>
                <a:gd name="T4" fmla="*/ 0 w 27"/>
                <a:gd name="T5" fmla="*/ 0 h 43"/>
                <a:gd name="T6" fmla="*/ 68042631 w 27"/>
                <a:gd name="T7" fmla="*/ 0 h 43"/>
                <a:gd name="T8" fmla="*/ 68042631 w 27"/>
                <a:gd name="T9" fmla="*/ 22680446 h 43"/>
                <a:gd name="T10" fmla="*/ 45362283 w 27"/>
                <a:gd name="T11" fmla="*/ 22680446 h 43"/>
                <a:gd name="T12" fmla="*/ 45362283 w 27"/>
                <a:gd name="T13" fmla="*/ 108365131 h 43"/>
                <a:gd name="T14" fmla="*/ 22680348 w 27"/>
                <a:gd name="T15" fmla="*/ 108365131 h 43"/>
                <a:gd name="T16" fmla="*/ 22680348 w 27"/>
                <a:gd name="T17" fmla="*/ 22680446 h 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43">
                  <a:moveTo>
                    <a:pt x="9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9"/>
                  </a:lnTo>
                  <a:lnTo>
                    <a:pt x="18" y="9"/>
                  </a:lnTo>
                  <a:lnTo>
                    <a:pt x="18" y="43"/>
                  </a:lnTo>
                  <a:lnTo>
                    <a:pt x="9" y="43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7" name="Freeform 93"/>
            <p:cNvSpPr/>
            <p:nvPr/>
          </p:nvSpPr>
          <p:spPr bwMode="auto">
            <a:xfrm>
              <a:off x="6478588" y="2000250"/>
              <a:ext cx="73025" cy="69850"/>
            </a:xfrm>
            <a:custGeom>
              <a:avLst/>
              <a:gdLst>
                <a:gd name="T0" fmla="*/ 79306931 w 41"/>
                <a:gd name="T1" fmla="*/ 0 h 39"/>
                <a:gd name="T2" fmla="*/ 79306931 w 41"/>
                <a:gd name="T3" fmla="*/ 76987237 h 39"/>
                <a:gd name="T4" fmla="*/ 91997251 w 41"/>
                <a:gd name="T5" fmla="*/ 99441326 h 39"/>
                <a:gd name="T6" fmla="*/ 104685790 w 41"/>
                <a:gd name="T7" fmla="*/ 76987237 h 39"/>
                <a:gd name="T8" fmla="*/ 104685790 w 41"/>
                <a:gd name="T9" fmla="*/ 0 h 39"/>
                <a:gd name="T10" fmla="*/ 130064649 w 41"/>
                <a:gd name="T11" fmla="*/ 0 h 39"/>
                <a:gd name="T12" fmla="*/ 130064649 w 41"/>
                <a:gd name="T13" fmla="*/ 93025872 h 39"/>
                <a:gd name="T14" fmla="*/ 95169386 w 41"/>
                <a:gd name="T15" fmla="*/ 125103141 h 39"/>
                <a:gd name="T16" fmla="*/ 66618392 w 41"/>
                <a:gd name="T17" fmla="*/ 109064506 h 39"/>
                <a:gd name="T18" fmla="*/ 34895263 w 41"/>
                <a:gd name="T19" fmla="*/ 125103141 h 39"/>
                <a:gd name="T20" fmla="*/ 0 w 41"/>
                <a:gd name="T21" fmla="*/ 93025872 h 39"/>
                <a:gd name="T22" fmla="*/ 0 w 41"/>
                <a:gd name="T23" fmla="*/ 0 h 39"/>
                <a:gd name="T24" fmla="*/ 25378859 w 41"/>
                <a:gd name="T25" fmla="*/ 0 h 39"/>
                <a:gd name="T26" fmla="*/ 25378859 w 41"/>
                <a:gd name="T27" fmla="*/ 76987237 h 39"/>
                <a:gd name="T28" fmla="*/ 38067398 w 41"/>
                <a:gd name="T29" fmla="*/ 99441326 h 39"/>
                <a:gd name="T30" fmla="*/ 53929853 w 41"/>
                <a:gd name="T31" fmla="*/ 76987237 h 39"/>
                <a:gd name="T32" fmla="*/ 53929853 w 41"/>
                <a:gd name="T33" fmla="*/ 0 h 39"/>
                <a:gd name="T34" fmla="*/ 79306931 w 41"/>
                <a:gd name="T35" fmla="*/ 0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1" h="39">
                  <a:moveTo>
                    <a:pt x="25" y="0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9"/>
                    <a:pt x="25" y="31"/>
                    <a:pt x="29" y="31"/>
                  </a:cubicBezTo>
                  <a:cubicBezTo>
                    <a:pt x="33" y="31"/>
                    <a:pt x="33" y="29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34"/>
                    <a:pt x="37" y="39"/>
                    <a:pt x="30" y="39"/>
                  </a:cubicBezTo>
                  <a:cubicBezTo>
                    <a:pt x="26" y="39"/>
                    <a:pt x="24" y="37"/>
                    <a:pt x="21" y="34"/>
                  </a:cubicBezTo>
                  <a:cubicBezTo>
                    <a:pt x="18" y="37"/>
                    <a:pt x="15" y="39"/>
                    <a:pt x="11" y="39"/>
                  </a:cubicBezTo>
                  <a:cubicBezTo>
                    <a:pt x="5" y="39"/>
                    <a:pt x="0" y="34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1"/>
                    <a:pt x="12" y="31"/>
                  </a:cubicBezTo>
                  <a:cubicBezTo>
                    <a:pt x="16" y="31"/>
                    <a:pt x="17" y="29"/>
                    <a:pt x="17" y="24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" name="Freeform 94"/>
            <p:cNvSpPr/>
            <p:nvPr/>
          </p:nvSpPr>
          <p:spPr bwMode="auto">
            <a:xfrm>
              <a:off x="6618288" y="2000250"/>
              <a:ext cx="44450" cy="68262"/>
            </a:xfrm>
            <a:custGeom>
              <a:avLst/>
              <a:gdLst>
                <a:gd name="T0" fmla="*/ 25201563 w 28"/>
                <a:gd name="T1" fmla="*/ 22680446 h 43"/>
                <a:gd name="T2" fmla="*/ 0 w 28"/>
                <a:gd name="T3" fmla="*/ 22680446 h 43"/>
                <a:gd name="T4" fmla="*/ 0 w 28"/>
                <a:gd name="T5" fmla="*/ 0 h 43"/>
                <a:gd name="T6" fmla="*/ 70564375 w 28"/>
                <a:gd name="T7" fmla="*/ 0 h 43"/>
                <a:gd name="T8" fmla="*/ 70564375 w 28"/>
                <a:gd name="T9" fmla="*/ 22680446 h 43"/>
                <a:gd name="T10" fmla="*/ 42843450 w 28"/>
                <a:gd name="T11" fmla="*/ 22680446 h 43"/>
                <a:gd name="T12" fmla="*/ 42843450 w 28"/>
                <a:gd name="T13" fmla="*/ 108365131 h 43"/>
                <a:gd name="T14" fmla="*/ 25201563 w 28"/>
                <a:gd name="T15" fmla="*/ 108365131 h 43"/>
                <a:gd name="T16" fmla="*/ 25201563 w 28"/>
                <a:gd name="T17" fmla="*/ 22680446 h 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" h="43">
                  <a:moveTo>
                    <a:pt x="10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9"/>
                  </a:lnTo>
                  <a:lnTo>
                    <a:pt x="17" y="9"/>
                  </a:lnTo>
                  <a:lnTo>
                    <a:pt x="17" y="43"/>
                  </a:lnTo>
                  <a:lnTo>
                    <a:pt x="10" y="43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9" name="Freeform 95"/>
            <p:cNvSpPr/>
            <p:nvPr/>
          </p:nvSpPr>
          <p:spPr bwMode="auto">
            <a:xfrm>
              <a:off x="6746875" y="2000250"/>
              <a:ext cx="34925" cy="68262"/>
            </a:xfrm>
            <a:custGeom>
              <a:avLst/>
              <a:gdLst>
                <a:gd name="T0" fmla="*/ 0 w 19"/>
                <a:gd name="T1" fmla="*/ 122623701 h 38"/>
                <a:gd name="T2" fmla="*/ 0 w 19"/>
                <a:gd name="T3" fmla="*/ 38722518 h 38"/>
                <a:gd name="T4" fmla="*/ 37167553 w 19"/>
                <a:gd name="T5" fmla="*/ 0 h 38"/>
                <a:gd name="T6" fmla="*/ 64197664 w 19"/>
                <a:gd name="T7" fmla="*/ 0 h 38"/>
                <a:gd name="T8" fmla="*/ 64197664 w 19"/>
                <a:gd name="T9" fmla="*/ 25815611 h 38"/>
                <a:gd name="T10" fmla="*/ 40546087 w 19"/>
                <a:gd name="T11" fmla="*/ 25815611 h 38"/>
                <a:gd name="T12" fmla="*/ 27030112 w 19"/>
                <a:gd name="T13" fmla="*/ 38722518 h 38"/>
                <a:gd name="T14" fmla="*/ 27030112 w 19"/>
                <a:gd name="T15" fmla="*/ 51631221 h 38"/>
                <a:gd name="T16" fmla="*/ 64197664 w 19"/>
                <a:gd name="T17" fmla="*/ 51631221 h 38"/>
                <a:gd name="T18" fmla="*/ 64197664 w 19"/>
                <a:gd name="T19" fmla="*/ 77446832 h 38"/>
                <a:gd name="T20" fmla="*/ 27030112 w 19"/>
                <a:gd name="T21" fmla="*/ 77446832 h 38"/>
                <a:gd name="T22" fmla="*/ 27030112 w 19"/>
                <a:gd name="T23" fmla="*/ 122623701 h 38"/>
                <a:gd name="T24" fmla="*/ 0 w 19"/>
                <a:gd name="T25" fmla="*/ 122623701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" h="38">
                  <a:moveTo>
                    <a:pt x="0" y="38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3" y="0"/>
                    <a:pt x="1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9" y="8"/>
                    <a:pt x="8" y="9"/>
                    <a:pt x="8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38"/>
                    <a:pt x="8" y="38"/>
                    <a:pt x="8" y="38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0" name="Freeform 96"/>
            <p:cNvSpPr/>
            <p:nvPr/>
          </p:nvSpPr>
          <p:spPr bwMode="auto">
            <a:xfrm>
              <a:off x="6865938" y="2000250"/>
              <a:ext cx="42862" cy="68262"/>
            </a:xfrm>
            <a:custGeom>
              <a:avLst/>
              <a:gdLst>
                <a:gd name="T0" fmla="*/ 70168666 w 24"/>
                <a:gd name="T1" fmla="*/ 22589333 h 38"/>
                <a:gd name="T2" fmla="*/ 35084333 w 24"/>
                <a:gd name="T3" fmla="*/ 22589333 h 38"/>
                <a:gd name="T4" fmla="*/ 28705039 w 24"/>
                <a:gd name="T5" fmla="*/ 32269962 h 38"/>
                <a:gd name="T6" fmla="*/ 76547960 w 24"/>
                <a:gd name="T7" fmla="*/ 83901183 h 38"/>
                <a:gd name="T8" fmla="*/ 41463627 w 24"/>
                <a:gd name="T9" fmla="*/ 122623701 h 38"/>
                <a:gd name="T10" fmla="*/ 0 w 24"/>
                <a:gd name="T11" fmla="*/ 122623701 h 38"/>
                <a:gd name="T12" fmla="*/ 0 w 24"/>
                <a:gd name="T13" fmla="*/ 96808091 h 38"/>
                <a:gd name="T14" fmla="*/ 41463627 w 24"/>
                <a:gd name="T15" fmla="*/ 96808091 h 38"/>
                <a:gd name="T16" fmla="*/ 47842922 w 24"/>
                <a:gd name="T17" fmla="*/ 90353739 h 38"/>
                <a:gd name="T18" fmla="*/ 0 w 24"/>
                <a:gd name="T19" fmla="*/ 32269962 h 38"/>
                <a:gd name="T20" fmla="*/ 31894686 w 24"/>
                <a:gd name="T21" fmla="*/ 0 h 38"/>
                <a:gd name="T22" fmla="*/ 70168666 w 24"/>
                <a:gd name="T23" fmla="*/ 0 h 38"/>
                <a:gd name="T24" fmla="*/ 70168666 w 24"/>
                <a:gd name="T25" fmla="*/ 22589333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4" h="38">
                  <a:moveTo>
                    <a:pt x="2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9" y="8"/>
                    <a:pt x="9" y="10"/>
                  </a:cubicBezTo>
                  <a:cubicBezTo>
                    <a:pt x="9" y="13"/>
                    <a:pt x="24" y="19"/>
                    <a:pt x="24" y="26"/>
                  </a:cubicBezTo>
                  <a:cubicBezTo>
                    <a:pt x="24" y="32"/>
                    <a:pt x="21" y="38"/>
                    <a:pt x="13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5" y="28"/>
                  </a:cubicBezTo>
                  <a:cubicBezTo>
                    <a:pt x="15" y="24"/>
                    <a:pt x="0" y="20"/>
                    <a:pt x="0" y="10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1" name="Freeform 97"/>
            <p:cNvSpPr/>
            <p:nvPr/>
          </p:nvSpPr>
          <p:spPr bwMode="auto">
            <a:xfrm>
              <a:off x="6873875" y="2152650"/>
              <a:ext cx="19050" cy="50800"/>
            </a:xfrm>
            <a:custGeom>
              <a:avLst/>
              <a:gdLst>
                <a:gd name="T0" fmla="*/ 0 w 12"/>
                <a:gd name="T1" fmla="*/ 0 h 32"/>
                <a:gd name="T2" fmla="*/ 30241875 w 12"/>
                <a:gd name="T3" fmla="*/ 0 h 32"/>
                <a:gd name="T4" fmla="*/ 30241875 w 12"/>
                <a:gd name="T5" fmla="*/ 80645000 h 32"/>
                <a:gd name="T6" fmla="*/ 12601575 w 12"/>
                <a:gd name="T7" fmla="*/ 80645000 h 32"/>
                <a:gd name="T8" fmla="*/ 12601575 w 12"/>
                <a:gd name="T9" fmla="*/ 15120938 h 32"/>
                <a:gd name="T10" fmla="*/ 0 w 12"/>
                <a:gd name="T11" fmla="*/ 15120938 h 32"/>
                <a:gd name="T12" fmla="*/ 0 w 12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32">
                  <a:moveTo>
                    <a:pt x="0" y="0"/>
                  </a:moveTo>
                  <a:lnTo>
                    <a:pt x="12" y="0"/>
                  </a:lnTo>
                  <a:lnTo>
                    <a:pt x="12" y="32"/>
                  </a:lnTo>
                  <a:lnTo>
                    <a:pt x="5" y="32"/>
                  </a:lnTo>
                  <a:lnTo>
                    <a:pt x="5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2" name="Freeform 98"/>
            <p:cNvSpPr/>
            <p:nvPr/>
          </p:nvSpPr>
          <p:spPr bwMode="auto">
            <a:xfrm>
              <a:off x="6124575" y="2263775"/>
              <a:ext cx="36512" cy="50800"/>
            </a:xfrm>
            <a:custGeom>
              <a:avLst/>
              <a:gdLst>
                <a:gd name="T0" fmla="*/ 66656307 w 20"/>
                <a:gd name="T1" fmla="*/ 88987586 h 29"/>
                <a:gd name="T2" fmla="*/ 13330531 w 20"/>
                <a:gd name="T3" fmla="*/ 88987586 h 29"/>
                <a:gd name="T4" fmla="*/ 0 w 20"/>
                <a:gd name="T5" fmla="*/ 76713255 h 29"/>
                <a:gd name="T6" fmla="*/ 13330531 w 20"/>
                <a:gd name="T7" fmla="*/ 58302634 h 29"/>
                <a:gd name="T8" fmla="*/ 33328154 w 20"/>
                <a:gd name="T9" fmla="*/ 42959283 h 29"/>
                <a:gd name="T10" fmla="*/ 43326965 w 20"/>
                <a:gd name="T11" fmla="*/ 24548662 h 29"/>
                <a:gd name="T12" fmla="*/ 33328154 w 20"/>
                <a:gd name="T13" fmla="*/ 18410621 h 29"/>
                <a:gd name="T14" fmla="*/ 19997622 w 20"/>
                <a:gd name="T15" fmla="*/ 27617683 h 29"/>
                <a:gd name="T16" fmla="*/ 29994608 w 20"/>
                <a:gd name="T17" fmla="*/ 36822993 h 29"/>
                <a:gd name="T18" fmla="*/ 16664077 w 20"/>
                <a:gd name="T19" fmla="*/ 49097324 h 29"/>
                <a:gd name="T20" fmla="*/ 3333546 w 20"/>
                <a:gd name="T21" fmla="*/ 27617683 h 29"/>
                <a:gd name="T22" fmla="*/ 33328154 w 20"/>
                <a:gd name="T23" fmla="*/ 0 h 29"/>
                <a:gd name="T24" fmla="*/ 63322762 w 20"/>
                <a:gd name="T25" fmla="*/ 27617683 h 29"/>
                <a:gd name="T26" fmla="*/ 49992230 w 20"/>
                <a:gd name="T27" fmla="*/ 52164593 h 29"/>
                <a:gd name="T28" fmla="*/ 26662888 w 20"/>
                <a:gd name="T29" fmla="*/ 70576966 h 29"/>
                <a:gd name="T30" fmla="*/ 66656307 w 20"/>
                <a:gd name="T31" fmla="*/ 70576966 h 29"/>
                <a:gd name="T32" fmla="*/ 66656307 w 20"/>
                <a:gd name="T33" fmla="*/ 88987586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4"/>
                    <a:pt x="1" y="23"/>
                    <a:pt x="4" y="19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8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8" y="6"/>
                    <a:pt x="6" y="7"/>
                    <a:pt x="6" y="9"/>
                  </a:cubicBezTo>
                  <a:cubicBezTo>
                    <a:pt x="6" y="10"/>
                    <a:pt x="7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3" name="Freeform 99"/>
            <p:cNvSpPr/>
            <p:nvPr/>
          </p:nvSpPr>
          <p:spPr bwMode="auto">
            <a:xfrm>
              <a:off x="6249988" y="2265363"/>
              <a:ext cx="33337" cy="49212"/>
            </a:xfrm>
            <a:custGeom>
              <a:avLst/>
              <a:gdLst>
                <a:gd name="T0" fmla="*/ 0 w 19"/>
                <a:gd name="T1" fmla="*/ 67960014 h 28"/>
                <a:gd name="T2" fmla="*/ 24629025 w 19"/>
                <a:gd name="T3" fmla="*/ 67960014 h 28"/>
                <a:gd name="T4" fmla="*/ 36942660 w 19"/>
                <a:gd name="T5" fmla="*/ 58692340 h 28"/>
                <a:gd name="T6" fmla="*/ 24629025 w 19"/>
                <a:gd name="T7" fmla="*/ 46336613 h 28"/>
                <a:gd name="T8" fmla="*/ 9236104 w 19"/>
                <a:gd name="T9" fmla="*/ 46336613 h 28"/>
                <a:gd name="T10" fmla="*/ 9236104 w 19"/>
                <a:gd name="T11" fmla="*/ 37068939 h 28"/>
                <a:gd name="T12" fmla="*/ 33863374 w 19"/>
                <a:gd name="T13" fmla="*/ 15445538 h 28"/>
                <a:gd name="T14" fmla="*/ 33863374 w 19"/>
                <a:gd name="T15" fmla="*/ 15445538 h 28"/>
                <a:gd name="T16" fmla="*/ 0 w 19"/>
                <a:gd name="T17" fmla="*/ 15445538 h 28"/>
                <a:gd name="T18" fmla="*/ 0 w 19"/>
                <a:gd name="T19" fmla="*/ 0 h 28"/>
                <a:gd name="T20" fmla="*/ 36942660 w 19"/>
                <a:gd name="T21" fmla="*/ 0 h 28"/>
                <a:gd name="T22" fmla="*/ 55413112 w 19"/>
                <a:gd name="T23" fmla="*/ 12355727 h 28"/>
                <a:gd name="T24" fmla="*/ 36942660 w 19"/>
                <a:gd name="T25" fmla="*/ 33979128 h 28"/>
                <a:gd name="T26" fmla="*/ 58492398 w 19"/>
                <a:gd name="T27" fmla="*/ 58692340 h 28"/>
                <a:gd name="T28" fmla="*/ 27706556 w 19"/>
                <a:gd name="T29" fmla="*/ 86493605 h 28"/>
                <a:gd name="T30" fmla="*/ 0 w 19"/>
                <a:gd name="T31" fmla="*/ 86493605 h 28"/>
                <a:gd name="T32" fmla="*/ 0 w 19"/>
                <a:gd name="T33" fmla="*/ 67960014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2"/>
                    <a:pt x="12" y="21"/>
                    <a:pt x="12" y="19"/>
                  </a:cubicBezTo>
                  <a:cubicBezTo>
                    <a:pt x="12" y="16"/>
                    <a:pt x="11" y="15"/>
                    <a:pt x="8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7"/>
                    <a:pt x="14" y="9"/>
                    <a:pt x="12" y="11"/>
                  </a:cubicBezTo>
                  <a:cubicBezTo>
                    <a:pt x="16" y="12"/>
                    <a:pt x="19" y="15"/>
                    <a:pt x="19" y="19"/>
                  </a:cubicBezTo>
                  <a:cubicBezTo>
                    <a:pt x="19" y="26"/>
                    <a:pt x="15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4" name="Freeform 100"/>
            <p:cNvSpPr/>
            <p:nvPr/>
          </p:nvSpPr>
          <p:spPr bwMode="auto">
            <a:xfrm>
              <a:off x="6372225" y="2263775"/>
              <a:ext cx="36512" cy="50800"/>
            </a:xfrm>
            <a:custGeom>
              <a:avLst/>
              <a:gdLst>
                <a:gd name="T0" fmla="*/ 48367968 w 21"/>
                <a:gd name="T1" fmla="*/ 3069021 h 29"/>
                <a:gd name="T2" fmla="*/ 15114229 w 21"/>
                <a:gd name="T3" fmla="*/ 52164593 h 29"/>
                <a:gd name="T4" fmla="*/ 36275541 w 21"/>
                <a:gd name="T5" fmla="*/ 52164593 h 29"/>
                <a:gd name="T6" fmla="*/ 36275541 w 21"/>
                <a:gd name="T7" fmla="*/ 30684952 h 29"/>
                <a:gd name="T8" fmla="*/ 51389771 w 21"/>
                <a:gd name="T9" fmla="*/ 3069021 h 29"/>
                <a:gd name="T10" fmla="*/ 54413312 w 21"/>
                <a:gd name="T11" fmla="*/ 0 h 29"/>
                <a:gd name="T12" fmla="*/ 54413312 w 21"/>
                <a:gd name="T13" fmla="*/ 3069021 h 29"/>
                <a:gd name="T14" fmla="*/ 54413312 w 21"/>
                <a:gd name="T15" fmla="*/ 52164593 h 29"/>
                <a:gd name="T16" fmla="*/ 63482197 w 21"/>
                <a:gd name="T17" fmla="*/ 52164593 h 29"/>
                <a:gd name="T18" fmla="*/ 63482197 w 21"/>
                <a:gd name="T19" fmla="*/ 70576966 h 29"/>
                <a:gd name="T20" fmla="*/ 54413312 w 21"/>
                <a:gd name="T21" fmla="*/ 70576966 h 29"/>
                <a:gd name="T22" fmla="*/ 54413312 w 21"/>
                <a:gd name="T23" fmla="*/ 88987586 h 29"/>
                <a:gd name="T24" fmla="*/ 36275541 w 21"/>
                <a:gd name="T25" fmla="*/ 88987586 h 29"/>
                <a:gd name="T26" fmla="*/ 36275541 w 21"/>
                <a:gd name="T27" fmla="*/ 70576966 h 29"/>
                <a:gd name="T28" fmla="*/ 12092427 w 21"/>
                <a:gd name="T29" fmla="*/ 70576966 h 29"/>
                <a:gd name="T30" fmla="*/ 0 w 21"/>
                <a:gd name="T31" fmla="*/ 58302634 h 29"/>
                <a:gd name="T32" fmla="*/ 3023541 w 21"/>
                <a:gd name="T33" fmla="*/ 46028303 h 29"/>
                <a:gd name="T34" fmla="*/ 30230197 w 21"/>
                <a:gd name="T35" fmla="*/ 3069021 h 29"/>
                <a:gd name="T36" fmla="*/ 48367968 w 21"/>
                <a:gd name="T37" fmla="*/ 3069021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" h="29">
                  <a:moveTo>
                    <a:pt x="16" y="1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8" y="0"/>
                    <a:pt x="18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0" y="19"/>
                  </a:cubicBezTo>
                  <a:cubicBezTo>
                    <a:pt x="0" y="17"/>
                    <a:pt x="1" y="16"/>
                    <a:pt x="1" y="15"/>
                  </a:cubicBezTo>
                  <a:cubicBezTo>
                    <a:pt x="10" y="1"/>
                    <a:pt x="10" y="1"/>
                    <a:pt x="10" y="1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5" name="Freeform 101"/>
            <p:cNvSpPr/>
            <p:nvPr/>
          </p:nvSpPr>
          <p:spPr bwMode="auto">
            <a:xfrm>
              <a:off x="6497638" y="2265363"/>
              <a:ext cx="34925" cy="49212"/>
            </a:xfrm>
            <a:custGeom>
              <a:avLst/>
              <a:gdLst>
                <a:gd name="T0" fmla="*/ 57440596 w 19"/>
                <a:gd name="T1" fmla="*/ 15445538 h 28"/>
                <a:gd name="T2" fmla="*/ 20273043 w 19"/>
                <a:gd name="T3" fmla="*/ 15445538 h 28"/>
                <a:gd name="T4" fmla="*/ 20273043 w 19"/>
                <a:gd name="T5" fmla="*/ 30891075 h 28"/>
                <a:gd name="T6" fmla="*/ 33789018 w 19"/>
                <a:gd name="T7" fmla="*/ 30891075 h 28"/>
                <a:gd name="T8" fmla="*/ 64197664 w 19"/>
                <a:gd name="T9" fmla="*/ 58692340 h 28"/>
                <a:gd name="T10" fmla="*/ 33789018 w 19"/>
                <a:gd name="T11" fmla="*/ 86493605 h 28"/>
                <a:gd name="T12" fmla="*/ 0 w 19"/>
                <a:gd name="T13" fmla="*/ 86493605 h 28"/>
                <a:gd name="T14" fmla="*/ 0 w 19"/>
                <a:gd name="T15" fmla="*/ 67960014 h 28"/>
                <a:gd name="T16" fmla="*/ 27030112 w 19"/>
                <a:gd name="T17" fmla="*/ 67960014 h 28"/>
                <a:gd name="T18" fmla="*/ 40546087 w 19"/>
                <a:gd name="T19" fmla="*/ 58692340 h 28"/>
                <a:gd name="T20" fmla="*/ 27030112 w 19"/>
                <a:gd name="T21" fmla="*/ 46336613 h 28"/>
                <a:gd name="T22" fmla="*/ 3378534 w 19"/>
                <a:gd name="T23" fmla="*/ 46336613 h 28"/>
                <a:gd name="T24" fmla="*/ 3378534 w 19"/>
                <a:gd name="T25" fmla="*/ 0 h 28"/>
                <a:gd name="T26" fmla="*/ 57440596 w 19"/>
                <a:gd name="T27" fmla="*/ 0 h 28"/>
                <a:gd name="T28" fmla="*/ 57440596 w 19"/>
                <a:gd name="T29" fmla="*/ 15445538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" h="28">
                  <a:moveTo>
                    <a:pt x="17" y="5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9" y="13"/>
                    <a:pt x="19" y="19"/>
                  </a:cubicBezTo>
                  <a:cubicBezTo>
                    <a:pt x="19" y="25"/>
                    <a:pt x="14" y="28"/>
                    <a:pt x="1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0" y="22"/>
                    <a:pt x="12" y="22"/>
                    <a:pt x="12" y="19"/>
                  </a:cubicBezTo>
                  <a:cubicBezTo>
                    <a:pt x="12" y="15"/>
                    <a:pt x="10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5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6" name="Freeform 102"/>
            <p:cNvSpPr/>
            <p:nvPr/>
          </p:nvSpPr>
          <p:spPr bwMode="auto">
            <a:xfrm>
              <a:off x="6621463" y="2265363"/>
              <a:ext cx="34925" cy="49212"/>
            </a:xfrm>
            <a:custGeom>
              <a:avLst/>
              <a:gdLst>
                <a:gd name="T0" fmla="*/ 48790225 w 20"/>
                <a:gd name="T1" fmla="*/ 0 h 28"/>
                <a:gd name="T2" fmla="*/ 21346160 w 20"/>
                <a:gd name="T3" fmla="*/ 46336613 h 28"/>
                <a:gd name="T4" fmla="*/ 18297208 w 20"/>
                <a:gd name="T5" fmla="*/ 55602530 h 28"/>
                <a:gd name="T6" fmla="*/ 30494764 w 20"/>
                <a:gd name="T7" fmla="*/ 67960014 h 28"/>
                <a:gd name="T8" fmla="*/ 42692320 w 20"/>
                <a:gd name="T9" fmla="*/ 55602530 h 28"/>
                <a:gd name="T10" fmla="*/ 30494764 w 20"/>
                <a:gd name="T11" fmla="*/ 43246803 h 28"/>
                <a:gd name="T12" fmla="*/ 39641621 w 20"/>
                <a:gd name="T13" fmla="*/ 27801265 h 28"/>
                <a:gd name="T14" fmla="*/ 60987781 w 20"/>
                <a:gd name="T15" fmla="*/ 55602530 h 28"/>
                <a:gd name="T16" fmla="*/ 30494764 w 20"/>
                <a:gd name="T17" fmla="*/ 86493605 h 28"/>
                <a:gd name="T18" fmla="*/ 0 w 20"/>
                <a:gd name="T19" fmla="*/ 55602530 h 28"/>
                <a:gd name="T20" fmla="*/ 6099651 w 20"/>
                <a:gd name="T21" fmla="*/ 37068939 h 28"/>
                <a:gd name="T22" fmla="*/ 27444065 w 20"/>
                <a:gd name="T23" fmla="*/ 0 h 28"/>
                <a:gd name="T24" fmla="*/ 48790225 w 20"/>
                <a:gd name="T25" fmla="*/ 0 h 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8">
                  <a:moveTo>
                    <a:pt x="16" y="0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6" y="17"/>
                    <a:pt x="6" y="18"/>
                  </a:cubicBezTo>
                  <a:cubicBezTo>
                    <a:pt x="6" y="21"/>
                    <a:pt x="8" y="22"/>
                    <a:pt x="10" y="22"/>
                  </a:cubicBezTo>
                  <a:cubicBezTo>
                    <a:pt x="12" y="22"/>
                    <a:pt x="14" y="21"/>
                    <a:pt x="14" y="18"/>
                  </a:cubicBezTo>
                  <a:cubicBezTo>
                    <a:pt x="14" y="16"/>
                    <a:pt x="12" y="14"/>
                    <a:pt x="10" y="14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7" y="10"/>
                    <a:pt x="20" y="14"/>
                    <a:pt x="20" y="18"/>
                  </a:cubicBezTo>
                  <a:cubicBezTo>
                    <a:pt x="20" y="24"/>
                    <a:pt x="16" y="28"/>
                    <a:pt x="10" y="28"/>
                  </a:cubicBezTo>
                  <a:cubicBezTo>
                    <a:pt x="4" y="28"/>
                    <a:pt x="0" y="24"/>
                    <a:pt x="0" y="18"/>
                  </a:cubicBezTo>
                  <a:cubicBezTo>
                    <a:pt x="0" y="16"/>
                    <a:pt x="1" y="14"/>
                    <a:pt x="2" y="1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7" name="Freeform 103"/>
            <p:cNvSpPr/>
            <p:nvPr/>
          </p:nvSpPr>
          <p:spPr bwMode="auto">
            <a:xfrm>
              <a:off x="6746875" y="2265363"/>
              <a:ext cx="31750" cy="49212"/>
            </a:xfrm>
            <a:custGeom>
              <a:avLst/>
              <a:gdLst>
                <a:gd name="T0" fmla="*/ 0 w 18"/>
                <a:gd name="T1" fmla="*/ 0 h 28"/>
                <a:gd name="T2" fmla="*/ 40447736 w 18"/>
                <a:gd name="T3" fmla="*/ 0 h 28"/>
                <a:gd name="T4" fmla="*/ 56003472 w 18"/>
                <a:gd name="T5" fmla="*/ 9267674 h 28"/>
                <a:gd name="T6" fmla="*/ 52891972 w 18"/>
                <a:gd name="T7" fmla="*/ 21623401 h 28"/>
                <a:gd name="T8" fmla="*/ 31113236 w 18"/>
                <a:gd name="T9" fmla="*/ 86493605 h 28"/>
                <a:gd name="T10" fmla="*/ 9334500 w 18"/>
                <a:gd name="T11" fmla="*/ 86493605 h 28"/>
                <a:gd name="T12" fmla="*/ 34224736 w 18"/>
                <a:gd name="T13" fmla="*/ 15445538 h 28"/>
                <a:gd name="T14" fmla="*/ 0 w 18"/>
                <a:gd name="T15" fmla="*/ 15445538 h 28"/>
                <a:gd name="T16" fmla="*/ 0 w 18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8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1"/>
                    <a:pt x="18" y="3"/>
                  </a:cubicBezTo>
                  <a:cubicBezTo>
                    <a:pt x="18" y="4"/>
                    <a:pt x="17" y="6"/>
                    <a:pt x="17" y="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8" name="Freeform 104"/>
            <p:cNvSpPr>
              <a:spLocks noEditPoints="1"/>
            </p:cNvSpPr>
            <p:nvPr/>
          </p:nvSpPr>
          <p:spPr bwMode="auto">
            <a:xfrm>
              <a:off x="6867525" y="2263775"/>
              <a:ext cx="36512" cy="50800"/>
            </a:xfrm>
            <a:custGeom>
              <a:avLst/>
              <a:gdLst>
                <a:gd name="T0" fmla="*/ 33328154 w 20"/>
                <a:gd name="T1" fmla="*/ 88987586 h 29"/>
                <a:gd name="T2" fmla="*/ 0 w 20"/>
                <a:gd name="T3" fmla="*/ 61369903 h 29"/>
                <a:gd name="T4" fmla="*/ 16664077 w 20"/>
                <a:gd name="T5" fmla="*/ 39890262 h 29"/>
                <a:gd name="T6" fmla="*/ 3333546 w 20"/>
                <a:gd name="T7" fmla="*/ 24548662 h 29"/>
                <a:gd name="T8" fmla="*/ 36661699 w 20"/>
                <a:gd name="T9" fmla="*/ 0 h 29"/>
                <a:gd name="T10" fmla="*/ 63322762 w 20"/>
                <a:gd name="T11" fmla="*/ 24548662 h 29"/>
                <a:gd name="T12" fmla="*/ 53325776 w 20"/>
                <a:gd name="T13" fmla="*/ 39890262 h 29"/>
                <a:gd name="T14" fmla="*/ 66656307 w 20"/>
                <a:gd name="T15" fmla="*/ 61369903 h 29"/>
                <a:gd name="T16" fmla="*/ 33328154 w 20"/>
                <a:gd name="T17" fmla="*/ 88987586 h 29"/>
                <a:gd name="T18" fmla="*/ 33328154 w 20"/>
                <a:gd name="T19" fmla="*/ 73644234 h 29"/>
                <a:gd name="T20" fmla="*/ 46658685 w 20"/>
                <a:gd name="T21" fmla="*/ 61369903 h 29"/>
                <a:gd name="T22" fmla="*/ 33328154 w 20"/>
                <a:gd name="T23" fmla="*/ 49097324 h 29"/>
                <a:gd name="T24" fmla="*/ 19997622 w 20"/>
                <a:gd name="T25" fmla="*/ 61369903 h 29"/>
                <a:gd name="T26" fmla="*/ 33328154 w 20"/>
                <a:gd name="T27" fmla="*/ 73644234 h 29"/>
                <a:gd name="T28" fmla="*/ 23329342 w 20"/>
                <a:gd name="T29" fmla="*/ 24548662 h 29"/>
                <a:gd name="T30" fmla="*/ 33328154 w 20"/>
                <a:gd name="T31" fmla="*/ 33753972 h 29"/>
                <a:gd name="T32" fmla="*/ 46658685 w 20"/>
                <a:gd name="T33" fmla="*/ 24548662 h 29"/>
                <a:gd name="T34" fmla="*/ 33328154 w 20"/>
                <a:gd name="T35" fmla="*/ 15343352 h 29"/>
                <a:gd name="T36" fmla="*/ 23329342 w 20"/>
                <a:gd name="T37" fmla="*/ 24548662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29">
                  <a:moveTo>
                    <a:pt x="10" y="29"/>
                  </a:moveTo>
                  <a:cubicBezTo>
                    <a:pt x="5" y="29"/>
                    <a:pt x="0" y="26"/>
                    <a:pt x="0" y="20"/>
                  </a:cubicBezTo>
                  <a:cubicBezTo>
                    <a:pt x="0" y="17"/>
                    <a:pt x="2" y="15"/>
                    <a:pt x="5" y="13"/>
                  </a:cubicBezTo>
                  <a:cubicBezTo>
                    <a:pt x="3" y="12"/>
                    <a:pt x="1" y="10"/>
                    <a:pt x="1" y="8"/>
                  </a:cubicBezTo>
                  <a:cubicBezTo>
                    <a:pt x="1" y="3"/>
                    <a:pt x="6" y="0"/>
                    <a:pt x="11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0"/>
                    <a:pt x="18" y="12"/>
                    <a:pt x="16" y="13"/>
                  </a:cubicBezTo>
                  <a:cubicBezTo>
                    <a:pt x="19" y="15"/>
                    <a:pt x="20" y="17"/>
                    <a:pt x="20" y="20"/>
                  </a:cubicBezTo>
                  <a:cubicBezTo>
                    <a:pt x="20" y="26"/>
                    <a:pt x="16" y="29"/>
                    <a:pt x="10" y="29"/>
                  </a:cubicBezTo>
                  <a:close/>
                  <a:moveTo>
                    <a:pt x="10" y="24"/>
                  </a:moveTo>
                  <a:cubicBezTo>
                    <a:pt x="13" y="24"/>
                    <a:pt x="14" y="22"/>
                    <a:pt x="14" y="20"/>
                  </a:cubicBezTo>
                  <a:cubicBezTo>
                    <a:pt x="14" y="18"/>
                    <a:pt x="13" y="16"/>
                    <a:pt x="10" y="16"/>
                  </a:cubicBezTo>
                  <a:cubicBezTo>
                    <a:pt x="8" y="16"/>
                    <a:pt x="6" y="18"/>
                    <a:pt x="6" y="20"/>
                  </a:cubicBezTo>
                  <a:cubicBezTo>
                    <a:pt x="6" y="22"/>
                    <a:pt x="8" y="24"/>
                    <a:pt x="10" y="24"/>
                  </a:cubicBezTo>
                  <a:close/>
                  <a:moveTo>
                    <a:pt x="7" y="8"/>
                  </a:moveTo>
                  <a:cubicBezTo>
                    <a:pt x="7" y="10"/>
                    <a:pt x="8" y="11"/>
                    <a:pt x="10" y="11"/>
                  </a:cubicBezTo>
                  <a:cubicBezTo>
                    <a:pt x="12" y="11"/>
                    <a:pt x="14" y="10"/>
                    <a:pt x="14" y="8"/>
                  </a:cubicBezTo>
                  <a:cubicBezTo>
                    <a:pt x="14" y="6"/>
                    <a:pt x="12" y="5"/>
                    <a:pt x="10" y="5"/>
                  </a:cubicBezTo>
                  <a:cubicBezTo>
                    <a:pt x="8" y="5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9" name="Freeform 105"/>
            <p:cNvSpPr/>
            <p:nvPr/>
          </p:nvSpPr>
          <p:spPr bwMode="auto">
            <a:xfrm>
              <a:off x="6124575" y="2376488"/>
              <a:ext cx="36512" cy="52387"/>
            </a:xfrm>
            <a:custGeom>
              <a:avLst/>
              <a:gdLst>
                <a:gd name="T0" fmla="*/ 13330531 w 20"/>
                <a:gd name="T1" fmla="*/ 94634406 h 29"/>
                <a:gd name="T2" fmla="*/ 43326965 w 20"/>
                <a:gd name="T3" fmla="*/ 42422631 h 29"/>
                <a:gd name="T4" fmla="*/ 46658685 w 20"/>
                <a:gd name="T5" fmla="*/ 32631682 h 29"/>
                <a:gd name="T6" fmla="*/ 33328154 w 20"/>
                <a:gd name="T7" fmla="*/ 19580093 h 29"/>
                <a:gd name="T8" fmla="*/ 19997622 w 20"/>
                <a:gd name="T9" fmla="*/ 32631682 h 29"/>
                <a:gd name="T10" fmla="*/ 33328154 w 20"/>
                <a:gd name="T11" fmla="*/ 45685077 h 29"/>
                <a:gd name="T12" fmla="*/ 26662888 w 20"/>
                <a:gd name="T13" fmla="*/ 65265170 h 29"/>
                <a:gd name="T14" fmla="*/ 0 w 20"/>
                <a:gd name="T15" fmla="*/ 32631682 h 29"/>
                <a:gd name="T16" fmla="*/ 33328154 w 20"/>
                <a:gd name="T17" fmla="*/ 0 h 29"/>
                <a:gd name="T18" fmla="*/ 66656307 w 20"/>
                <a:gd name="T19" fmla="*/ 32631682 h 29"/>
                <a:gd name="T20" fmla="*/ 59991042 w 20"/>
                <a:gd name="T21" fmla="*/ 55476027 h 29"/>
                <a:gd name="T22" fmla="*/ 36661699 w 20"/>
                <a:gd name="T23" fmla="*/ 94634406 h 29"/>
                <a:gd name="T24" fmla="*/ 13330531 w 20"/>
                <a:gd name="T25" fmla="*/ 94634406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4" y="29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8"/>
                    <a:pt x="12" y="6"/>
                    <a:pt x="10" y="6"/>
                  </a:cubicBezTo>
                  <a:cubicBezTo>
                    <a:pt x="8" y="6"/>
                    <a:pt x="6" y="8"/>
                    <a:pt x="6" y="10"/>
                  </a:cubicBezTo>
                  <a:cubicBezTo>
                    <a:pt x="6" y="13"/>
                    <a:pt x="8" y="14"/>
                    <a:pt x="10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18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2"/>
                    <a:pt x="19" y="15"/>
                    <a:pt x="18" y="17"/>
                  </a:cubicBezTo>
                  <a:cubicBezTo>
                    <a:pt x="11" y="29"/>
                    <a:pt x="11" y="29"/>
                    <a:pt x="11" y="29"/>
                  </a:cubicBezTo>
                  <a:lnTo>
                    <a:pt x="4" y="29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0" name="Freeform 106"/>
            <p:cNvSpPr/>
            <p:nvPr/>
          </p:nvSpPr>
          <p:spPr bwMode="auto">
            <a:xfrm>
              <a:off x="6237288" y="2378075"/>
              <a:ext cx="17462" cy="50800"/>
            </a:xfrm>
            <a:custGeom>
              <a:avLst/>
              <a:gdLst>
                <a:gd name="T0" fmla="*/ 0 w 11"/>
                <a:gd name="T1" fmla="*/ 0 h 32"/>
                <a:gd name="T2" fmla="*/ 27720131 w 11"/>
                <a:gd name="T3" fmla="*/ 0 h 32"/>
                <a:gd name="T4" fmla="*/ 27720131 w 11"/>
                <a:gd name="T5" fmla="*/ 80645000 h 32"/>
                <a:gd name="T6" fmla="*/ 12599627 w 11"/>
                <a:gd name="T7" fmla="*/ 80645000 h 32"/>
                <a:gd name="T8" fmla="*/ 12599627 w 11"/>
                <a:gd name="T9" fmla="*/ 15120938 h 32"/>
                <a:gd name="T10" fmla="*/ 0 w 11"/>
                <a:gd name="T11" fmla="*/ 15120938 h 32"/>
                <a:gd name="T12" fmla="*/ 0 w 11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32">
                  <a:moveTo>
                    <a:pt x="0" y="0"/>
                  </a:moveTo>
                  <a:lnTo>
                    <a:pt x="11" y="0"/>
                  </a:lnTo>
                  <a:lnTo>
                    <a:pt x="11" y="32"/>
                  </a:lnTo>
                  <a:lnTo>
                    <a:pt x="5" y="32"/>
                  </a:lnTo>
                  <a:lnTo>
                    <a:pt x="5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1" name="Freeform 107"/>
            <p:cNvSpPr>
              <a:spLocks noEditPoints="1"/>
            </p:cNvSpPr>
            <p:nvPr/>
          </p:nvSpPr>
          <p:spPr bwMode="auto">
            <a:xfrm>
              <a:off x="6262688" y="2376488"/>
              <a:ext cx="34925" cy="52387"/>
            </a:xfrm>
            <a:custGeom>
              <a:avLst/>
              <a:gdLst>
                <a:gd name="T0" fmla="*/ 0 w 20"/>
                <a:gd name="T1" fmla="*/ 29369236 h 29"/>
                <a:gd name="T2" fmla="*/ 30494764 w 20"/>
                <a:gd name="T3" fmla="*/ 0 h 29"/>
                <a:gd name="T4" fmla="*/ 60987781 w 20"/>
                <a:gd name="T5" fmla="*/ 29369236 h 29"/>
                <a:gd name="T6" fmla="*/ 60987781 w 20"/>
                <a:gd name="T7" fmla="*/ 65265170 h 29"/>
                <a:gd name="T8" fmla="*/ 30494764 w 20"/>
                <a:gd name="T9" fmla="*/ 94634406 h 29"/>
                <a:gd name="T10" fmla="*/ 0 w 20"/>
                <a:gd name="T11" fmla="*/ 65265170 h 29"/>
                <a:gd name="T12" fmla="*/ 0 w 20"/>
                <a:gd name="T13" fmla="*/ 29369236 h 29"/>
                <a:gd name="T14" fmla="*/ 42692320 w 20"/>
                <a:gd name="T15" fmla="*/ 29369236 h 29"/>
                <a:gd name="T16" fmla="*/ 30494764 w 20"/>
                <a:gd name="T17" fmla="*/ 19580093 h 29"/>
                <a:gd name="T18" fmla="*/ 18297208 w 20"/>
                <a:gd name="T19" fmla="*/ 29369236 h 29"/>
                <a:gd name="T20" fmla="*/ 18297208 w 20"/>
                <a:gd name="T21" fmla="*/ 65265170 h 29"/>
                <a:gd name="T22" fmla="*/ 30494764 w 20"/>
                <a:gd name="T23" fmla="*/ 78318565 h 29"/>
                <a:gd name="T24" fmla="*/ 42692320 w 20"/>
                <a:gd name="T25" fmla="*/ 65265170 h 29"/>
                <a:gd name="T26" fmla="*/ 42692320 w 20"/>
                <a:gd name="T27" fmla="*/ 29369236 h 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" h="29">
                  <a:moveTo>
                    <a:pt x="0" y="9"/>
                  </a:move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5"/>
                    <a:pt x="16" y="29"/>
                    <a:pt x="10" y="29"/>
                  </a:cubicBezTo>
                  <a:cubicBezTo>
                    <a:pt x="4" y="29"/>
                    <a:pt x="0" y="25"/>
                    <a:pt x="0" y="20"/>
                  </a:cubicBezTo>
                  <a:lnTo>
                    <a:pt x="0" y="9"/>
                  </a:lnTo>
                  <a:close/>
                  <a:moveTo>
                    <a:pt x="14" y="9"/>
                  </a:moveTo>
                  <a:cubicBezTo>
                    <a:pt x="14" y="7"/>
                    <a:pt x="13" y="6"/>
                    <a:pt x="10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7" y="24"/>
                    <a:pt x="10" y="24"/>
                  </a:cubicBezTo>
                  <a:cubicBezTo>
                    <a:pt x="13" y="24"/>
                    <a:pt x="14" y="22"/>
                    <a:pt x="14" y="20"/>
                  </a:cubicBezTo>
                  <a:lnTo>
                    <a:pt x="14" y="9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2" name="Freeform 108"/>
            <p:cNvSpPr/>
            <p:nvPr/>
          </p:nvSpPr>
          <p:spPr bwMode="auto">
            <a:xfrm>
              <a:off x="6367463" y="2378075"/>
              <a:ext cx="17462" cy="50800"/>
            </a:xfrm>
            <a:custGeom>
              <a:avLst/>
              <a:gdLst>
                <a:gd name="T0" fmla="*/ 0 w 11"/>
                <a:gd name="T1" fmla="*/ 0 h 32"/>
                <a:gd name="T2" fmla="*/ 27720131 w 11"/>
                <a:gd name="T3" fmla="*/ 0 h 32"/>
                <a:gd name="T4" fmla="*/ 27720131 w 11"/>
                <a:gd name="T5" fmla="*/ 80645000 h 32"/>
                <a:gd name="T6" fmla="*/ 10080336 w 11"/>
                <a:gd name="T7" fmla="*/ 80645000 h 32"/>
                <a:gd name="T8" fmla="*/ 10080336 w 11"/>
                <a:gd name="T9" fmla="*/ 15120938 h 32"/>
                <a:gd name="T10" fmla="*/ 0 w 11"/>
                <a:gd name="T11" fmla="*/ 15120938 h 32"/>
                <a:gd name="T12" fmla="*/ 0 w 11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32">
                  <a:moveTo>
                    <a:pt x="0" y="0"/>
                  </a:moveTo>
                  <a:lnTo>
                    <a:pt x="11" y="0"/>
                  </a:lnTo>
                  <a:lnTo>
                    <a:pt x="11" y="32"/>
                  </a:lnTo>
                  <a:lnTo>
                    <a:pt x="4" y="32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3" name="Freeform 109"/>
            <p:cNvSpPr/>
            <p:nvPr/>
          </p:nvSpPr>
          <p:spPr bwMode="auto">
            <a:xfrm>
              <a:off x="6392863" y="2378075"/>
              <a:ext cx="19050" cy="50800"/>
            </a:xfrm>
            <a:custGeom>
              <a:avLst/>
              <a:gdLst>
                <a:gd name="T0" fmla="*/ 0 w 12"/>
                <a:gd name="T1" fmla="*/ 0 h 32"/>
                <a:gd name="T2" fmla="*/ 30241875 w 12"/>
                <a:gd name="T3" fmla="*/ 0 h 32"/>
                <a:gd name="T4" fmla="*/ 30241875 w 12"/>
                <a:gd name="T5" fmla="*/ 80645000 h 32"/>
                <a:gd name="T6" fmla="*/ 12601575 w 12"/>
                <a:gd name="T7" fmla="*/ 80645000 h 32"/>
                <a:gd name="T8" fmla="*/ 12601575 w 12"/>
                <a:gd name="T9" fmla="*/ 15120938 h 32"/>
                <a:gd name="T10" fmla="*/ 0 w 12"/>
                <a:gd name="T11" fmla="*/ 15120938 h 32"/>
                <a:gd name="T12" fmla="*/ 0 w 12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32">
                  <a:moveTo>
                    <a:pt x="0" y="0"/>
                  </a:moveTo>
                  <a:lnTo>
                    <a:pt x="12" y="0"/>
                  </a:lnTo>
                  <a:lnTo>
                    <a:pt x="12" y="32"/>
                  </a:lnTo>
                  <a:lnTo>
                    <a:pt x="5" y="32"/>
                  </a:lnTo>
                  <a:lnTo>
                    <a:pt x="5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4" name="Freeform 110"/>
            <p:cNvSpPr/>
            <p:nvPr/>
          </p:nvSpPr>
          <p:spPr bwMode="auto">
            <a:xfrm>
              <a:off x="6486525" y="2378075"/>
              <a:ext cx="17462" cy="50800"/>
            </a:xfrm>
            <a:custGeom>
              <a:avLst/>
              <a:gdLst>
                <a:gd name="T0" fmla="*/ 0 w 11"/>
                <a:gd name="T1" fmla="*/ 0 h 32"/>
                <a:gd name="T2" fmla="*/ 27720131 w 11"/>
                <a:gd name="T3" fmla="*/ 0 h 32"/>
                <a:gd name="T4" fmla="*/ 27720131 w 11"/>
                <a:gd name="T5" fmla="*/ 80645000 h 32"/>
                <a:gd name="T6" fmla="*/ 10080336 w 11"/>
                <a:gd name="T7" fmla="*/ 80645000 h 32"/>
                <a:gd name="T8" fmla="*/ 10080336 w 11"/>
                <a:gd name="T9" fmla="*/ 15120938 h 32"/>
                <a:gd name="T10" fmla="*/ 0 w 11"/>
                <a:gd name="T11" fmla="*/ 15120938 h 32"/>
                <a:gd name="T12" fmla="*/ 0 w 11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32">
                  <a:moveTo>
                    <a:pt x="0" y="0"/>
                  </a:moveTo>
                  <a:lnTo>
                    <a:pt x="11" y="0"/>
                  </a:lnTo>
                  <a:lnTo>
                    <a:pt x="11" y="32"/>
                  </a:lnTo>
                  <a:lnTo>
                    <a:pt x="4" y="32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5" name="Freeform 111"/>
            <p:cNvSpPr/>
            <p:nvPr/>
          </p:nvSpPr>
          <p:spPr bwMode="auto">
            <a:xfrm>
              <a:off x="6510338" y="2376488"/>
              <a:ext cx="36512" cy="52387"/>
            </a:xfrm>
            <a:custGeom>
              <a:avLst/>
              <a:gdLst>
                <a:gd name="T0" fmla="*/ 66656307 w 20"/>
                <a:gd name="T1" fmla="*/ 94634406 h 29"/>
                <a:gd name="T2" fmla="*/ 13330531 w 20"/>
                <a:gd name="T3" fmla="*/ 94634406 h 29"/>
                <a:gd name="T4" fmla="*/ 0 w 20"/>
                <a:gd name="T5" fmla="*/ 81581011 h 29"/>
                <a:gd name="T6" fmla="*/ 13330531 w 20"/>
                <a:gd name="T7" fmla="*/ 62002724 h 29"/>
                <a:gd name="T8" fmla="*/ 33328154 w 20"/>
                <a:gd name="T9" fmla="*/ 45685077 h 29"/>
                <a:gd name="T10" fmla="*/ 43326965 w 20"/>
                <a:gd name="T11" fmla="*/ 26106790 h 29"/>
                <a:gd name="T12" fmla="*/ 33328154 w 20"/>
                <a:gd name="T13" fmla="*/ 19580093 h 29"/>
                <a:gd name="T14" fmla="*/ 19997622 w 20"/>
                <a:gd name="T15" fmla="*/ 29369236 h 29"/>
                <a:gd name="T16" fmla="*/ 29994608 w 20"/>
                <a:gd name="T17" fmla="*/ 39158379 h 29"/>
                <a:gd name="T18" fmla="*/ 13330531 w 20"/>
                <a:gd name="T19" fmla="*/ 52211775 h 29"/>
                <a:gd name="T20" fmla="*/ 0 w 20"/>
                <a:gd name="T21" fmla="*/ 29369236 h 29"/>
                <a:gd name="T22" fmla="*/ 33328154 w 20"/>
                <a:gd name="T23" fmla="*/ 0 h 29"/>
                <a:gd name="T24" fmla="*/ 63322762 w 20"/>
                <a:gd name="T25" fmla="*/ 29369236 h 29"/>
                <a:gd name="T26" fmla="*/ 46658685 w 20"/>
                <a:gd name="T27" fmla="*/ 55476027 h 29"/>
                <a:gd name="T28" fmla="*/ 26662888 w 20"/>
                <a:gd name="T29" fmla="*/ 75054313 h 29"/>
                <a:gd name="T30" fmla="*/ 66656307 w 20"/>
                <a:gd name="T31" fmla="*/ 75054313 h 29"/>
                <a:gd name="T32" fmla="*/ 66656307 w 20"/>
                <a:gd name="T33" fmla="*/ 94634406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4"/>
                    <a:pt x="0" y="23"/>
                    <a:pt x="4" y="19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8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0"/>
                    <a:pt x="7" y="12"/>
                    <a:pt x="9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6" name="Freeform 112"/>
            <p:cNvSpPr/>
            <p:nvPr/>
          </p:nvSpPr>
          <p:spPr bwMode="auto">
            <a:xfrm>
              <a:off x="6608763" y="2378075"/>
              <a:ext cx="19050" cy="50800"/>
            </a:xfrm>
            <a:custGeom>
              <a:avLst/>
              <a:gdLst>
                <a:gd name="T0" fmla="*/ 0 w 12"/>
                <a:gd name="T1" fmla="*/ 0 h 32"/>
                <a:gd name="T2" fmla="*/ 30241875 w 12"/>
                <a:gd name="T3" fmla="*/ 0 h 32"/>
                <a:gd name="T4" fmla="*/ 30241875 w 12"/>
                <a:gd name="T5" fmla="*/ 80645000 h 32"/>
                <a:gd name="T6" fmla="*/ 15120938 w 12"/>
                <a:gd name="T7" fmla="*/ 80645000 h 32"/>
                <a:gd name="T8" fmla="*/ 15120938 w 12"/>
                <a:gd name="T9" fmla="*/ 15120938 h 32"/>
                <a:gd name="T10" fmla="*/ 0 w 12"/>
                <a:gd name="T11" fmla="*/ 15120938 h 32"/>
                <a:gd name="T12" fmla="*/ 0 w 12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32">
                  <a:moveTo>
                    <a:pt x="0" y="0"/>
                  </a:moveTo>
                  <a:lnTo>
                    <a:pt x="12" y="0"/>
                  </a:lnTo>
                  <a:lnTo>
                    <a:pt x="12" y="32"/>
                  </a:lnTo>
                  <a:lnTo>
                    <a:pt x="6" y="3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7" name="Freeform 113"/>
            <p:cNvSpPr/>
            <p:nvPr/>
          </p:nvSpPr>
          <p:spPr bwMode="auto">
            <a:xfrm>
              <a:off x="6634163" y="2378075"/>
              <a:ext cx="33337" cy="50800"/>
            </a:xfrm>
            <a:custGeom>
              <a:avLst/>
              <a:gdLst>
                <a:gd name="T0" fmla="*/ 0 w 19"/>
                <a:gd name="T1" fmla="*/ 72415400 h 28"/>
                <a:gd name="T2" fmla="*/ 24629025 w 19"/>
                <a:gd name="T3" fmla="*/ 72415400 h 28"/>
                <a:gd name="T4" fmla="*/ 36942660 w 19"/>
                <a:gd name="T5" fmla="*/ 62540243 h 28"/>
                <a:gd name="T6" fmla="*/ 24629025 w 19"/>
                <a:gd name="T7" fmla="*/ 49373971 h 28"/>
                <a:gd name="T8" fmla="*/ 9236104 w 19"/>
                <a:gd name="T9" fmla="*/ 49373971 h 28"/>
                <a:gd name="T10" fmla="*/ 9236104 w 19"/>
                <a:gd name="T11" fmla="*/ 39498814 h 28"/>
                <a:gd name="T12" fmla="*/ 33863374 w 19"/>
                <a:gd name="T13" fmla="*/ 16457386 h 28"/>
                <a:gd name="T14" fmla="*/ 33863374 w 19"/>
                <a:gd name="T15" fmla="*/ 16457386 h 28"/>
                <a:gd name="T16" fmla="*/ 0 w 19"/>
                <a:gd name="T17" fmla="*/ 16457386 h 28"/>
                <a:gd name="T18" fmla="*/ 0 w 19"/>
                <a:gd name="T19" fmla="*/ 0 h 28"/>
                <a:gd name="T20" fmla="*/ 36942660 w 19"/>
                <a:gd name="T21" fmla="*/ 0 h 28"/>
                <a:gd name="T22" fmla="*/ 55413112 w 19"/>
                <a:gd name="T23" fmla="*/ 13166271 h 28"/>
                <a:gd name="T24" fmla="*/ 36942660 w 19"/>
                <a:gd name="T25" fmla="*/ 36207700 h 28"/>
                <a:gd name="T26" fmla="*/ 58492398 w 19"/>
                <a:gd name="T27" fmla="*/ 62540243 h 28"/>
                <a:gd name="T28" fmla="*/ 27706556 w 19"/>
                <a:gd name="T29" fmla="*/ 92165714 h 28"/>
                <a:gd name="T30" fmla="*/ 0 w 19"/>
                <a:gd name="T31" fmla="*/ 92165714 h 28"/>
                <a:gd name="T32" fmla="*/ 0 w 19"/>
                <a:gd name="T33" fmla="*/ 72415400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2"/>
                    <a:pt x="12" y="21"/>
                    <a:pt x="12" y="19"/>
                  </a:cubicBezTo>
                  <a:cubicBezTo>
                    <a:pt x="12" y="16"/>
                    <a:pt x="11" y="15"/>
                    <a:pt x="8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7"/>
                    <a:pt x="14" y="9"/>
                    <a:pt x="12" y="11"/>
                  </a:cubicBezTo>
                  <a:cubicBezTo>
                    <a:pt x="16" y="12"/>
                    <a:pt x="19" y="15"/>
                    <a:pt x="19" y="19"/>
                  </a:cubicBezTo>
                  <a:cubicBezTo>
                    <a:pt x="19" y="26"/>
                    <a:pt x="14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" name="Freeform 114"/>
            <p:cNvSpPr/>
            <p:nvPr/>
          </p:nvSpPr>
          <p:spPr bwMode="auto">
            <a:xfrm>
              <a:off x="6732588" y="2378075"/>
              <a:ext cx="20637" cy="50800"/>
            </a:xfrm>
            <a:custGeom>
              <a:avLst/>
              <a:gdLst>
                <a:gd name="T0" fmla="*/ 0 w 13"/>
                <a:gd name="T1" fmla="*/ 0 h 32"/>
                <a:gd name="T2" fmla="*/ 32760444 w 13"/>
                <a:gd name="T3" fmla="*/ 0 h 32"/>
                <a:gd name="T4" fmla="*/ 32760444 w 13"/>
                <a:gd name="T5" fmla="*/ 80645000 h 32"/>
                <a:gd name="T6" fmla="*/ 15120571 w 13"/>
                <a:gd name="T7" fmla="*/ 80645000 h 32"/>
                <a:gd name="T8" fmla="*/ 15120571 w 13"/>
                <a:gd name="T9" fmla="*/ 15120938 h 32"/>
                <a:gd name="T10" fmla="*/ 0 w 13"/>
                <a:gd name="T11" fmla="*/ 15120938 h 32"/>
                <a:gd name="T12" fmla="*/ 0 w 13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" h="32">
                  <a:moveTo>
                    <a:pt x="0" y="0"/>
                  </a:moveTo>
                  <a:lnTo>
                    <a:pt x="13" y="0"/>
                  </a:lnTo>
                  <a:lnTo>
                    <a:pt x="13" y="32"/>
                  </a:lnTo>
                  <a:lnTo>
                    <a:pt x="6" y="3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9" name="Freeform 115"/>
            <p:cNvSpPr/>
            <p:nvPr/>
          </p:nvSpPr>
          <p:spPr bwMode="auto">
            <a:xfrm>
              <a:off x="6757988" y="2376488"/>
              <a:ext cx="34925" cy="52387"/>
            </a:xfrm>
            <a:custGeom>
              <a:avLst/>
              <a:gdLst>
                <a:gd name="T0" fmla="*/ 48790225 w 20"/>
                <a:gd name="T1" fmla="*/ 3262446 h 29"/>
                <a:gd name="T2" fmla="*/ 15246509 w 20"/>
                <a:gd name="T3" fmla="*/ 55476027 h 29"/>
                <a:gd name="T4" fmla="*/ 36592669 w 20"/>
                <a:gd name="T5" fmla="*/ 55476027 h 29"/>
                <a:gd name="T6" fmla="*/ 36592669 w 20"/>
                <a:gd name="T7" fmla="*/ 32631682 h 29"/>
                <a:gd name="T8" fmla="*/ 51839178 w 20"/>
                <a:gd name="T9" fmla="*/ 3262446 h 29"/>
                <a:gd name="T10" fmla="*/ 54889876 w 20"/>
                <a:gd name="T11" fmla="*/ 0 h 29"/>
                <a:gd name="T12" fmla="*/ 54889876 w 20"/>
                <a:gd name="T13" fmla="*/ 3262446 h 29"/>
                <a:gd name="T14" fmla="*/ 54889876 w 20"/>
                <a:gd name="T15" fmla="*/ 55476027 h 29"/>
                <a:gd name="T16" fmla="*/ 60987781 w 20"/>
                <a:gd name="T17" fmla="*/ 55476027 h 29"/>
                <a:gd name="T18" fmla="*/ 60987781 w 20"/>
                <a:gd name="T19" fmla="*/ 75054313 h 29"/>
                <a:gd name="T20" fmla="*/ 54889876 w 20"/>
                <a:gd name="T21" fmla="*/ 75054313 h 29"/>
                <a:gd name="T22" fmla="*/ 54889876 w 20"/>
                <a:gd name="T23" fmla="*/ 94634406 h 29"/>
                <a:gd name="T24" fmla="*/ 36592669 w 20"/>
                <a:gd name="T25" fmla="*/ 94634406 h 29"/>
                <a:gd name="T26" fmla="*/ 36592669 w 20"/>
                <a:gd name="T27" fmla="*/ 75054313 h 29"/>
                <a:gd name="T28" fmla="*/ 12197556 w 20"/>
                <a:gd name="T29" fmla="*/ 75054313 h 29"/>
                <a:gd name="T30" fmla="*/ 0 w 20"/>
                <a:gd name="T31" fmla="*/ 62002724 h 29"/>
                <a:gd name="T32" fmla="*/ 3048953 w 20"/>
                <a:gd name="T33" fmla="*/ 48949329 h 29"/>
                <a:gd name="T34" fmla="*/ 30494764 w 20"/>
                <a:gd name="T35" fmla="*/ 3262446 h 29"/>
                <a:gd name="T36" fmla="*/ 48790225 w 20"/>
                <a:gd name="T37" fmla="*/ 3262446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29">
                  <a:moveTo>
                    <a:pt x="16" y="1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8" y="0"/>
                    <a:pt x="18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0" y="19"/>
                  </a:cubicBezTo>
                  <a:cubicBezTo>
                    <a:pt x="0" y="17"/>
                    <a:pt x="1" y="16"/>
                    <a:pt x="1" y="15"/>
                  </a:cubicBezTo>
                  <a:cubicBezTo>
                    <a:pt x="10" y="1"/>
                    <a:pt x="10" y="1"/>
                    <a:pt x="10" y="1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" name="Freeform 116"/>
            <p:cNvSpPr/>
            <p:nvPr/>
          </p:nvSpPr>
          <p:spPr bwMode="auto">
            <a:xfrm>
              <a:off x="6858000" y="2378075"/>
              <a:ext cx="17462" cy="50800"/>
            </a:xfrm>
            <a:custGeom>
              <a:avLst/>
              <a:gdLst>
                <a:gd name="T0" fmla="*/ 0 w 11"/>
                <a:gd name="T1" fmla="*/ 0 h 32"/>
                <a:gd name="T2" fmla="*/ 27720131 w 11"/>
                <a:gd name="T3" fmla="*/ 0 h 32"/>
                <a:gd name="T4" fmla="*/ 27720131 w 11"/>
                <a:gd name="T5" fmla="*/ 80645000 h 32"/>
                <a:gd name="T6" fmla="*/ 10080336 w 11"/>
                <a:gd name="T7" fmla="*/ 80645000 h 32"/>
                <a:gd name="T8" fmla="*/ 10080336 w 11"/>
                <a:gd name="T9" fmla="*/ 15120938 h 32"/>
                <a:gd name="T10" fmla="*/ 0 w 11"/>
                <a:gd name="T11" fmla="*/ 15120938 h 32"/>
                <a:gd name="T12" fmla="*/ 0 w 11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32">
                  <a:moveTo>
                    <a:pt x="0" y="0"/>
                  </a:moveTo>
                  <a:lnTo>
                    <a:pt x="11" y="0"/>
                  </a:lnTo>
                  <a:lnTo>
                    <a:pt x="11" y="32"/>
                  </a:lnTo>
                  <a:lnTo>
                    <a:pt x="4" y="32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1" name="Freeform 117"/>
            <p:cNvSpPr/>
            <p:nvPr/>
          </p:nvSpPr>
          <p:spPr bwMode="auto">
            <a:xfrm>
              <a:off x="6881813" y="2378075"/>
              <a:ext cx="33337" cy="50800"/>
            </a:xfrm>
            <a:custGeom>
              <a:avLst/>
              <a:gdLst>
                <a:gd name="T0" fmla="*/ 54881962 w 18"/>
                <a:gd name="T1" fmla="*/ 16457386 h 28"/>
                <a:gd name="T2" fmla="*/ 20580041 w 18"/>
                <a:gd name="T3" fmla="*/ 16457386 h 28"/>
                <a:gd name="T4" fmla="*/ 20580041 w 18"/>
                <a:gd name="T5" fmla="*/ 29625471 h 28"/>
                <a:gd name="T6" fmla="*/ 34301921 w 18"/>
                <a:gd name="T7" fmla="*/ 29625471 h 28"/>
                <a:gd name="T8" fmla="*/ 61741976 w 18"/>
                <a:gd name="T9" fmla="*/ 62540243 h 28"/>
                <a:gd name="T10" fmla="*/ 34301921 w 18"/>
                <a:gd name="T11" fmla="*/ 92165714 h 28"/>
                <a:gd name="T12" fmla="*/ 0 w 18"/>
                <a:gd name="T13" fmla="*/ 92165714 h 28"/>
                <a:gd name="T14" fmla="*/ 0 w 18"/>
                <a:gd name="T15" fmla="*/ 72415400 h 28"/>
                <a:gd name="T16" fmla="*/ 24010048 w 18"/>
                <a:gd name="T17" fmla="*/ 72415400 h 28"/>
                <a:gd name="T18" fmla="*/ 41161935 w 18"/>
                <a:gd name="T19" fmla="*/ 62540243 h 28"/>
                <a:gd name="T20" fmla="*/ 24010048 w 18"/>
                <a:gd name="T21" fmla="*/ 49373971 h 28"/>
                <a:gd name="T22" fmla="*/ 0 w 18"/>
                <a:gd name="T23" fmla="*/ 49373971 h 28"/>
                <a:gd name="T24" fmla="*/ 0 w 18"/>
                <a:gd name="T25" fmla="*/ 0 h 28"/>
                <a:gd name="T26" fmla="*/ 54881962 w 18"/>
                <a:gd name="T27" fmla="*/ 0 h 28"/>
                <a:gd name="T28" fmla="*/ 54881962 w 18"/>
                <a:gd name="T29" fmla="*/ 1645738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28">
                  <a:moveTo>
                    <a:pt x="16" y="5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4" y="9"/>
                    <a:pt x="18" y="13"/>
                    <a:pt x="18" y="19"/>
                  </a:cubicBezTo>
                  <a:cubicBezTo>
                    <a:pt x="18" y="25"/>
                    <a:pt x="14" y="28"/>
                    <a:pt x="1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10" y="22"/>
                    <a:pt x="12" y="22"/>
                    <a:pt x="12" y="19"/>
                  </a:cubicBezTo>
                  <a:cubicBezTo>
                    <a:pt x="12" y="15"/>
                    <a:pt x="10" y="15"/>
                    <a:pt x="7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6" y="5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2" name="Freeform 118"/>
            <p:cNvSpPr/>
            <p:nvPr/>
          </p:nvSpPr>
          <p:spPr bwMode="auto">
            <a:xfrm>
              <a:off x="6115050" y="2492375"/>
              <a:ext cx="17462" cy="49212"/>
            </a:xfrm>
            <a:custGeom>
              <a:avLst/>
              <a:gdLst>
                <a:gd name="T0" fmla="*/ 0 w 11"/>
                <a:gd name="T1" fmla="*/ 0 h 31"/>
                <a:gd name="T2" fmla="*/ 27720131 w 11"/>
                <a:gd name="T3" fmla="*/ 0 h 31"/>
                <a:gd name="T4" fmla="*/ 27720131 w 11"/>
                <a:gd name="T5" fmla="*/ 78123256 h 31"/>
                <a:gd name="T6" fmla="*/ 10080336 w 11"/>
                <a:gd name="T7" fmla="*/ 78123256 h 31"/>
                <a:gd name="T8" fmla="*/ 10080336 w 11"/>
                <a:gd name="T9" fmla="*/ 15120784 h 31"/>
                <a:gd name="T10" fmla="*/ 0 w 11"/>
                <a:gd name="T11" fmla="*/ 15120784 h 31"/>
                <a:gd name="T12" fmla="*/ 0 w 11"/>
                <a:gd name="T13" fmla="*/ 0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31">
                  <a:moveTo>
                    <a:pt x="0" y="0"/>
                  </a:moveTo>
                  <a:lnTo>
                    <a:pt x="11" y="0"/>
                  </a:lnTo>
                  <a:lnTo>
                    <a:pt x="11" y="31"/>
                  </a:lnTo>
                  <a:lnTo>
                    <a:pt x="4" y="31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3" name="Freeform 119"/>
            <p:cNvSpPr/>
            <p:nvPr/>
          </p:nvSpPr>
          <p:spPr bwMode="auto">
            <a:xfrm>
              <a:off x="6138863" y="2492375"/>
              <a:ext cx="36512" cy="49212"/>
            </a:xfrm>
            <a:custGeom>
              <a:avLst/>
              <a:gdLst>
                <a:gd name="T0" fmla="*/ 53325776 w 20"/>
                <a:gd name="T1" fmla="*/ 0 h 28"/>
                <a:gd name="T2" fmla="*/ 23329342 w 20"/>
                <a:gd name="T3" fmla="*/ 46336613 h 28"/>
                <a:gd name="T4" fmla="*/ 19997622 w 20"/>
                <a:gd name="T5" fmla="*/ 55602530 h 28"/>
                <a:gd name="T6" fmla="*/ 33328154 w 20"/>
                <a:gd name="T7" fmla="*/ 67960014 h 28"/>
                <a:gd name="T8" fmla="*/ 46658685 w 20"/>
                <a:gd name="T9" fmla="*/ 55602530 h 28"/>
                <a:gd name="T10" fmla="*/ 29994608 w 20"/>
                <a:gd name="T11" fmla="*/ 43246803 h 28"/>
                <a:gd name="T12" fmla="*/ 39993419 w 20"/>
                <a:gd name="T13" fmla="*/ 27801265 h 28"/>
                <a:gd name="T14" fmla="*/ 66656307 w 20"/>
                <a:gd name="T15" fmla="*/ 55602530 h 28"/>
                <a:gd name="T16" fmla="*/ 33328154 w 20"/>
                <a:gd name="T17" fmla="*/ 86493605 h 28"/>
                <a:gd name="T18" fmla="*/ 0 w 20"/>
                <a:gd name="T19" fmla="*/ 55602530 h 28"/>
                <a:gd name="T20" fmla="*/ 6665266 w 20"/>
                <a:gd name="T21" fmla="*/ 37068939 h 28"/>
                <a:gd name="T22" fmla="*/ 29994608 w 20"/>
                <a:gd name="T23" fmla="*/ 0 h 28"/>
                <a:gd name="T24" fmla="*/ 53325776 w 20"/>
                <a:gd name="T25" fmla="*/ 0 h 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8">
                  <a:moveTo>
                    <a:pt x="16" y="0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6" y="17"/>
                    <a:pt x="6" y="18"/>
                  </a:cubicBezTo>
                  <a:cubicBezTo>
                    <a:pt x="6" y="21"/>
                    <a:pt x="7" y="22"/>
                    <a:pt x="10" y="22"/>
                  </a:cubicBezTo>
                  <a:cubicBezTo>
                    <a:pt x="12" y="22"/>
                    <a:pt x="14" y="21"/>
                    <a:pt x="14" y="18"/>
                  </a:cubicBezTo>
                  <a:cubicBezTo>
                    <a:pt x="14" y="16"/>
                    <a:pt x="12" y="14"/>
                    <a:pt x="9" y="14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7" y="10"/>
                    <a:pt x="20" y="14"/>
                    <a:pt x="20" y="18"/>
                  </a:cubicBezTo>
                  <a:cubicBezTo>
                    <a:pt x="20" y="24"/>
                    <a:pt x="16" y="28"/>
                    <a:pt x="10" y="28"/>
                  </a:cubicBezTo>
                  <a:cubicBezTo>
                    <a:pt x="4" y="28"/>
                    <a:pt x="0" y="24"/>
                    <a:pt x="0" y="18"/>
                  </a:cubicBezTo>
                  <a:cubicBezTo>
                    <a:pt x="0" y="16"/>
                    <a:pt x="1" y="14"/>
                    <a:pt x="2" y="1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4" name="Freeform 120"/>
            <p:cNvSpPr/>
            <p:nvPr/>
          </p:nvSpPr>
          <p:spPr bwMode="auto">
            <a:xfrm>
              <a:off x="6238875" y="2492375"/>
              <a:ext cx="17462" cy="49212"/>
            </a:xfrm>
            <a:custGeom>
              <a:avLst/>
              <a:gdLst>
                <a:gd name="T0" fmla="*/ 0 w 11"/>
                <a:gd name="T1" fmla="*/ 0 h 31"/>
                <a:gd name="T2" fmla="*/ 27720131 w 11"/>
                <a:gd name="T3" fmla="*/ 0 h 31"/>
                <a:gd name="T4" fmla="*/ 27720131 w 11"/>
                <a:gd name="T5" fmla="*/ 78123256 h 31"/>
                <a:gd name="T6" fmla="*/ 10080336 w 11"/>
                <a:gd name="T7" fmla="*/ 78123256 h 31"/>
                <a:gd name="T8" fmla="*/ 10080336 w 11"/>
                <a:gd name="T9" fmla="*/ 15120784 h 31"/>
                <a:gd name="T10" fmla="*/ 0 w 11"/>
                <a:gd name="T11" fmla="*/ 15120784 h 31"/>
                <a:gd name="T12" fmla="*/ 0 w 11"/>
                <a:gd name="T13" fmla="*/ 0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31">
                  <a:moveTo>
                    <a:pt x="0" y="0"/>
                  </a:moveTo>
                  <a:lnTo>
                    <a:pt x="11" y="0"/>
                  </a:lnTo>
                  <a:lnTo>
                    <a:pt x="11" y="31"/>
                  </a:lnTo>
                  <a:lnTo>
                    <a:pt x="4" y="31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5" name="Freeform 121"/>
            <p:cNvSpPr/>
            <p:nvPr/>
          </p:nvSpPr>
          <p:spPr bwMode="auto">
            <a:xfrm>
              <a:off x="6262688" y="2492375"/>
              <a:ext cx="31750" cy="49212"/>
            </a:xfrm>
            <a:custGeom>
              <a:avLst/>
              <a:gdLst>
                <a:gd name="T0" fmla="*/ 0 w 18"/>
                <a:gd name="T1" fmla="*/ 0 h 28"/>
                <a:gd name="T2" fmla="*/ 43557472 w 18"/>
                <a:gd name="T3" fmla="*/ 0 h 28"/>
                <a:gd name="T4" fmla="*/ 56003472 w 18"/>
                <a:gd name="T5" fmla="*/ 9267674 h 28"/>
                <a:gd name="T6" fmla="*/ 52891972 w 18"/>
                <a:gd name="T7" fmla="*/ 21623401 h 28"/>
                <a:gd name="T8" fmla="*/ 31113236 w 18"/>
                <a:gd name="T9" fmla="*/ 86493605 h 28"/>
                <a:gd name="T10" fmla="*/ 12446000 w 18"/>
                <a:gd name="T11" fmla="*/ 86493605 h 28"/>
                <a:gd name="T12" fmla="*/ 37336236 w 18"/>
                <a:gd name="T13" fmla="*/ 15445538 h 28"/>
                <a:gd name="T14" fmla="*/ 0 w 18"/>
                <a:gd name="T15" fmla="*/ 15445538 h 28"/>
                <a:gd name="T16" fmla="*/ 0 w 18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8">
                  <a:moveTo>
                    <a:pt x="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8" y="1"/>
                    <a:pt x="18" y="3"/>
                  </a:cubicBezTo>
                  <a:cubicBezTo>
                    <a:pt x="18" y="4"/>
                    <a:pt x="18" y="6"/>
                    <a:pt x="17" y="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6" name="Freeform 122"/>
            <p:cNvSpPr/>
            <p:nvPr/>
          </p:nvSpPr>
          <p:spPr bwMode="auto">
            <a:xfrm>
              <a:off x="6361113" y="2492375"/>
              <a:ext cx="17462" cy="49212"/>
            </a:xfrm>
            <a:custGeom>
              <a:avLst/>
              <a:gdLst>
                <a:gd name="T0" fmla="*/ 0 w 11"/>
                <a:gd name="T1" fmla="*/ 0 h 31"/>
                <a:gd name="T2" fmla="*/ 27720131 w 11"/>
                <a:gd name="T3" fmla="*/ 0 h 31"/>
                <a:gd name="T4" fmla="*/ 27720131 w 11"/>
                <a:gd name="T5" fmla="*/ 78123256 h 31"/>
                <a:gd name="T6" fmla="*/ 12599627 w 11"/>
                <a:gd name="T7" fmla="*/ 78123256 h 31"/>
                <a:gd name="T8" fmla="*/ 12599627 w 11"/>
                <a:gd name="T9" fmla="*/ 15120784 h 31"/>
                <a:gd name="T10" fmla="*/ 0 w 11"/>
                <a:gd name="T11" fmla="*/ 15120784 h 31"/>
                <a:gd name="T12" fmla="*/ 0 w 11"/>
                <a:gd name="T13" fmla="*/ 0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31">
                  <a:moveTo>
                    <a:pt x="0" y="0"/>
                  </a:moveTo>
                  <a:lnTo>
                    <a:pt x="11" y="0"/>
                  </a:lnTo>
                  <a:lnTo>
                    <a:pt x="11" y="31"/>
                  </a:lnTo>
                  <a:lnTo>
                    <a:pt x="5" y="31"/>
                  </a:lnTo>
                  <a:lnTo>
                    <a:pt x="5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7" name="Freeform 123"/>
            <p:cNvSpPr>
              <a:spLocks noEditPoints="1"/>
            </p:cNvSpPr>
            <p:nvPr/>
          </p:nvSpPr>
          <p:spPr bwMode="auto">
            <a:xfrm>
              <a:off x="6386513" y="2490788"/>
              <a:ext cx="34925" cy="50800"/>
            </a:xfrm>
            <a:custGeom>
              <a:avLst/>
              <a:gdLst>
                <a:gd name="T0" fmla="*/ 30494764 w 20"/>
                <a:gd name="T1" fmla="*/ 88987586 h 29"/>
                <a:gd name="T2" fmla="*/ 0 w 20"/>
                <a:gd name="T3" fmla="*/ 61369903 h 29"/>
                <a:gd name="T4" fmla="*/ 12197556 w 20"/>
                <a:gd name="T5" fmla="*/ 39890262 h 29"/>
                <a:gd name="T6" fmla="*/ 3048953 w 20"/>
                <a:gd name="T7" fmla="*/ 24548662 h 29"/>
                <a:gd name="T8" fmla="*/ 30494764 w 20"/>
                <a:gd name="T9" fmla="*/ 0 h 29"/>
                <a:gd name="T10" fmla="*/ 57938829 w 20"/>
                <a:gd name="T11" fmla="*/ 24548662 h 29"/>
                <a:gd name="T12" fmla="*/ 45741273 w 20"/>
                <a:gd name="T13" fmla="*/ 39890262 h 29"/>
                <a:gd name="T14" fmla="*/ 60987781 w 20"/>
                <a:gd name="T15" fmla="*/ 61369903 h 29"/>
                <a:gd name="T16" fmla="*/ 30494764 w 20"/>
                <a:gd name="T17" fmla="*/ 88987586 h 29"/>
                <a:gd name="T18" fmla="*/ 30494764 w 20"/>
                <a:gd name="T19" fmla="*/ 73644234 h 29"/>
                <a:gd name="T20" fmla="*/ 42692320 w 20"/>
                <a:gd name="T21" fmla="*/ 61369903 h 29"/>
                <a:gd name="T22" fmla="*/ 30494764 w 20"/>
                <a:gd name="T23" fmla="*/ 49097324 h 29"/>
                <a:gd name="T24" fmla="*/ 18297208 w 20"/>
                <a:gd name="T25" fmla="*/ 61369903 h 29"/>
                <a:gd name="T26" fmla="*/ 30494764 w 20"/>
                <a:gd name="T27" fmla="*/ 73644234 h 29"/>
                <a:gd name="T28" fmla="*/ 18297208 w 20"/>
                <a:gd name="T29" fmla="*/ 24548662 h 29"/>
                <a:gd name="T30" fmla="*/ 30494764 w 20"/>
                <a:gd name="T31" fmla="*/ 33753972 h 29"/>
                <a:gd name="T32" fmla="*/ 39641621 w 20"/>
                <a:gd name="T33" fmla="*/ 24548662 h 29"/>
                <a:gd name="T34" fmla="*/ 30494764 w 20"/>
                <a:gd name="T35" fmla="*/ 15343352 h 29"/>
                <a:gd name="T36" fmla="*/ 18297208 w 20"/>
                <a:gd name="T37" fmla="*/ 24548662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29">
                  <a:moveTo>
                    <a:pt x="10" y="29"/>
                  </a:moveTo>
                  <a:cubicBezTo>
                    <a:pt x="4" y="29"/>
                    <a:pt x="0" y="26"/>
                    <a:pt x="0" y="20"/>
                  </a:cubicBezTo>
                  <a:cubicBezTo>
                    <a:pt x="0" y="17"/>
                    <a:pt x="2" y="15"/>
                    <a:pt x="4" y="13"/>
                  </a:cubicBezTo>
                  <a:cubicBezTo>
                    <a:pt x="2" y="12"/>
                    <a:pt x="1" y="10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0"/>
                    <a:pt x="18" y="12"/>
                    <a:pt x="15" y="13"/>
                  </a:cubicBezTo>
                  <a:cubicBezTo>
                    <a:pt x="18" y="15"/>
                    <a:pt x="20" y="17"/>
                    <a:pt x="20" y="20"/>
                  </a:cubicBezTo>
                  <a:cubicBezTo>
                    <a:pt x="20" y="26"/>
                    <a:pt x="16" y="29"/>
                    <a:pt x="10" y="29"/>
                  </a:cubicBezTo>
                  <a:close/>
                  <a:moveTo>
                    <a:pt x="10" y="24"/>
                  </a:moveTo>
                  <a:cubicBezTo>
                    <a:pt x="12" y="24"/>
                    <a:pt x="14" y="22"/>
                    <a:pt x="14" y="20"/>
                  </a:cubicBezTo>
                  <a:cubicBezTo>
                    <a:pt x="14" y="18"/>
                    <a:pt x="12" y="16"/>
                    <a:pt x="10" y="16"/>
                  </a:cubicBezTo>
                  <a:cubicBezTo>
                    <a:pt x="8" y="16"/>
                    <a:pt x="6" y="18"/>
                    <a:pt x="6" y="20"/>
                  </a:cubicBezTo>
                  <a:cubicBezTo>
                    <a:pt x="6" y="22"/>
                    <a:pt x="8" y="24"/>
                    <a:pt x="10" y="24"/>
                  </a:cubicBezTo>
                  <a:close/>
                  <a:moveTo>
                    <a:pt x="6" y="8"/>
                  </a:moveTo>
                  <a:cubicBezTo>
                    <a:pt x="6" y="10"/>
                    <a:pt x="8" y="11"/>
                    <a:pt x="10" y="11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6"/>
                    <a:pt x="12" y="5"/>
                    <a:pt x="10" y="5"/>
                  </a:cubicBezTo>
                  <a:cubicBezTo>
                    <a:pt x="8" y="5"/>
                    <a:pt x="6" y="6"/>
                    <a:pt x="6" y="8"/>
                  </a:cubicBez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8" name="Freeform 124"/>
            <p:cNvSpPr/>
            <p:nvPr/>
          </p:nvSpPr>
          <p:spPr bwMode="auto">
            <a:xfrm>
              <a:off x="6486525" y="2492375"/>
              <a:ext cx="17462" cy="49212"/>
            </a:xfrm>
            <a:custGeom>
              <a:avLst/>
              <a:gdLst>
                <a:gd name="T0" fmla="*/ 0 w 11"/>
                <a:gd name="T1" fmla="*/ 0 h 31"/>
                <a:gd name="T2" fmla="*/ 27720131 w 11"/>
                <a:gd name="T3" fmla="*/ 0 h 31"/>
                <a:gd name="T4" fmla="*/ 27720131 w 11"/>
                <a:gd name="T5" fmla="*/ 78123256 h 31"/>
                <a:gd name="T6" fmla="*/ 10080336 w 11"/>
                <a:gd name="T7" fmla="*/ 78123256 h 31"/>
                <a:gd name="T8" fmla="*/ 10080336 w 11"/>
                <a:gd name="T9" fmla="*/ 15120784 h 31"/>
                <a:gd name="T10" fmla="*/ 0 w 11"/>
                <a:gd name="T11" fmla="*/ 15120784 h 31"/>
                <a:gd name="T12" fmla="*/ 0 w 11"/>
                <a:gd name="T13" fmla="*/ 0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31">
                  <a:moveTo>
                    <a:pt x="0" y="0"/>
                  </a:moveTo>
                  <a:lnTo>
                    <a:pt x="11" y="0"/>
                  </a:lnTo>
                  <a:lnTo>
                    <a:pt x="11" y="31"/>
                  </a:lnTo>
                  <a:lnTo>
                    <a:pt x="4" y="31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" name="Freeform 125"/>
            <p:cNvSpPr/>
            <p:nvPr/>
          </p:nvSpPr>
          <p:spPr bwMode="auto">
            <a:xfrm>
              <a:off x="6508750" y="2490788"/>
              <a:ext cx="36512" cy="50800"/>
            </a:xfrm>
            <a:custGeom>
              <a:avLst/>
              <a:gdLst>
                <a:gd name="T0" fmla="*/ 16664077 w 20"/>
                <a:gd name="T1" fmla="*/ 88987586 h 29"/>
                <a:gd name="T2" fmla="*/ 43326965 w 20"/>
                <a:gd name="T3" fmla="*/ 39890262 h 29"/>
                <a:gd name="T4" fmla="*/ 46658685 w 20"/>
                <a:gd name="T5" fmla="*/ 30684952 h 29"/>
                <a:gd name="T6" fmla="*/ 33328154 w 20"/>
                <a:gd name="T7" fmla="*/ 18410621 h 29"/>
                <a:gd name="T8" fmla="*/ 19997622 w 20"/>
                <a:gd name="T9" fmla="*/ 30684952 h 29"/>
                <a:gd name="T10" fmla="*/ 36661699 w 20"/>
                <a:gd name="T11" fmla="*/ 42959283 h 29"/>
                <a:gd name="T12" fmla="*/ 26662888 w 20"/>
                <a:gd name="T13" fmla="*/ 61369903 h 29"/>
                <a:gd name="T14" fmla="*/ 0 w 20"/>
                <a:gd name="T15" fmla="*/ 30684952 h 29"/>
                <a:gd name="T16" fmla="*/ 33328154 w 20"/>
                <a:gd name="T17" fmla="*/ 0 h 29"/>
                <a:gd name="T18" fmla="*/ 66656307 w 20"/>
                <a:gd name="T19" fmla="*/ 30684952 h 29"/>
                <a:gd name="T20" fmla="*/ 59991042 w 20"/>
                <a:gd name="T21" fmla="*/ 52164593 h 29"/>
                <a:gd name="T22" fmla="*/ 36661699 w 20"/>
                <a:gd name="T23" fmla="*/ 88987586 h 29"/>
                <a:gd name="T24" fmla="*/ 16664077 w 20"/>
                <a:gd name="T25" fmla="*/ 88987586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5" y="29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8"/>
                    <a:pt x="13" y="6"/>
                    <a:pt x="10" y="6"/>
                  </a:cubicBezTo>
                  <a:cubicBezTo>
                    <a:pt x="8" y="6"/>
                    <a:pt x="6" y="8"/>
                    <a:pt x="6" y="10"/>
                  </a:cubicBezTo>
                  <a:cubicBezTo>
                    <a:pt x="6" y="13"/>
                    <a:pt x="8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18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2"/>
                    <a:pt x="19" y="15"/>
                    <a:pt x="18" y="17"/>
                  </a:cubicBezTo>
                  <a:cubicBezTo>
                    <a:pt x="11" y="29"/>
                    <a:pt x="11" y="29"/>
                    <a:pt x="11" y="29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0" name="Freeform 126"/>
            <p:cNvSpPr/>
            <p:nvPr/>
          </p:nvSpPr>
          <p:spPr bwMode="auto">
            <a:xfrm>
              <a:off x="6600825" y="2490788"/>
              <a:ext cx="34925" cy="50800"/>
            </a:xfrm>
            <a:custGeom>
              <a:avLst/>
              <a:gdLst>
                <a:gd name="T0" fmla="*/ 64197664 w 19"/>
                <a:gd name="T1" fmla="*/ 88987586 h 29"/>
                <a:gd name="T2" fmla="*/ 13515975 w 19"/>
                <a:gd name="T3" fmla="*/ 88987586 h 29"/>
                <a:gd name="T4" fmla="*/ 0 w 19"/>
                <a:gd name="T5" fmla="*/ 76713255 h 29"/>
                <a:gd name="T6" fmla="*/ 13515975 w 19"/>
                <a:gd name="T7" fmla="*/ 58302634 h 29"/>
                <a:gd name="T8" fmla="*/ 30408646 w 19"/>
                <a:gd name="T9" fmla="*/ 42959283 h 29"/>
                <a:gd name="T10" fmla="*/ 43924621 w 19"/>
                <a:gd name="T11" fmla="*/ 24548662 h 29"/>
                <a:gd name="T12" fmla="*/ 30408646 w 19"/>
                <a:gd name="T13" fmla="*/ 18410621 h 29"/>
                <a:gd name="T14" fmla="*/ 20273043 w 19"/>
                <a:gd name="T15" fmla="*/ 27617683 h 29"/>
                <a:gd name="T16" fmla="*/ 27030112 w 19"/>
                <a:gd name="T17" fmla="*/ 36822993 h 29"/>
                <a:gd name="T18" fmla="*/ 13515975 w 19"/>
                <a:gd name="T19" fmla="*/ 49097324 h 29"/>
                <a:gd name="T20" fmla="*/ 0 w 19"/>
                <a:gd name="T21" fmla="*/ 27617683 h 29"/>
                <a:gd name="T22" fmla="*/ 30408646 w 19"/>
                <a:gd name="T23" fmla="*/ 0 h 29"/>
                <a:gd name="T24" fmla="*/ 64197664 w 19"/>
                <a:gd name="T25" fmla="*/ 27617683 h 29"/>
                <a:gd name="T26" fmla="*/ 47303155 w 19"/>
                <a:gd name="T27" fmla="*/ 52164593 h 29"/>
                <a:gd name="T28" fmla="*/ 27030112 w 19"/>
                <a:gd name="T29" fmla="*/ 70576966 h 29"/>
                <a:gd name="T30" fmla="*/ 64197664 w 19"/>
                <a:gd name="T31" fmla="*/ 70576966 h 29"/>
                <a:gd name="T32" fmla="*/ 64197664 w 19"/>
                <a:gd name="T33" fmla="*/ 88987586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4"/>
                    <a:pt x="0" y="23"/>
                    <a:pt x="4" y="19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2"/>
                    <a:pt x="13" y="10"/>
                    <a:pt x="13" y="8"/>
                  </a:cubicBezTo>
                  <a:cubicBezTo>
                    <a:pt x="13" y="7"/>
                    <a:pt x="12" y="6"/>
                    <a:pt x="9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0"/>
                    <a:pt x="7" y="12"/>
                    <a:pt x="8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9" y="23"/>
                    <a:pt x="19" y="23"/>
                    <a:pt x="19" y="23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1" name="Freeform 127"/>
            <p:cNvSpPr>
              <a:spLocks noEditPoints="1"/>
            </p:cNvSpPr>
            <p:nvPr/>
          </p:nvSpPr>
          <p:spPr bwMode="auto">
            <a:xfrm>
              <a:off x="6638925" y="2490788"/>
              <a:ext cx="34925" cy="50800"/>
            </a:xfrm>
            <a:custGeom>
              <a:avLst/>
              <a:gdLst>
                <a:gd name="T0" fmla="*/ 0 w 20"/>
                <a:gd name="T1" fmla="*/ 27617683 h 29"/>
                <a:gd name="T2" fmla="*/ 30494764 w 20"/>
                <a:gd name="T3" fmla="*/ 0 h 29"/>
                <a:gd name="T4" fmla="*/ 60987781 w 20"/>
                <a:gd name="T5" fmla="*/ 27617683 h 29"/>
                <a:gd name="T6" fmla="*/ 60987781 w 20"/>
                <a:gd name="T7" fmla="*/ 61369903 h 29"/>
                <a:gd name="T8" fmla="*/ 30494764 w 20"/>
                <a:gd name="T9" fmla="*/ 88987586 h 29"/>
                <a:gd name="T10" fmla="*/ 0 w 20"/>
                <a:gd name="T11" fmla="*/ 61369903 h 29"/>
                <a:gd name="T12" fmla="*/ 0 w 20"/>
                <a:gd name="T13" fmla="*/ 27617683 h 29"/>
                <a:gd name="T14" fmla="*/ 42692320 w 20"/>
                <a:gd name="T15" fmla="*/ 27617683 h 29"/>
                <a:gd name="T16" fmla="*/ 30494764 w 20"/>
                <a:gd name="T17" fmla="*/ 18410621 h 29"/>
                <a:gd name="T18" fmla="*/ 18297208 w 20"/>
                <a:gd name="T19" fmla="*/ 27617683 h 29"/>
                <a:gd name="T20" fmla="*/ 18297208 w 20"/>
                <a:gd name="T21" fmla="*/ 61369903 h 29"/>
                <a:gd name="T22" fmla="*/ 30494764 w 20"/>
                <a:gd name="T23" fmla="*/ 73644234 h 29"/>
                <a:gd name="T24" fmla="*/ 42692320 w 20"/>
                <a:gd name="T25" fmla="*/ 61369903 h 29"/>
                <a:gd name="T26" fmla="*/ 42692320 w 20"/>
                <a:gd name="T27" fmla="*/ 27617683 h 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" h="29">
                  <a:moveTo>
                    <a:pt x="0" y="9"/>
                  </a:move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5"/>
                    <a:pt x="16" y="29"/>
                    <a:pt x="10" y="29"/>
                  </a:cubicBezTo>
                  <a:cubicBezTo>
                    <a:pt x="4" y="29"/>
                    <a:pt x="0" y="25"/>
                    <a:pt x="0" y="20"/>
                  </a:cubicBezTo>
                  <a:lnTo>
                    <a:pt x="0" y="9"/>
                  </a:lnTo>
                  <a:close/>
                  <a:moveTo>
                    <a:pt x="14" y="9"/>
                  </a:moveTo>
                  <a:cubicBezTo>
                    <a:pt x="14" y="7"/>
                    <a:pt x="13" y="6"/>
                    <a:pt x="10" y="6"/>
                  </a:cubicBezTo>
                  <a:cubicBezTo>
                    <a:pt x="8" y="6"/>
                    <a:pt x="6" y="7"/>
                    <a:pt x="6" y="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8" y="24"/>
                    <a:pt x="10" y="24"/>
                  </a:cubicBezTo>
                  <a:cubicBezTo>
                    <a:pt x="13" y="24"/>
                    <a:pt x="14" y="22"/>
                    <a:pt x="14" y="20"/>
                  </a:cubicBezTo>
                  <a:lnTo>
                    <a:pt x="14" y="9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2" name="Freeform 128"/>
            <p:cNvSpPr/>
            <p:nvPr/>
          </p:nvSpPr>
          <p:spPr bwMode="auto">
            <a:xfrm>
              <a:off x="6727825" y="2490788"/>
              <a:ext cx="34925" cy="50800"/>
            </a:xfrm>
            <a:custGeom>
              <a:avLst/>
              <a:gdLst>
                <a:gd name="T0" fmla="*/ 60987781 w 20"/>
                <a:gd name="T1" fmla="*/ 88987586 h 29"/>
                <a:gd name="T2" fmla="*/ 12197556 w 20"/>
                <a:gd name="T3" fmla="*/ 88987586 h 29"/>
                <a:gd name="T4" fmla="*/ 0 w 20"/>
                <a:gd name="T5" fmla="*/ 76713255 h 29"/>
                <a:gd name="T6" fmla="*/ 12197556 w 20"/>
                <a:gd name="T7" fmla="*/ 58302634 h 29"/>
                <a:gd name="T8" fmla="*/ 30494764 w 20"/>
                <a:gd name="T9" fmla="*/ 42959283 h 29"/>
                <a:gd name="T10" fmla="*/ 39641621 w 20"/>
                <a:gd name="T11" fmla="*/ 24548662 h 29"/>
                <a:gd name="T12" fmla="*/ 30494764 w 20"/>
                <a:gd name="T13" fmla="*/ 18410621 h 29"/>
                <a:gd name="T14" fmla="*/ 18297208 w 20"/>
                <a:gd name="T15" fmla="*/ 27617683 h 29"/>
                <a:gd name="T16" fmla="*/ 27444065 w 20"/>
                <a:gd name="T17" fmla="*/ 36822993 h 29"/>
                <a:gd name="T18" fmla="*/ 15246509 w 20"/>
                <a:gd name="T19" fmla="*/ 49097324 h 29"/>
                <a:gd name="T20" fmla="*/ 0 w 20"/>
                <a:gd name="T21" fmla="*/ 27617683 h 29"/>
                <a:gd name="T22" fmla="*/ 30494764 w 20"/>
                <a:gd name="T23" fmla="*/ 0 h 29"/>
                <a:gd name="T24" fmla="*/ 57938829 w 20"/>
                <a:gd name="T25" fmla="*/ 27617683 h 29"/>
                <a:gd name="T26" fmla="*/ 45741273 w 20"/>
                <a:gd name="T27" fmla="*/ 52164593 h 29"/>
                <a:gd name="T28" fmla="*/ 24395113 w 20"/>
                <a:gd name="T29" fmla="*/ 70576966 h 29"/>
                <a:gd name="T30" fmla="*/ 60987781 w 20"/>
                <a:gd name="T31" fmla="*/ 70576966 h 29"/>
                <a:gd name="T32" fmla="*/ 60987781 w 20"/>
                <a:gd name="T33" fmla="*/ 88987586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4"/>
                    <a:pt x="1" y="23"/>
                    <a:pt x="4" y="19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8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8" y="6"/>
                    <a:pt x="6" y="7"/>
                    <a:pt x="6" y="9"/>
                  </a:cubicBezTo>
                  <a:cubicBezTo>
                    <a:pt x="6" y="10"/>
                    <a:pt x="7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3" name="Freeform 129"/>
            <p:cNvSpPr/>
            <p:nvPr/>
          </p:nvSpPr>
          <p:spPr bwMode="auto">
            <a:xfrm>
              <a:off x="6765925" y="2492375"/>
              <a:ext cx="17462" cy="49212"/>
            </a:xfrm>
            <a:custGeom>
              <a:avLst/>
              <a:gdLst>
                <a:gd name="T0" fmla="*/ 0 w 11"/>
                <a:gd name="T1" fmla="*/ 0 h 31"/>
                <a:gd name="T2" fmla="*/ 27720131 w 11"/>
                <a:gd name="T3" fmla="*/ 0 h 31"/>
                <a:gd name="T4" fmla="*/ 27720131 w 11"/>
                <a:gd name="T5" fmla="*/ 78123256 h 31"/>
                <a:gd name="T6" fmla="*/ 10080336 w 11"/>
                <a:gd name="T7" fmla="*/ 78123256 h 31"/>
                <a:gd name="T8" fmla="*/ 10080336 w 11"/>
                <a:gd name="T9" fmla="*/ 15120784 h 31"/>
                <a:gd name="T10" fmla="*/ 0 w 11"/>
                <a:gd name="T11" fmla="*/ 15120784 h 31"/>
                <a:gd name="T12" fmla="*/ 0 w 11"/>
                <a:gd name="T13" fmla="*/ 0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" h="31">
                  <a:moveTo>
                    <a:pt x="0" y="0"/>
                  </a:moveTo>
                  <a:lnTo>
                    <a:pt x="11" y="0"/>
                  </a:lnTo>
                  <a:lnTo>
                    <a:pt x="11" y="31"/>
                  </a:lnTo>
                  <a:lnTo>
                    <a:pt x="4" y="31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4" name="Freeform 130"/>
            <p:cNvSpPr/>
            <p:nvPr/>
          </p:nvSpPr>
          <p:spPr bwMode="auto">
            <a:xfrm>
              <a:off x="6848475" y="2490788"/>
              <a:ext cx="36512" cy="50800"/>
            </a:xfrm>
            <a:custGeom>
              <a:avLst/>
              <a:gdLst>
                <a:gd name="T0" fmla="*/ 66656307 w 20"/>
                <a:gd name="T1" fmla="*/ 88987586 h 29"/>
                <a:gd name="T2" fmla="*/ 13330531 w 20"/>
                <a:gd name="T3" fmla="*/ 88987586 h 29"/>
                <a:gd name="T4" fmla="*/ 0 w 20"/>
                <a:gd name="T5" fmla="*/ 76713255 h 29"/>
                <a:gd name="T6" fmla="*/ 13330531 w 20"/>
                <a:gd name="T7" fmla="*/ 58302634 h 29"/>
                <a:gd name="T8" fmla="*/ 33328154 w 20"/>
                <a:gd name="T9" fmla="*/ 42959283 h 29"/>
                <a:gd name="T10" fmla="*/ 43326965 w 20"/>
                <a:gd name="T11" fmla="*/ 24548662 h 29"/>
                <a:gd name="T12" fmla="*/ 33328154 w 20"/>
                <a:gd name="T13" fmla="*/ 18410621 h 29"/>
                <a:gd name="T14" fmla="*/ 19997622 w 20"/>
                <a:gd name="T15" fmla="*/ 27617683 h 29"/>
                <a:gd name="T16" fmla="*/ 29994608 w 20"/>
                <a:gd name="T17" fmla="*/ 36822993 h 29"/>
                <a:gd name="T18" fmla="*/ 16664077 w 20"/>
                <a:gd name="T19" fmla="*/ 49097324 h 29"/>
                <a:gd name="T20" fmla="*/ 3333546 w 20"/>
                <a:gd name="T21" fmla="*/ 27617683 h 29"/>
                <a:gd name="T22" fmla="*/ 33328154 w 20"/>
                <a:gd name="T23" fmla="*/ 0 h 29"/>
                <a:gd name="T24" fmla="*/ 63322762 w 20"/>
                <a:gd name="T25" fmla="*/ 27617683 h 29"/>
                <a:gd name="T26" fmla="*/ 49992230 w 20"/>
                <a:gd name="T27" fmla="*/ 52164593 h 29"/>
                <a:gd name="T28" fmla="*/ 26662888 w 20"/>
                <a:gd name="T29" fmla="*/ 70576966 h 29"/>
                <a:gd name="T30" fmla="*/ 66656307 w 20"/>
                <a:gd name="T31" fmla="*/ 70576966 h 29"/>
                <a:gd name="T32" fmla="*/ 66656307 w 20"/>
                <a:gd name="T33" fmla="*/ 88987586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4"/>
                    <a:pt x="1" y="23"/>
                    <a:pt x="4" y="19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8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8" y="6"/>
                    <a:pt x="6" y="7"/>
                    <a:pt x="6" y="9"/>
                  </a:cubicBezTo>
                  <a:cubicBezTo>
                    <a:pt x="6" y="10"/>
                    <a:pt x="7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5" name="Freeform 131"/>
            <p:cNvSpPr/>
            <p:nvPr/>
          </p:nvSpPr>
          <p:spPr bwMode="auto">
            <a:xfrm>
              <a:off x="6889750" y="2490788"/>
              <a:ext cx="33337" cy="50800"/>
            </a:xfrm>
            <a:custGeom>
              <a:avLst/>
              <a:gdLst>
                <a:gd name="T0" fmla="*/ 58492398 w 19"/>
                <a:gd name="T1" fmla="*/ 88987586 h 29"/>
                <a:gd name="T2" fmla="*/ 12313635 w 19"/>
                <a:gd name="T3" fmla="*/ 88987586 h 29"/>
                <a:gd name="T4" fmla="*/ 0 w 19"/>
                <a:gd name="T5" fmla="*/ 76713255 h 29"/>
                <a:gd name="T6" fmla="*/ 12313635 w 19"/>
                <a:gd name="T7" fmla="*/ 58302634 h 29"/>
                <a:gd name="T8" fmla="*/ 27706556 w 19"/>
                <a:gd name="T9" fmla="*/ 42959283 h 29"/>
                <a:gd name="T10" fmla="*/ 40021946 w 19"/>
                <a:gd name="T11" fmla="*/ 24548662 h 29"/>
                <a:gd name="T12" fmla="*/ 27706556 w 19"/>
                <a:gd name="T13" fmla="*/ 18410621 h 29"/>
                <a:gd name="T14" fmla="*/ 18470453 w 19"/>
                <a:gd name="T15" fmla="*/ 27617683 h 29"/>
                <a:gd name="T16" fmla="*/ 24629025 w 19"/>
                <a:gd name="T17" fmla="*/ 36822993 h 29"/>
                <a:gd name="T18" fmla="*/ 12313635 w 19"/>
                <a:gd name="T19" fmla="*/ 49097324 h 29"/>
                <a:gd name="T20" fmla="*/ 0 w 19"/>
                <a:gd name="T21" fmla="*/ 27617683 h 29"/>
                <a:gd name="T22" fmla="*/ 27706556 w 19"/>
                <a:gd name="T23" fmla="*/ 0 h 29"/>
                <a:gd name="T24" fmla="*/ 58492398 w 19"/>
                <a:gd name="T25" fmla="*/ 27617683 h 29"/>
                <a:gd name="T26" fmla="*/ 43099477 w 19"/>
                <a:gd name="T27" fmla="*/ 52164593 h 29"/>
                <a:gd name="T28" fmla="*/ 24629025 w 19"/>
                <a:gd name="T29" fmla="*/ 70576966 h 29"/>
                <a:gd name="T30" fmla="*/ 58492398 w 19"/>
                <a:gd name="T31" fmla="*/ 70576966 h 29"/>
                <a:gd name="T32" fmla="*/ 58492398 w 19"/>
                <a:gd name="T33" fmla="*/ 88987586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4"/>
                    <a:pt x="0" y="23"/>
                    <a:pt x="4" y="19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2"/>
                    <a:pt x="13" y="10"/>
                    <a:pt x="13" y="8"/>
                  </a:cubicBezTo>
                  <a:cubicBezTo>
                    <a:pt x="13" y="7"/>
                    <a:pt x="11" y="6"/>
                    <a:pt x="9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0"/>
                    <a:pt x="7" y="12"/>
                    <a:pt x="8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" y="15"/>
                    <a:pt x="0" y="12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9" y="4"/>
                    <a:pt x="19" y="9"/>
                  </a:cubicBezTo>
                  <a:cubicBezTo>
                    <a:pt x="19" y="13"/>
                    <a:pt x="17" y="15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9" y="23"/>
                    <a:pt x="19" y="23"/>
                    <a:pt x="19" y="23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6" name="Freeform 132"/>
            <p:cNvSpPr/>
            <p:nvPr/>
          </p:nvSpPr>
          <p:spPr bwMode="auto">
            <a:xfrm>
              <a:off x="6105525" y="2603500"/>
              <a:ext cx="34925" cy="52387"/>
            </a:xfrm>
            <a:custGeom>
              <a:avLst/>
              <a:gdLst>
                <a:gd name="T0" fmla="*/ 60987781 w 20"/>
                <a:gd name="T1" fmla="*/ 94634406 h 29"/>
                <a:gd name="T2" fmla="*/ 12197556 w 20"/>
                <a:gd name="T3" fmla="*/ 94634406 h 29"/>
                <a:gd name="T4" fmla="*/ 0 w 20"/>
                <a:gd name="T5" fmla="*/ 81581011 h 29"/>
                <a:gd name="T6" fmla="*/ 12197556 w 20"/>
                <a:gd name="T7" fmla="*/ 62002724 h 29"/>
                <a:gd name="T8" fmla="*/ 30494764 w 20"/>
                <a:gd name="T9" fmla="*/ 45685077 h 29"/>
                <a:gd name="T10" fmla="*/ 39641621 w 20"/>
                <a:gd name="T11" fmla="*/ 26106790 h 29"/>
                <a:gd name="T12" fmla="*/ 30494764 w 20"/>
                <a:gd name="T13" fmla="*/ 19580093 h 29"/>
                <a:gd name="T14" fmla="*/ 18297208 w 20"/>
                <a:gd name="T15" fmla="*/ 29369236 h 29"/>
                <a:gd name="T16" fmla="*/ 27444065 w 20"/>
                <a:gd name="T17" fmla="*/ 39158379 h 29"/>
                <a:gd name="T18" fmla="*/ 12197556 w 20"/>
                <a:gd name="T19" fmla="*/ 52211775 h 29"/>
                <a:gd name="T20" fmla="*/ 0 w 20"/>
                <a:gd name="T21" fmla="*/ 29369236 h 29"/>
                <a:gd name="T22" fmla="*/ 30494764 w 20"/>
                <a:gd name="T23" fmla="*/ 0 h 29"/>
                <a:gd name="T24" fmla="*/ 57938829 w 20"/>
                <a:gd name="T25" fmla="*/ 29369236 h 29"/>
                <a:gd name="T26" fmla="*/ 42692320 w 20"/>
                <a:gd name="T27" fmla="*/ 55476027 h 29"/>
                <a:gd name="T28" fmla="*/ 24395113 w 20"/>
                <a:gd name="T29" fmla="*/ 75054313 h 29"/>
                <a:gd name="T30" fmla="*/ 60987781 w 20"/>
                <a:gd name="T31" fmla="*/ 75054313 h 29"/>
                <a:gd name="T32" fmla="*/ 60987781 w 20"/>
                <a:gd name="T33" fmla="*/ 94634406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4"/>
                    <a:pt x="0" y="23"/>
                    <a:pt x="4" y="19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8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0"/>
                    <a:pt x="7" y="12"/>
                    <a:pt x="9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7" name="Freeform 133"/>
            <p:cNvSpPr/>
            <p:nvPr/>
          </p:nvSpPr>
          <p:spPr bwMode="auto">
            <a:xfrm>
              <a:off x="6145213" y="2606675"/>
              <a:ext cx="34925" cy="49212"/>
            </a:xfrm>
            <a:custGeom>
              <a:avLst/>
              <a:gdLst>
                <a:gd name="T0" fmla="*/ 0 w 20"/>
                <a:gd name="T1" fmla="*/ 67960014 h 28"/>
                <a:gd name="T2" fmla="*/ 27444065 w 20"/>
                <a:gd name="T3" fmla="*/ 67960014 h 28"/>
                <a:gd name="T4" fmla="*/ 39641621 w 20"/>
                <a:gd name="T5" fmla="*/ 58692340 h 28"/>
                <a:gd name="T6" fmla="*/ 27444065 w 20"/>
                <a:gd name="T7" fmla="*/ 46336613 h 28"/>
                <a:gd name="T8" fmla="*/ 9148604 w 20"/>
                <a:gd name="T9" fmla="*/ 46336613 h 28"/>
                <a:gd name="T10" fmla="*/ 9148604 w 20"/>
                <a:gd name="T11" fmla="*/ 37068939 h 28"/>
                <a:gd name="T12" fmla="*/ 36592669 w 20"/>
                <a:gd name="T13" fmla="*/ 15445538 h 28"/>
                <a:gd name="T14" fmla="*/ 36592669 w 20"/>
                <a:gd name="T15" fmla="*/ 15445538 h 28"/>
                <a:gd name="T16" fmla="*/ 3048953 w 20"/>
                <a:gd name="T17" fmla="*/ 15445538 h 28"/>
                <a:gd name="T18" fmla="*/ 3048953 w 20"/>
                <a:gd name="T19" fmla="*/ 0 h 28"/>
                <a:gd name="T20" fmla="*/ 39641621 w 20"/>
                <a:gd name="T21" fmla="*/ 0 h 28"/>
                <a:gd name="T22" fmla="*/ 54889876 w 20"/>
                <a:gd name="T23" fmla="*/ 12355727 h 28"/>
                <a:gd name="T24" fmla="*/ 36592669 w 20"/>
                <a:gd name="T25" fmla="*/ 33979128 h 28"/>
                <a:gd name="T26" fmla="*/ 60987781 w 20"/>
                <a:gd name="T27" fmla="*/ 58692340 h 28"/>
                <a:gd name="T28" fmla="*/ 27444065 w 20"/>
                <a:gd name="T29" fmla="*/ 86493605 h 28"/>
                <a:gd name="T30" fmla="*/ 0 w 20"/>
                <a:gd name="T31" fmla="*/ 86493605 h 28"/>
                <a:gd name="T32" fmla="*/ 0 w 20"/>
                <a:gd name="T33" fmla="*/ 67960014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1" y="22"/>
                    <a:pt x="13" y="21"/>
                    <a:pt x="13" y="19"/>
                  </a:cubicBezTo>
                  <a:cubicBezTo>
                    <a:pt x="13" y="16"/>
                    <a:pt x="11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7" y="0"/>
                    <a:pt x="18" y="2"/>
                    <a:pt x="18" y="4"/>
                  </a:cubicBezTo>
                  <a:cubicBezTo>
                    <a:pt x="18" y="7"/>
                    <a:pt x="15" y="9"/>
                    <a:pt x="12" y="11"/>
                  </a:cubicBezTo>
                  <a:cubicBezTo>
                    <a:pt x="16" y="12"/>
                    <a:pt x="20" y="15"/>
                    <a:pt x="20" y="19"/>
                  </a:cubicBezTo>
                  <a:cubicBezTo>
                    <a:pt x="20" y="26"/>
                    <a:pt x="15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8" name="Freeform 134"/>
            <p:cNvSpPr/>
            <p:nvPr/>
          </p:nvSpPr>
          <p:spPr bwMode="auto">
            <a:xfrm>
              <a:off x="6230938" y="2603500"/>
              <a:ext cx="34925" cy="52387"/>
            </a:xfrm>
            <a:custGeom>
              <a:avLst/>
              <a:gdLst>
                <a:gd name="T0" fmla="*/ 64197664 w 19"/>
                <a:gd name="T1" fmla="*/ 94634406 h 29"/>
                <a:gd name="T2" fmla="*/ 13515975 w 19"/>
                <a:gd name="T3" fmla="*/ 94634406 h 29"/>
                <a:gd name="T4" fmla="*/ 0 w 19"/>
                <a:gd name="T5" fmla="*/ 81581011 h 29"/>
                <a:gd name="T6" fmla="*/ 13515975 w 19"/>
                <a:gd name="T7" fmla="*/ 62002724 h 29"/>
                <a:gd name="T8" fmla="*/ 30408646 w 19"/>
                <a:gd name="T9" fmla="*/ 45685077 h 29"/>
                <a:gd name="T10" fmla="*/ 43924621 w 19"/>
                <a:gd name="T11" fmla="*/ 26106790 h 29"/>
                <a:gd name="T12" fmla="*/ 30408646 w 19"/>
                <a:gd name="T13" fmla="*/ 19580093 h 29"/>
                <a:gd name="T14" fmla="*/ 20273043 w 19"/>
                <a:gd name="T15" fmla="*/ 29369236 h 29"/>
                <a:gd name="T16" fmla="*/ 27030112 w 19"/>
                <a:gd name="T17" fmla="*/ 39158379 h 29"/>
                <a:gd name="T18" fmla="*/ 13515975 w 19"/>
                <a:gd name="T19" fmla="*/ 52211775 h 29"/>
                <a:gd name="T20" fmla="*/ 0 w 19"/>
                <a:gd name="T21" fmla="*/ 29369236 h 29"/>
                <a:gd name="T22" fmla="*/ 30408646 w 19"/>
                <a:gd name="T23" fmla="*/ 0 h 29"/>
                <a:gd name="T24" fmla="*/ 60819130 w 19"/>
                <a:gd name="T25" fmla="*/ 29369236 h 29"/>
                <a:gd name="T26" fmla="*/ 47303155 w 19"/>
                <a:gd name="T27" fmla="*/ 55476027 h 29"/>
                <a:gd name="T28" fmla="*/ 27030112 w 19"/>
                <a:gd name="T29" fmla="*/ 75054313 h 29"/>
                <a:gd name="T30" fmla="*/ 64197664 w 19"/>
                <a:gd name="T31" fmla="*/ 75054313 h 29"/>
                <a:gd name="T32" fmla="*/ 64197664 w 19"/>
                <a:gd name="T33" fmla="*/ 94634406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4"/>
                    <a:pt x="0" y="23"/>
                    <a:pt x="4" y="19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2"/>
                    <a:pt x="13" y="10"/>
                    <a:pt x="13" y="8"/>
                  </a:cubicBezTo>
                  <a:cubicBezTo>
                    <a:pt x="13" y="7"/>
                    <a:pt x="11" y="6"/>
                    <a:pt x="9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0"/>
                    <a:pt x="7" y="12"/>
                    <a:pt x="8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" y="15"/>
                    <a:pt x="0" y="12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3"/>
                    <a:pt x="17" y="15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9" y="23"/>
                    <a:pt x="19" y="23"/>
                    <a:pt x="19" y="23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" name="Freeform 135"/>
            <p:cNvSpPr/>
            <p:nvPr/>
          </p:nvSpPr>
          <p:spPr bwMode="auto">
            <a:xfrm>
              <a:off x="6265863" y="2603500"/>
              <a:ext cx="36512" cy="52387"/>
            </a:xfrm>
            <a:custGeom>
              <a:avLst/>
              <a:gdLst>
                <a:gd name="T0" fmla="*/ 48367968 w 21"/>
                <a:gd name="T1" fmla="*/ 3262446 h 29"/>
                <a:gd name="T2" fmla="*/ 18137771 w 21"/>
                <a:gd name="T3" fmla="*/ 55476027 h 29"/>
                <a:gd name="T4" fmla="*/ 39299083 w 21"/>
                <a:gd name="T5" fmla="*/ 55476027 h 29"/>
                <a:gd name="T6" fmla="*/ 39299083 w 21"/>
                <a:gd name="T7" fmla="*/ 32631682 h 29"/>
                <a:gd name="T8" fmla="*/ 54413312 w 21"/>
                <a:gd name="T9" fmla="*/ 3262446 h 29"/>
                <a:gd name="T10" fmla="*/ 54413312 w 21"/>
                <a:gd name="T11" fmla="*/ 0 h 29"/>
                <a:gd name="T12" fmla="*/ 54413312 w 21"/>
                <a:gd name="T13" fmla="*/ 3262446 h 29"/>
                <a:gd name="T14" fmla="*/ 54413312 w 21"/>
                <a:gd name="T15" fmla="*/ 55476027 h 29"/>
                <a:gd name="T16" fmla="*/ 63482197 w 21"/>
                <a:gd name="T17" fmla="*/ 55476027 h 29"/>
                <a:gd name="T18" fmla="*/ 63482197 w 21"/>
                <a:gd name="T19" fmla="*/ 75054313 h 29"/>
                <a:gd name="T20" fmla="*/ 54413312 w 21"/>
                <a:gd name="T21" fmla="*/ 75054313 h 29"/>
                <a:gd name="T22" fmla="*/ 54413312 w 21"/>
                <a:gd name="T23" fmla="*/ 94634406 h 29"/>
                <a:gd name="T24" fmla="*/ 39299083 w 21"/>
                <a:gd name="T25" fmla="*/ 94634406 h 29"/>
                <a:gd name="T26" fmla="*/ 39299083 w 21"/>
                <a:gd name="T27" fmla="*/ 75054313 h 29"/>
                <a:gd name="T28" fmla="*/ 12092427 w 21"/>
                <a:gd name="T29" fmla="*/ 75054313 h 29"/>
                <a:gd name="T30" fmla="*/ 0 w 21"/>
                <a:gd name="T31" fmla="*/ 62002724 h 29"/>
                <a:gd name="T32" fmla="*/ 6045344 w 21"/>
                <a:gd name="T33" fmla="*/ 48949329 h 29"/>
                <a:gd name="T34" fmla="*/ 30230197 w 21"/>
                <a:gd name="T35" fmla="*/ 3262446 h 29"/>
                <a:gd name="T36" fmla="*/ 48367968 w 21"/>
                <a:gd name="T37" fmla="*/ 3262446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" h="29">
                  <a:moveTo>
                    <a:pt x="16" y="1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0" y="19"/>
                  </a:cubicBezTo>
                  <a:cubicBezTo>
                    <a:pt x="0" y="17"/>
                    <a:pt x="1" y="16"/>
                    <a:pt x="2" y="15"/>
                  </a:cubicBezTo>
                  <a:cubicBezTo>
                    <a:pt x="10" y="1"/>
                    <a:pt x="10" y="1"/>
                    <a:pt x="10" y="1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" name="Freeform 136"/>
            <p:cNvSpPr/>
            <p:nvPr/>
          </p:nvSpPr>
          <p:spPr bwMode="auto">
            <a:xfrm>
              <a:off x="6353175" y="2603500"/>
              <a:ext cx="34925" cy="52387"/>
            </a:xfrm>
            <a:custGeom>
              <a:avLst/>
              <a:gdLst>
                <a:gd name="T0" fmla="*/ 60987781 w 20"/>
                <a:gd name="T1" fmla="*/ 94634406 h 29"/>
                <a:gd name="T2" fmla="*/ 15246509 w 20"/>
                <a:gd name="T3" fmla="*/ 94634406 h 29"/>
                <a:gd name="T4" fmla="*/ 0 w 20"/>
                <a:gd name="T5" fmla="*/ 81581011 h 29"/>
                <a:gd name="T6" fmla="*/ 12197556 w 20"/>
                <a:gd name="T7" fmla="*/ 62002724 h 29"/>
                <a:gd name="T8" fmla="*/ 30494764 w 20"/>
                <a:gd name="T9" fmla="*/ 45685077 h 29"/>
                <a:gd name="T10" fmla="*/ 39641621 w 20"/>
                <a:gd name="T11" fmla="*/ 26106790 h 29"/>
                <a:gd name="T12" fmla="*/ 30494764 w 20"/>
                <a:gd name="T13" fmla="*/ 19580093 h 29"/>
                <a:gd name="T14" fmla="*/ 21346160 w 20"/>
                <a:gd name="T15" fmla="*/ 29369236 h 29"/>
                <a:gd name="T16" fmla="*/ 27444065 w 20"/>
                <a:gd name="T17" fmla="*/ 39158379 h 29"/>
                <a:gd name="T18" fmla="*/ 15246509 w 20"/>
                <a:gd name="T19" fmla="*/ 52211775 h 29"/>
                <a:gd name="T20" fmla="*/ 3048953 w 20"/>
                <a:gd name="T21" fmla="*/ 29369236 h 29"/>
                <a:gd name="T22" fmla="*/ 30494764 w 20"/>
                <a:gd name="T23" fmla="*/ 0 h 29"/>
                <a:gd name="T24" fmla="*/ 57938829 w 20"/>
                <a:gd name="T25" fmla="*/ 29369236 h 29"/>
                <a:gd name="T26" fmla="*/ 45741273 w 20"/>
                <a:gd name="T27" fmla="*/ 55476027 h 29"/>
                <a:gd name="T28" fmla="*/ 24395113 w 20"/>
                <a:gd name="T29" fmla="*/ 75054313 h 29"/>
                <a:gd name="T30" fmla="*/ 60987781 w 20"/>
                <a:gd name="T31" fmla="*/ 75054313 h 29"/>
                <a:gd name="T32" fmla="*/ 60987781 w 20"/>
                <a:gd name="T33" fmla="*/ 94634406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4"/>
                    <a:pt x="1" y="23"/>
                    <a:pt x="4" y="19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8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8" y="6"/>
                    <a:pt x="7" y="7"/>
                    <a:pt x="7" y="9"/>
                  </a:cubicBezTo>
                  <a:cubicBezTo>
                    <a:pt x="7" y="10"/>
                    <a:pt x="8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8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" name="Freeform 137"/>
            <p:cNvSpPr/>
            <p:nvPr/>
          </p:nvSpPr>
          <p:spPr bwMode="auto">
            <a:xfrm>
              <a:off x="6396038" y="2606675"/>
              <a:ext cx="31750" cy="49212"/>
            </a:xfrm>
            <a:custGeom>
              <a:avLst/>
              <a:gdLst>
                <a:gd name="T0" fmla="*/ 49780472 w 18"/>
                <a:gd name="T1" fmla="*/ 15445538 h 28"/>
                <a:gd name="T2" fmla="*/ 18667236 w 18"/>
                <a:gd name="T3" fmla="*/ 15445538 h 28"/>
                <a:gd name="T4" fmla="*/ 18667236 w 18"/>
                <a:gd name="T5" fmla="*/ 27801265 h 28"/>
                <a:gd name="T6" fmla="*/ 31113236 w 18"/>
                <a:gd name="T7" fmla="*/ 27801265 h 28"/>
                <a:gd name="T8" fmla="*/ 56003472 w 18"/>
                <a:gd name="T9" fmla="*/ 58692340 h 28"/>
                <a:gd name="T10" fmla="*/ 31113236 w 18"/>
                <a:gd name="T11" fmla="*/ 86493605 h 28"/>
                <a:gd name="T12" fmla="*/ 0 w 18"/>
                <a:gd name="T13" fmla="*/ 86493605 h 28"/>
                <a:gd name="T14" fmla="*/ 0 w 18"/>
                <a:gd name="T15" fmla="*/ 67960014 h 28"/>
                <a:gd name="T16" fmla="*/ 21778736 w 18"/>
                <a:gd name="T17" fmla="*/ 67960014 h 28"/>
                <a:gd name="T18" fmla="*/ 37336236 w 18"/>
                <a:gd name="T19" fmla="*/ 58692340 h 28"/>
                <a:gd name="T20" fmla="*/ 21778736 w 18"/>
                <a:gd name="T21" fmla="*/ 46336613 h 28"/>
                <a:gd name="T22" fmla="*/ 0 w 18"/>
                <a:gd name="T23" fmla="*/ 46336613 h 28"/>
                <a:gd name="T24" fmla="*/ 0 w 18"/>
                <a:gd name="T25" fmla="*/ 0 h 28"/>
                <a:gd name="T26" fmla="*/ 49780472 w 18"/>
                <a:gd name="T27" fmla="*/ 0 h 28"/>
                <a:gd name="T28" fmla="*/ 49780472 w 18"/>
                <a:gd name="T29" fmla="*/ 15445538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28">
                  <a:moveTo>
                    <a:pt x="16" y="5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4" y="9"/>
                    <a:pt x="18" y="13"/>
                    <a:pt x="18" y="19"/>
                  </a:cubicBezTo>
                  <a:cubicBezTo>
                    <a:pt x="18" y="25"/>
                    <a:pt x="14" y="28"/>
                    <a:pt x="1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10" y="22"/>
                    <a:pt x="12" y="22"/>
                    <a:pt x="12" y="19"/>
                  </a:cubicBezTo>
                  <a:cubicBezTo>
                    <a:pt x="12" y="15"/>
                    <a:pt x="10" y="15"/>
                    <a:pt x="7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6" y="5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" name="Freeform 138"/>
            <p:cNvSpPr/>
            <p:nvPr/>
          </p:nvSpPr>
          <p:spPr bwMode="auto">
            <a:xfrm>
              <a:off x="6477000" y="2603500"/>
              <a:ext cx="34925" cy="52387"/>
            </a:xfrm>
            <a:custGeom>
              <a:avLst/>
              <a:gdLst>
                <a:gd name="T0" fmla="*/ 60987781 w 20"/>
                <a:gd name="T1" fmla="*/ 94634406 h 29"/>
                <a:gd name="T2" fmla="*/ 12197556 w 20"/>
                <a:gd name="T3" fmla="*/ 94634406 h 29"/>
                <a:gd name="T4" fmla="*/ 0 w 20"/>
                <a:gd name="T5" fmla="*/ 81581011 h 29"/>
                <a:gd name="T6" fmla="*/ 12197556 w 20"/>
                <a:gd name="T7" fmla="*/ 62002724 h 29"/>
                <a:gd name="T8" fmla="*/ 30494764 w 20"/>
                <a:gd name="T9" fmla="*/ 45685077 h 29"/>
                <a:gd name="T10" fmla="*/ 39641621 w 20"/>
                <a:gd name="T11" fmla="*/ 26106790 h 29"/>
                <a:gd name="T12" fmla="*/ 30494764 w 20"/>
                <a:gd name="T13" fmla="*/ 19580093 h 29"/>
                <a:gd name="T14" fmla="*/ 18297208 w 20"/>
                <a:gd name="T15" fmla="*/ 29369236 h 29"/>
                <a:gd name="T16" fmla="*/ 27444065 w 20"/>
                <a:gd name="T17" fmla="*/ 39158379 h 29"/>
                <a:gd name="T18" fmla="*/ 15246509 w 20"/>
                <a:gd name="T19" fmla="*/ 52211775 h 29"/>
                <a:gd name="T20" fmla="*/ 0 w 20"/>
                <a:gd name="T21" fmla="*/ 29369236 h 29"/>
                <a:gd name="T22" fmla="*/ 30494764 w 20"/>
                <a:gd name="T23" fmla="*/ 0 h 29"/>
                <a:gd name="T24" fmla="*/ 57938829 w 20"/>
                <a:gd name="T25" fmla="*/ 29369236 h 29"/>
                <a:gd name="T26" fmla="*/ 45741273 w 20"/>
                <a:gd name="T27" fmla="*/ 55476027 h 29"/>
                <a:gd name="T28" fmla="*/ 24395113 w 20"/>
                <a:gd name="T29" fmla="*/ 75054313 h 29"/>
                <a:gd name="T30" fmla="*/ 60987781 w 20"/>
                <a:gd name="T31" fmla="*/ 75054313 h 29"/>
                <a:gd name="T32" fmla="*/ 60987781 w 20"/>
                <a:gd name="T33" fmla="*/ 94634406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4"/>
                    <a:pt x="0" y="23"/>
                    <a:pt x="4" y="19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8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0"/>
                    <a:pt x="7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" name="Freeform 139"/>
            <p:cNvSpPr/>
            <p:nvPr/>
          </p:nvSpPr>
          <p:spPr bwMode="auto">
            <a:xfrm>
              <a:off x="6515100" y="2606675"/>
              <a:ext cx="34925" cy="49212"/>
            </a:xfrm>
            <a:custGeom>
              <a:avLst/>
              <a:gdLst>
                <a:gd name="T0" fmla="*/ 45741273 w 20"/>
                <a:gd name="T1" fmla="*/ 0 h 28"/>
                <a:gd name="T2" fmla="*/ 21346160 w 20"/>
                <a:gd name="T3" fmla="*/ 46336613 h 28"/>
                <a:gd name="T4" fmla="*/ 18297208 w 20"/>
                <a:gd name="T5" fmla="*/ 55602530 h 28"/>
                <a:gd name="T6" fmla="*/ 30494764 w 20"/>
                <a:gd name="T7" fmla="*/ 67960014 h 28"/>
                <a:gd name="T8" fmla="*/ 42692320 w 20"/>
                <a:gd name="T9" fmla="*/ 55602530 h 28"/>
                <a:gd name="T10" fmla="*/ 27444065 w 20"/>
                <a:gd name="T11" fmla="*/ 43246803 h 28"/>
                <a:gd name="T12" fmla="*/ 36592669 w 20"/>
                <a:gd name="T13" fmla="*/ 27801265 h 28"/>
                <a:gd name="T14" fmla="*/ 60987781 w 20"/>
                <a:gd name="T15" fmla="*/ 55602530 h 28"/>
                <a:gd name="T16" fmla="*/ 30494764 w 20"/>
                <a:gd name="T17" fmla="*/ 86493605 h 28"/>
                <a:gd name="T18" fmla="*/ 0 w 20"/>
                <a:gd name="T19" fmla="*/ 55602530 h 28"/>
                <a:gd name="T20" fmla="*/ 6099651 w 20"/>
                <a:gd name="T21" fmla="*/ 37068939 h 28"/>
                <a:gd name="T22" fmla="*/ 27444065 w 20"/>
                <a:gd name="T23" fmla="*/ 0 h 28"/>
                <a:gd name="T24" fmla="*/ 45741273 w 20"/>
                <a:gd name="T25" fmla="*/ 0 h 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8">
                  <a:moveTo>
                    <a:pt x="15" y="0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6" y="17"/>
                    <a:pt x="6" y="18"/>
                  </a:cubicBezTo>
                  <a:cubicBezTo>
                    <a:pt x="6" y="21"/>
                    <a:pt x="7" y="22"/>
                    <a:pt x="10" y="22"/>
                  </a:cubicBezTo>
                  <a:cubicBezTo>
                    <a:pt x="12" y="22"/>
                    <a:pt x="14" y="21"/>
                    <a:pt x="14" y="18"/>
                  </a:cubicBezTo>
                  <a:cubicBezTo>
                    <a:pt x="14" y="16"/>
                    <a:pt x="12" y="14"/>
                    <a:pt x="9" y="14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7" y="10"/>
                    <a:pt x="20" y="14"/>
                    <a:pt x="20" y="18"/>
                  </a:cubicBezTo>
                  <a:cubicBezTo>
                    <a:pt x="20" y="24"/>
                    <a:pt x="16" y="28"/>
                    <a:pt x="10" y="28"/>
                  </a:cubicBezTo>
                  <a:cubicBezTo>
                    <a:pt x="4" y="28"/>
                    <a:pt x="0" y="24"/>
                    <a:pt x="0" y="18"/>
                  </a:cubicBezTo>
                  <a:cubicBezTo>
                    <a:pt x="0" y="16"/>
                    <a:pt x="1" y="14"/>
                    <a:pt x="2" y="1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" name="Freeform 140"/>
            <p:cNvSpPr/>
            <p:nvPr/>
          </p:nvSpPr>
          <p:spPr bwMode="auto">
            <a:xfrm>
              <a:off x="6604000" y="2603500"/>
              <a:ext cx="34925" cy="52387"/>
            </a:xfrm>
            <a:custGeom>
              <a:avLst/>
              <a:gdLst>
                <a:gd name="T0" fmla="*/ 60987781 w 20"/>
                <a:gd name="T1" fmla="*/ 94634406 h 29"/>
                <a:gd name="T2" fmla="*/ 15246509 w 20"/>
                <a:gd name="T3" fmla="*/ 94634406 h 29"/>
                <a:gd name="T4" fmla="*/ 0 w 20"/>
                <a:gd name="T5" fmla="*/ 81581011 h 29"/>
                <a:gd name="T6" fmla="*/ 12197556 w 20"/>
                <a:gd name="T7" fmla="*/ 62002724 h 29"/>
                <a:gd name="T8" fmla="*/ 30494764 w 20"/>
                <a:gd name="T9" fmla="*/ 45685077 h 29"/>
                <a:gd name="T10" fmla="*/ 39641621 w 20"/>
                <a:gd name="T11" fmla="*/ 26106790 h 29"/>
                <a:gd name="T12" fmla="*/ 30494764 w 20"/>
                <a:gd name="T13" fmla="*/ 19580093 h 29"/>
                <a:gd name="T14" fmla="*/ 21346160 w 20"/>
                <a:gd name="T15" fmla="*/ 29369236 h 29"/>
                <a:gd name="T16" fmla="*/ 27444065 w 20"/>
                <a:gd name="T17" fmla="*/ 39158379 h 29"/>
                <a:gd name="T18" fmla="*/ 15246509 w 20"/>
                <a:gd name="T19" fmla="*/ 52211775 h 29"/>
                <a:gd name="T20" fmla="*/ 3048953 w 20"/>
                <a:gd name="T21" fmla="*/ 29369236 h 29"/>
                <a:gd name="T22" fmla="*/ 30494764 w 20"/>
                <a:gd name="T23" fmla="*/ 0 h 29"/>
                <a:gd name="T24" fmla="*/ 57938829 w 20"/>
                <a:gd name="T25" fmla="*/ 29369236 h 29"/>
                <a:gd name="T26" fmla="*/ 45741273 w 20"/>
                <a:gd name="T27" fmla="*/ 55476027 h 29"/>
                <a:gd name="T28" fmla="*/ 24395113 w 20"/>
                <a:gd name="T29" fmla="*/ 75054313 h 29"/>
                <a:gd name="T30" fmla="*/ 60987781 w 20"/>
                <a:gd name="T31" fmla="*/ 75054313 h 29"/>
                <a:gd name="T32" fmla="*/ 60987781 w 20"/>
                <a:gd name="T33" fmla="*/ 94634406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4"/>
                    <a:pt x="1" y="23"/>
                    <a:pt x="4" y="19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8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8" y="6"/>
                    <a:pt x="7" y="7"/>
                    <a:pt x="7" y="9"/>
                  </a:cubicBezTo>
                  <a:cubicBezTo>
                    <a:pt x="7" y="10"/>
                    <a:pt x="8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8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" name="Freeform 141"/>
            <p:cNvSpPr/>
            <p:nvPr/>
          </p:nvSpPr>
          <p:spPr bwMode="auto">
            <a:xfrm>
              <a:off x="6640513" y="2606675"/>
              <a:ext cx="30162" cy="49212"/>
            </a:xfrm>
            <a:custGeom>
              <a:avLst/>
              <a:gdLst>
                <a:gd name="T0" fmla="*/ 0 w 17"/>
                <a:gd name="T1" fmla="*/ 0 h 28"/>
                <a:gd name="T2" fmla="*/ 40922737 w 17"/>
                <a:gd name="T3" fmla="*/ 0 h 28"/>
                <a:gd name="T4" fmla="*/ 53514485 w 17"/>
                <a:gd name="T5" fmla="*/ 9267674 h 28"/>
                <a:gd name="T6" fmla="*/ 53514485 w 17"/>
                <a:gd name="T7" fmla="*/ 21623401 h 28"/>
                <a:gd name="T8" fmla="*/ 31478483 w 17"/>
                <a:gd name="T9" fmla="*/ 86493605 h 28"/>
                <a:gd name="T10" fmla="*/ 9444254 w 17"/>
                <a:gd name="T11" fmla="*/ 86493605 h 28"/>
                <a:gd name="T12" fmla="*/ 34627750 w 17"/>
                <a:gd name="T13" fmla="*/ 15445538 h 28"/>
                <a:gd name="T14" fmla="*/ 0 w 17"/>
                <a:gd name="T15" fmla="*/ 15445538 h 28"/>
                <a:gd name="T16" fmla="*/ 0 w 17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8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1"/>
                    <a:pt x="17" y="3"/>
                  </a:cubicBezTo>
                  <a:cubicBezTo>
                    <a:pt x="17" y="4"/>
                    <a:pt x="17" y="6"/>
                    <a:pt x="17" y="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" name="Freeform 142"/>
            <p:cNvSpPr/>
            <p:nvPr/>
          </p:nvSpPr>
          <p:spPr bwMode="auto">
            <a:xfrm>
              <a:off x="6726238" y="2603500"/>
              <a:ext cx="34925" cy="52387"/>
            </a:xfrm>
            <a:custGeom>
              <a:avLst/>
              <a:gdLst>
                <a:gd name="T0" fmla="*/ 60987781 w 20"/>
                <a:gd name="T1" fmla="*/ 94634406 h 29"/>
                <a:gd name="T2" fmla="*/ 15246509 w 20"/>
                <a:gd name="T3" fmla="*/ 94634406 h 29"/>
                <a:gd name="T4" fmla="*/ 0 w 20"/>
                <a:gd name="T5" fmla="*/ 81581011 h 29"/>
                <a:gd name="T6" fmla="*/ 12197556 w 20"/>
                <a:gd name="T7" fmla="*/ 62002724 h 29"/>
                <a:gd name="T8" fmla="*/ 30494764 w 20"/>
                <a:gd name="T9" fmla="*/ 45685077 h 29"/>
                <a:gd name="T10" fmla="*/ 39641621 w 20"/>
                <a:gd name="T11" fmla="*/ 26106790 h 29"/>
                <a:gd name="T12" fmla="*/ 30494764 w 20"/>
                <a:gd name="T13" fmla="*/ 19580093 h 29"/>
                <a:gd name="T14" fmla="*/ 18297208 w 20"/>
                <a:gd name="T15" fmla="*/ 29369236 h 29"/>
                <a:gd name="T16" fmla="*/ 27444065 w 20"/>
                <a:gd name="T17" fmla="*/ 39158379 h 29"/>
                <a:gd name="T18" fmla="*/ 15246509 w 20"/>
                <a:gd name="T19" fmla="*/ 52211775 h 29"/>
                <a:gd name="T20" fmla="*/ 3048953 w 20"/>
                <a:gd name="T21" fmla="*/ 29369236 h 29"/>
                <a:gd name="T22" fmla="*/ 30494764 w 20"/>
                <a:gd name="T23" fmla="*/ 0 h 29"/>
                <a:gd name="T24" fmla="*/ 57938829 w 20"/>
                <a:gd name="T25" fmla="*/ 29369236 h 29"/>
                <a:gd name="T26" fmla="*/ 45741273 w 20"/>
                <a:gd name="T27" fmla="*/ 55476027 h 29"/>
                <a:gd name="T28" fmla="*/ 24395113 w 20"/>
                <a:gd name="T29" fmla="*/ 75054313 h 29"/>
                <a:gd name="T30" fmla="*/ 60987781 w 20"/>
                <a:gd name="T31" fmla="*/ 75054313 h 29"/>
                <a:gd name="T32" fmla="*/ 60987781 w 20"/>
                <a:gd name="T33" fmla="*/ 94634406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4"/>
                    <a:pt x="1" y="23"/>
                    <a:pt x="4" y="19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8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8" y="6"/>
                    <a:pt x="6" y="7"/>
                    <a:pt x="6" y="9"/>
                  </a:cubicBezTo>
                  <a:cubicBezTo>
                    <a:pt x="6" y="10"/>
                    <a:pt x="8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" name="Freeform 143"/>
            <p:cNvSpPr>
              <a:spLocks noEditPoints="1"/>
            </p:cNvSpPr>
            <p:nvPr/>
          </p:nvSpPr>
          <p:spPr bwMode="auto">
            <a:xfrm>
              <a:off x="6762750" y="2603500"/>
              <a:ext cx="36512" cy="52387"/>
            </a:xfrm>
            <a:custGeom>
              <a:avLst/>
              <a:gdLst>
                <a:gd name="T0" fmla="*/ 33328154 w 20"/>
                <a:gd name="T1" fmla="*/ 94634406 h 29"/>
                <a:gd name="T2" fmla="*/ 0 w 20"/>
                <a:gd name="T3" fmla="*/ 65265170 h 29"/>
                <a:gd name="T4" fmla="*/ 16664077 w 20"/>
                <a:gd name="T5" fmla="*/ 42422631 h 29"/>
                <a:gd name="T6" fmla="*/ 3333546 w 20"/>
                <a:gd name="T7" fmla="*/ 26106790 h 29"/>
                <a:gd name="T8" fmla="*/ 33328154 w 20"/>
                <a:gd name="T9" fmla="*/ 0 h 29"/>
                <a:gd name="T10" fmla="*/ 63322762 w 20"/>
                <a:gd name="T11" fmla="*/ 26106790 h 29"/>
                <a:gd name="T12" fmla="*/ 53325776 w 20"/>
                <a:gd name="T13" fmla="*/ 42422631 h 29"/>
                <a:gd name="T14" fmla="*/ 66656307 w 20"/>
                <a:gd name="T15" fmla="*/ 65265170 h 29"/>
                <a:gd name="T16" fmla="*/ 33328154 w 20"/>
                <a:gd name="T17" fmla="*/ 94634406 h 29"/>
                <a:gd name="T18" fmla="*/ 33328154 w 20"/>
                <a:gd name="T19" fmla="*/ 78318565 h 29"/>
                <a:gd name="T20" fmla="*/ 46658685 w 20"/>
                <a:gd name="T21" fmla="*/ 65265170 h 29"/>
                <a:gd name="T22" fmla="*/ 33328154 w 20"/>
                <a:gd name="T23" fmla="*/ 52211775 h 29"/>
                <a:gd name="T24" fmla="*/ 19997622 w 20"/>
                <a:gd name="T25" fmla="*/ 65265170 h 29"/>
                <a:gd name="T26" fmla="*/ 33328154 w 20"/>
                <a:gd name="T27" fmla="*/ 78318565 h 29"/>
                <a:gd name="T28" fmla="*/ 23329342 w 20"/>
                <a:gd name="T29" fmla="*/ 26106790 h 29"/>
                <a:gd name="T30" fmla="*/ 33328154 w 20"/>
                <a:gd name="T31" fmla="*/ 35895934 h 29"/>
                <a:gd name="T32" fmla="*/ 43326965 w 20"/>
                <a:gd name="T33" fmla="*/ 26106790 h 29"/>
                <a:gd name="T34" fmla="*/ 33328154 w 20"/>
                <a:gd name="T35" fmla="*/ 16315841 h 29"/>
                <a:gd name="T36" fmla="*/ 23329342 w 20"/>
                <a:gd name="T37" fmla="*/ 26106790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29">
                  <a:moveTo>
                    <a:pt x="10" y="29"/>
                  </a:moveTo>
                  <a:cubicBezTo>
                    <a:pt x="4" y="29"/>
                    <a:pt x="0" y="26"/>
                    <a:pt x="0" y="20"/>
                  </a:cubicBezTo>
                  <a:cubicBezTo>
                    <a:pt x="0" y="17"/>
                    <a:pt x="2" y="15"/>
                    <a:pt x="5" y="13"/>
                  </a:cubicBezTo>
                  <a:cubicBezTo>
                    <a:pt x="2" y="12"/>
                    <a:pt x="1" y="10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0"/>
                    <a:pt x="18" y="12"/>
                    <a:pt x="16" y="13"/>
                  </a:cubicBezTo>
                  <a:cubicBezTo>
                    <a:pt x="18" y="15"/>
                    <a:pt x="20" y="17"/>
                    <a:pt x="20" y="20"/>
                  </a:cubicBezTo>
                  <a:cubicBezTo>
                    <a:pt x="20" y="26"/>
                    <a:pt x="16" y="29"/>
                    <a:pt x="10" y="29"/>
                  </a:cubicBezTo>
                  <a:close/>
                  <a:moveTo>
                    <a:pt x="10" y="24"/>
                  </a:moveTo>
                  <a:cubicBezTo>
                    <a:pt x="12" y="24"/>
                    <a:pt x="14" y="22"/>
                    <a:pt x="14" y="20"/>
                  </a:cubicBezTo>
                  <a:cubicBezTo>
                    <a:pt x="14" y="18"/>
                    <a:pt x="12" y="16"/>
                    <a:pt x="10" y="16"/>
                  </a:cubicBezTo>
                  <a:cubicBezTo>
                    <a:pt x="8" y="16"/>
                    <a:pt x="6" y="18"/>
                    <a:pt x="6" y="20"/>
                  </a:cubicBezTo>
                  <a:cubicBezTo>
                    <a:pt x="6" y="22"/>
                    <a:pt x="8" y="24"/>
                    <a:pt x="10" y="24"/>
                  </a:cubicBezTo>
                  <a:close/>
                  <a:moveTo>
                    <a:pt x="7" y="8"/>
                  </a:moveTo>
                  <a:cubicBezTo>
                    <a:pt x="7" y="10"/>
                    <a:pt x="8" y="11"/>
                    <a:pt x="10" y="11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6"/>
                    <a:pt x="12" y="5"/>
                    <a:pt x="10" y="5"/>
                  </a:cubicBezTo>
                  <a:cubicBezTo>
                    <a:pt x="8" y="5"/>
                    <a:pt x="7" y="6"/>
                    <a:pt x="7" y="8"/>
                  </a:cubicBezTo>
                  <a:close/>
                </a:path>
              </a:pathLst>
            </a:custGeom>
            <a:solidFill>
              <a:srgbClr val="FFFF00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07" name="组合 1006"/>
          <p:cNvGrpSpPr/>
          <p:nvPr/>
        </p:nvGrpSpPr>
        <p:grpSpPr bwMode="auto">
          <a:xfrm>
            <a:off x="3632200" y="2859088"/>
            <a:ext cx="776288" cy="798512"/>
            <a:chOff x="-2413000" y="-336550"/>
            <a:chExt cx="1814512" cy="1866900"/>
          </a:xfrm>
        </p:grpSpPr>
        <p:sp>
          <p:nvSpPr>
            <p:cNvPr id="3666" name="AutoShape 286"/>
            <p:cNvSpPr>
              <a:spLocks noChangeAspect="1" noChangeArrowheads="1" noTextEdit="1"/>
            </p:cNvSpPr>
            <p:nvPr/>
          </p:nvSpPr>
          <p:spPr bwMode="auto">
            <a:xfrm>
              <a:off x="-2413000" y="-336550"/>
              <a:ext cx="1811337" cy="186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9" name="Rectangle 288"/>
            <p:cNvSpPr>
              <a:spLocks noChangeArrowheads="1"/>
            </p:cNvSpPr>
            <p:nvPr/>
          </p:nvSpPr>
          <p:spPr bwMode="auto">
            <a:xfrm>
              <a:off x="-2413000" y="-336550"/>
              <a:ext cx="1814512" cy="352594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68" name="Freeform 289"/>
            <p:cNvSpPr/>
            <p:nvPr/>
          </p:nvSpPr>
          <p:spPr bwMode="auto">
            <a:xfrm>
              <a:off x="-1798638" y="-261938"/>
              <a:ext cx="241300" cy="217488"/>
            </a:xfrm>
            <a:custGeom>
              <a:avLst/>
              <a:gdLst>
                <a:gd name="T0" fmla="*/ 0 w 64"/>
                <a:gd name="T1" fmla="*/ 801473278 h 58"/>
                <a:gd name="T2" fmla="*/ 71077931 w 64"/>
                <a:gd name="T3" fmla="*/ 154671466 h 58"/>
                <a:gd name="T4" fmla="*/ 213230023 w 64"/>
                <a:gd name="T5" fmla="*/ 0 h 58"/>
                <a:gd name="T6" fmla="*/ 369596194 w 64"/>
                <a:gd name="T7" fmla="*/ 112486294 h 58"/>
                <a:gd name="T8" fmla="*/ 454888203 w 64"/>
                <a:gd name="T9" fmla="*/ 492134096 h 58"/>
                <a:gd name="T10" fmla="*/ 454888203 w 64"/>
                <a:gd name="T11" fmla="*/ 492134096 h 58"/>
                <a:gd name="T12" fmla="*/ 540180213 w 64"/>
                <a:gd name="T13" fmla="*/ 112486294 h 58"/>
                <a:gd name="T14" fmla="*/ 682332305 w 64"/>
                <a:gd name="T15" fmla="*/ 0 h 58"/>
                <a:gd name="T16" fmla="*/ 824484397 w 64"/>
                <a:gd name="T17" fmla="*/ 154671466 h 58"/>
                <a:gd name="T18" fmla="*/ 909776406 w 64"/>
                <a:gd name="T19" fmla="*/ 801473278 h 58"/>
                <a:gd name="T20" fmla="*/ 724978309 w 64"/>
                <a:gd name="T21" fmla="*/ 801473278 h 58"/>
                <a:gd name="T22" fmla="*/ 668118227 w 64"/>
                <a:gd name="T23" fmla="*/ 182791164 h 58"/>
                <a:gd name="T24" fmla="*/ 668118227 w 64"/>
                <a:gd name="T25" fmla="*/ 182791164 h 58"/>
                <a:gd name="T26" fmla="*/ 525966134 w 64"/>
                <a:gd name="T27" fmla="*/ 759291856 h 58"/>
                <a:gd name="T28" fmla="*/ 454888203 w 64"/>
                <a:gd name="T29" fmla="*/ 815535002 h 58"/>
                <a:gd name="T30" fmla="*/ 369596194 w 64"/>
                <a:gd name="T31" fmla="*/ 759291856 h 58"/>
                <a:gd name="T32" fmla="*/ 241658180 w 64"/>
                <a:gd name="T33" fmla="*/ 182791164 h 58"/>
                <a:gd name="T34" fmla="*/ 241658180 w 64"/>
                <a:gd name="T35" fmla="*/ 182791164 h 58"/>
                <a:gd name="T36" fmla="*/ 170584019 w 64"/>
                <a:gd name="T37" fmla="*/ 801473278 h 58"/>
                <a:gd name="T38" fmla="*/ 0 w 64"/>
                <a:gd name="T39" fmla="*/ 801473278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4" h="58">
                  <a:moveTo>
                    <a:pt x="0" y="57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6" y="4"/>
                    <a:pt x="9" y="0"/>
                    <a:pt x="15" y="0"/>
                  </a:cubicBezTo>
                  <a:cubicBezTo>
                    <a:pt x="21" y="0"/>
                    <a:pt x="25" y="2"/>
                    <a:pt x="26" y="8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2"/>
                    <a:pt x="43" y="0"/>
                    <a:pt x="48" y="0"/>
                  </a:cubicBezTo>
                  <a:cubicBezTo>
                    <a:pt x="55" y="0"/>
                    <a:pt x="57" y="4"/>
                    <a:pt x="58" y="11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6" y="57"/>
                    <a:pt x="35" y="58"/>
                    <a:pt x="32" y="58"/>
                  </a:cubicBezTo>
                  <a:cubicBezTo>
                    <a:pt x="29" y="58"/>
                    <a:pt x="27" y="57"/>
                    <a:pt x="26" y="54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2" y="57"/>
                    <a:pt x="12" y="57"/>
                    <a:pt x="12" y="57"/>
                  </a:cubicBezTo>
                  <a:lnTo>
                    <a:pt x="0" y="57"/>
                  </a:lnTo>
                  <a:close/>
                </a:path>
              </a:pathLst>
            </a:custGeom>
            <a:solidFill>
              <a:srgbClr val="FFFFFF">
                <a:alpha val="7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9" name="Freeform 290"/>
            <p:cNvSpPr/>
            <p:nvPr/>
          </p:nvSpPr>
          <p:spPr bwMode="auto">
            <a:xfrm>
              <a:off x="-1535113" y="-261938"/>
              <a:ext cx="153987" cy="214313"/>
            </a:xfrm>
            <a:custGeom>
              <a:avLst/>
              <a:gdLst>
                <a:gd name="T0" fmla="*/ 0 w 41"/>
                <a:gd name="T1" fmla="*/ 805790561 h 57"/>
                <a:gd name="T2" fmla="*/ 0 w 41"/>
                <a:gd name="T3" fmla="*/ 282735245 h 57"/>
                <a:gd name="T4" fmla="*/ 282119207 w 41"/>
                <a:gd name="T5" fmla="*/ 0 h 57"/>
                <a:gd name="T6" fmla="*/ 578341370 w 41"/>
                <a:gd name="T7" fmla="*/ 282735245 h 57"/>
                <a:gd name="T8" fmla="*/ 578341370 w 41"/>
                <a:gd name="T9" fmla="*/ 805790561 h 57"/>
                <a:gd name="T10" fmla="*/ 394965388 w 41"/>
                <a:gd name="T11" fmla="*/ 805790561 h 57"/>
                <a:gd name="T12" fmla="*/ 394965388 w 41"/>
                <a:gd name="T13" fmla="*/ 523055316 h 57"/>
                <a:gd name="T14" fmla="*/ 225692361 w 41"/>
                <a:gd name="T15" fmla="*/ 523055316 h 57"/>
                <a:gd name="T16" fmla="*/ 225692361 w 41"/>
                <a:gd name="T17" fmla="*/ 367554315 h 57"/>
                <a:gd name="T18" fmla="*/ 394965388 w 41"/>
                <a:gd name="T19" fmla="*/ 367554315 h 57"/>
                <a:gd name="T20" fmla="*/ 394965388 w 41"/>
                <a:gd name="T21" fmla="*/ 254460969 h 57"/>
                <a:gd name="T22" fmla="*/ 282119207 w 41"/>
                <a:gd name="T23" fmla="*/ 155504761 h 57"/>
                <a:gd name="T24" fmla="*/ 183375982 w 41"/>
                <a:gd name="T25" fmla="*/ 254460969 h 57"/>
                <a:gd name="T26" fmla="*/ 183375982 w 41"/>
                <a:gd name="T27" fmla="*/ 805790561 h 57"/>
                <a:gd name="T28" fmla="*/ 0 w 41"/>
                <a:gd name="T29" fmla="*/ 805790561 h 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1" h="57">
                  <a:moveTo>
                    <a:pt x="0" y="57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6" y="0"/>
                    <a:pt x="20" y="0"/>
                  </a:cubicBezTo>
                  <a:cubicBezTo>
                    <a:pt x="35" y="0"/>
                    <a:pt x="41" y="10"/>
                    <a:pt x="41" y="20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4"/>
                    <a:pt x="26" y="11"/>
                    <a:pt x="20" y="11"/>
                  </a:cubicBezTo>
                  <a:cubicBezTo>
                    <a:pt x="15" y="11"/>
                    <a:pt x="13" y="14"/>
                    <a:pt x="13" y="18"/>
                  </a:cubicBezTo>
                  <a:cubicBezTo>
                    <a:pt x="13" y="57"/>
                    <a:pt x="13" y="57"/>
                    <a:pt x="13" y="57"/>
                  </a:cubicBezTo>
                  <a:lnTo>
                    <a:pt x="0" y="57"/>
                  </a:lnTo>
                  <a:close/>
                </a:path>
              </a:pathLst>
            </a:custGeom>
            <a:solidFill>
              <a:srgbClr val="FFFFFF">
                <a:alpha val="7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0" name="Freeform 291"/>
            <p:cNvSpPr/>
            <p:nvPr/>
          </p:nvSpPr>
          <p:spPr bwMode="auto">
            <a:xfrm>
              <a:off x="-1363663" y="-261938"/>
              <a:ext cx="139700" cy="214313"/>
            </a:xfrm>
            <a:custGeom>
              <a:avLst/>
              <a:gdLst>
                <a:gd name="T0" fmla="*/ 171068314 w 37"/>
                <a:gd name="T1" fmla="*/ 0 h 57"/>
                <a:gd name="T2" fmla="*/ 171068314 w 37"/>
                <a:gd name="T3" fmla="*/ 240323830 h 57"/>
                <a:gd name="T4" fmla="*/ 256602470 w 37"/>
                <a:gd name="T5" fmla="*/ 367554315 h 57"/>
                <a:gd name="T6" fmla="*/ 356393578 w 37"/>
                <a:gd name="T7" fmla="*/ 240323830 h 57"/>
                <a:gd name="T8" fmla="*/ 356393578 w 37"/>
                <a:gd name="T9" fmla="*/ 0 h 57"/>
                <a:gd name="T10" fmla="*/ 527461892 w 37"/>
                <a:gd name="T11" fmla="*/ 0 h 57"/>
                <a:gd name="T12" fmla="*/ 527461892 w 37"/>
                <a:gd name="T13" fmla="*/ 296868624 h 57"/>
                <a:gd name="T14" fmla="*/ 342136627 w 37"/>
                <a:gd name="T15" fmla="*/ 508921937 h 57"/>
                <a:gd name="T16" fmla="*/ 342136627 w 37"/>
                <a:gd name="T17" fmla="*/ 805790561 h 57"/>
                <a:gd name="T18" fmla="*/ 171068314 w 37"/>
                <a:gd name="T19" fmla="*/ 805790561 h 57"/>
                <a:gd name="T20" fmla="*/ 171068314 w 37"/>
                <a:gd name="T21" fmla="*/ 508921937 h 57"/>
                <a:gd name="T22" fmla="*/ 42767078 w 37"/>
                <a:gd name="T23" fmla="*/ 424099108 h 57"/>
                <a:gd name="T24" fmla="*/ 0 w 37"/>
                <a:gd name="T25" fmla="*/ 296868624 h 57"/>
                <a:gd name="T26" fmla="*/ 0 w 37"/>
                <a:gd name="T27" fmla="*/ 0 h 57"/>
                <a:gd name="T28" fmla="*/ 171068314 w 37"/>
                <a:gd name="T29" fmla="*/ 0 h 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7" h="57">
                  <a:moveTo>
                    <a:pt x="12" y="0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2" y="22"/>
                    <a:pt x="13" y="26"/>
                    <a:pt x="18" y="26"/>
                  </a:cubicBezTo>
                  <a:cubicBezTo>
                    <a:pt x="23" y="26"/>
                    <a:pt x="25" y="22"/>
                    <a:pt x="25" y="1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7"/>
                    <a:pt x="34" y="33"/>
                    <a:pt x="24" y="36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8" y="35"/>
                    <a:pt x="4" y="33"/>
                    <a:pt x="3" y="30"/>
                  </a:cubicBezTo>
                  <a:cubicBezTo>
                    <a:pt x="1" y="27"/>
                    <a:pt x="0" y="24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FFFF">
                <a:alpha val="7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" name="Line 292"/>
            <p:cNvSpPr>
              <a:spLocks noChangeShapeType="1"/>
            </p:cNvSpPr>
            <p:nvPr/>
          </p:nvSpPr>
          <p:spPr bwMode="auto">
            <a:xfrm>
              <a:off x="-2413000" y="346372"/>
              <a:ext cx="1814512" cy="0"/>
            </a:xfrm>
            <a:prstGeom prst="line">
              <a:avLst/>
            </a:prstGeom>
            <a:noFill/>
            <a:ln w="14288" cap="flat">
              <a:solidFill>
                <a:srgbClr val="FFFF00">
                  <a:alpha val="31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FFFF00"/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672" name="Freeform 293"/>
            <p:cNvSpPr/>
            <p:nvPr/>
          </p:nvSpPr>
          <p:spPr bwMode="auto">
            <a:xfrm>
              <a:off x="-2330450" y="142875"/>
              <a:ext cx="85725" cy="139700"/>
            </a:xfrm>
            <a:custGeom>
              <a:avLst/>
              <a:gdLst>
                <a:gd name="T0" fmla="*/ 305620807 w 23"/>
                <a:gd name="T1" fmla="*/ 99791108 h 37"/>
                <a:gd name="T2" fmla="*/ 152810403 w 23"/>
                <a:gd name="T3" fmla="*/ 99791108 h 37"/>
                <a:gd name="T4" fmla="*/ 111133145 w 23"/>
                <a:gd name="T5" fmla="*/ 142558186 h 37"/>
                <a:gd name="T6" fmla="*/ 319511984 w 23"/>
                <a:gd name="T7" fmla="*/ 370650530 h 37"/>
                <a:gd name="T8" fmla="*/ 180592758 w 23"/>
                <a:gd name="T9" fmla="*/ 527461892 h 37"/>
                <a:gd name="T10" fmla="*/ 0 w 23"/>
                <a:gd name="T11" fmla="*/ 527461892 h 37"/>
                <a:gd name="T12" fmla="*/ 0 w 23"/>
                <a:gd name="T13" fmla="*/ 427670784 h 37"/>
                <a:gd name="T14" fmla="*/ 180592758 w 23"/>
                <a:gd name="T15" fmla="*/ 427670784 h 37"/>
                <a:gd name="T16" fmla="*/ 208378839 w 23"/>
                <a:gd name="T17" fmla="*/ 384903705 h 37"/>
                <a:gd name="T18" fmla="*/ 0 w 23"/>
                <a:gd name="T19" fmla="*/ 142558186 h 37"/>
                <a:gd name="T20" fmla="*/ 125028049 w 23"/>
                <a:gd name="T21" fmla="*/ 0 h 37"/>
                <a:gd name="T22" fmla="*/ 305620807 w 23"/>
                <a:gd name="T23" fmla="*/ 0 h 37"/>
                <a:gd name="T24" fmla="*/ 305620807 w 23"/>
                <a:gd name="T25" fmla="*/ 99791108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" h="37">
                  <a:moveTo>
                    <a:pt x="2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8" y="8"/>
                    <a:pt x="8" y="10"/>
                  </a:cubicBezTo>
                  <a:cubicBezTo>
                    <a:pt x="8" y="13"/>
                    <a:pt x="23" y="18"/>
                    <a:pt x="23" y="26"/>
                  </a:cubicBezTo>
                  <a:cubicBezTo>
                    <a:pt x="23" y="31"/>
                    <a:pt x="21" y="37"/>
                    <a:pt x="13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5" y="27"/>
                  </a:cubicBezTo>
                  <a:cubicBezTo>
                    <a:pt x="15" y="23"/>
                    <a:pt x="0" y="19"/>
                    <a:pt x="0" y="10"/>
                  </a:cubicBezTo>
                  <a:cubicBezTo>
                    <a:pt x="0" y="3"/>
                    <a:pt x="5" y="0"/>
                    <a:pt x="9" y="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3" name="Freeform 294"/>
            <p:cNvSpPr/>
            <p:nvPr/>
          </p:nvSpPr>
          <p:spPr bwMode="auto">
            <a:xfrm>
              <a:off x="-2105025" y="139700"/>
              <a:ext cx="160337" cy="146050"/>
            </a:xfrm>
            <a:custGeom>
              <a:avLst/>
              <a:gdLst>
                <a:gd name="T0" fmla="*/ 0 w 43"/>
                <a:gd name="T1" fmla="*/ 532913981 h 39"/>
                <a:gd name="T2" fmla="*/ 55614566 w 43"/>
                <a:gd name="T3" fmla="*/ 112192614 h 39"/>
                <a:gd name="T4" fmla="*/ 139038280 w 43"/>
                <a:gd name="T5" fmla="*/ 0 h 39"/>
                <a:gd name="T6" fmla="*/ 236362839 w 43"/>
                <a:gd name="T7" fmla="*/ 84143524 h 39"/>
                <a:gd name="T8" fmla="*/ 291977406 w 43"/>
                <a:gd name="T9" fmla="*/ 322553297 h 39"/>
                <a:gd name="T10" fmla="*/ 291977406 w 43"/>
                <a:gd name="T11" fmla="*/ 322553297 h 39"/>
                <a:gd name="T12" fmla="*/ 347591972 w 43"/>
                <a:gd name="T13" fmla="*/ 84143524 h 39"/>
                <a:gd name="T14" fmla="*/ 444920260 w 43"/>
                <a:gd name="T15" fmla="*/ 0 h 39"/>
                <a:gd name="T16" fmla="*/ 542244819 w 43"/>
                <a:gd name="T17" fmla="*/ 112192614 h 39"/>
                <a:gd name="T18" fmla="*/ 597859385 w 43"/>
                <a:gd name="T19" fmla="*/ 532913981 h 39"/>
                <a:gd name="T20" fmla="*/ 472725679 w 43"/>
                <a:gd name="T21" fmla="*/ 532913981 h 39"/>
                <a:gd name="T22" fmla="*/ 444920260 w 43"/>
                <a:gd name="T23" fmla="*/ 126217159 h 39"/>
                <a:gd name="T24" fmla="*/ 431015686 w 43"/>
                <a:gd name="T25" fmla="*/ 126217159 h 39"/>
                <a:gd name="T26" fmla="*/ 347591972 w 43"/>
                <a:gd name="T27" fmla="*/ 504864891 h 39"/>
                <a:gd name="T28" fmla="*/ 291977406 w 43"/>
                <a:gd name="T29" fmla="*/ 546938526 h 39"/>
                <a:gd name="T30" fmla="*/ 250267413 w 43"/>
                <a:gd name="T31" fmla="*/ 504864891 h 39"/>
                <a:gd name="T32" fmla="*/ 152939125 w 43"/>
                <a:gd name="T33" fmla="*/ 126217159 h 39"/>
                <a:gd name="T34" fmla="*/ 152939125 w 43"/>
                <a:gd name="T35" fmla="*/ 126217159 h 39"/>
                <a:gd name="T36" fmla="*/ 111229133 w 43"/>
                <a:gd name="T37" fmla="*/ 532913981 h 39"/>
                <a:gd name="T38" fmla="*/ 0 w 43"/>
                <a:gd name="T39" fmla="*/ 532913981 h 3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3" h="39">
                  <a:moveTo>
                    <a:pt x="0" y="3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3"/>
                    <a:pt x="6" y="0"/>
                    <a:pt x="10" y="0"/>
                  </a:cubicBezTo>
                  <a:cubicBezTo>
                    <a:pt x="14" y="0"/>
                    <a:pt x="17" y="2"/>
                    <a:pt x="17" y="6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2"/>
                    <a:pt x="29" y="0"/>
                    <a:pt x="32" y="0"/>
                  </a:cubicBezTo>
                  <a:cubicBezTo>
                    <a:pt x="37" y="0"/>
                    <a:pt x="38" y="3"/>
                    <a:pt x="39" y="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4" y="38"/>
                    <a:pt x="23" y="39"/>
                    <a:pt x="21" y="39"/>
                  </a:cubicBezTo>
                  <a:cubicBezTo>
                    <a:pt x="19" y="39"/>
                    <a:pt x="18" y="38"/>
                    <a:pt x="18" y="36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38"/>
                    <a:pt x="8" y="38"/>
                    <a:pt x="8" y="38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4" name="Freeform 295"/>
            <p:cNvSpPr/>
            <p:nvPr/>
          </p:nvSpPr>
          <p:spPr bwMode="auto">
            <a:xfrm>
              <a:off x="-1809750" y="142875"/>
              <a:ext cx="90487" cy="139700"/>
            </a:xfrm>
            <a:custGeom>
              <a:avLst/>
              <a:gdLst>
                <a:gd name="T0" fmla="*/ 47881910 w 57"/>
                <a:gd name="T1" fmla="*/ 42843450 h 88"/>
                <a:gd name="T2" fmla="*/ 0 w 57"/>
                <a:gd name="T3" fmla="*/ 42843450 h 88"/>
                <a:gd name="T4" fmla="*/ 0 w 57"/>
                <a:gd name="T5" fmla="*/ 0 h 88"/>
                <a:gd name="T6" fmla="*/ 143647319 w 57"/>
                <a:gd name="T7" fmla="*/ 0 h 88"/>
                <a:gd name="T8" fmla="*/ 143647319 w 57"/>
                <a:gd name="T9" fmla="*/ 42843450 h 88"/>
                <a:gd name="T10" fmla="*/ 95765408 w 57"/>
                <a:gd name="T11" fmla="*/ 42843450 h 88"/>
                <a:gd name="T12" fmla="*/ 95765408 w 57"/>
                <a:gd name="T13" fmla="*/ 221773750 h 88"/>
                <a:gd name="T14" fmla="*/ 47881910 w 57"/>
                <a:gd name="T15" fmla="*/ 221773750 h 88"/>
                <a:gd name="T16" fmla="*/ 47881910 w 57"/>
                <a:gd name="T17" fmla="*/ 42843450 h 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88">
                  <a:moveTo>
                    <a:pt x="19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7"/>
                  </a:lnTo>
                  <a:lnTo>
                    <a:pt x="38" y="17"/>
                  </a:lnTo>
                  <a:lnTo>
                    <a:pt x="38" y="88"/>
                  </a:lnTo>
                  <a:lnTo>
                    <a:pt x="19" y="88"/>
                  </a:lnTo>
                  <a:lnTo>
                    <a:pt x="19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5" name="Freeform 296"/>
            <p:cNvSpPr/>
            <p:nvPr/>
          </p:nvSpPr>
          <p:spPr bwMode="auto">
            <a:xfrm>
              <a:off x="-1581150" y="142875"/>
              <a:ext cx="158750" cy="142875"/>
            </a:xfrm>
            <a:custGeom>
              <a:avLst/>
              <a:gdLst>
                <a:gd name="T0" fmla="*/ 357164821 w 42"/>
                <a:gd name="T1" fmla="*/ 0 h 38"/>
                <a:gd name="T2" fmla="*/ 357164821 w 42"/>
                <a:gd name="T3" fmla="*/ 339279247 h 38"/>
                <a:gd name="T4" fmla="*/ 414311042 w 42"/>
                <a:gd name="T5" fmla="*/ 424098118 h 38"/>
                <a:gd name="T6" fmla="*/ 485744762 w 42"/>
                <a:gd name="T7" fmla="*/ 339279247 h 38"/>
                <a:gd name="T8" fmla="*/ 485744762 w 42"/>
                <a:gd name="T9" fmla="*/ 0 h 38"/>
                <a:gd name="T10" fmla="*/ 600037202 w 42"/>
                <a:gd name="T11" fmla="*/ 0 h 38"/>
                <a:gd name="T12" fmla="*/ 600037202 w 42"/>
                <a:gd name="T13" fmla="*/ 395823908 h 38"/>
                <a:gd name="T14" fmla="*/ 428598542 w 42"/>
                <a:gd name="T15" fmla="*/ 537191201 h 38"/>
                <a:gd name="T16" fmla="*/ 300018601 w 42"/>
                <a:gd name="T17" fmla="*/ 480646539 h 38"/>
                <a:gd name="T18" fmla="*/ 157151161 w 42"/>
                <a:gd name="T19" fmla="*/ 537191201 h 38"/>
                <a:gd name="T20" fmla="*/ 0 w 42"/>
                <a:gd name="T21" fmla="*/ 395823908 h 38"/>
                <a:gd name="T22" fmla="*/ 0 w 42"/>
                <a:gd name="T23" fmla="*/ 0 h 38"/>
                <a:gd name="T24" fmla="*/ 114292440 w 42"/>
                <a:gd name="T25" fmla="*/ 0 h 38"/>
                <a:gd name="T26" fmla="*/ 114292440 w 42"/>
                <a:gd name="T27" fmla="*/ 339279247 h 38"/>
                <a:gd name="T28" fmla="*/ 171438661 w 42"/>
                <a:gd name="T29" fmla="*/ 424098118 h 38"/>
                <a:gd name="T30" fmla="*/ 242872381 w 42"/>
                <a:gd name="T31" fmla="*/ 339279247 h 38"/>
                <a:gd name="T32" fmla="*/ 242872381 w 42"/>
                <a:gd name="T33" fmla="*/ 0 h 38"/>
                <a:gd name="T34" fmla="*/ 357164821 w 42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8">
                  <a:moveTo>
                    <a:pt x="25" y="0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8"/>
                    <a:pt x="25" y="30"/>
                    <a:pt x="29" y="30"/>
                  </a:cubicBezTo>
                  <a:cubicBezTo>
                    <a:pt x="33" y="30"/>
                    <a:pt x="34" y="28"/>
                    <a:pt x="34" y="2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34"/>
                    <a:pt x="37" y="38"/>
                    <a:pt x="30" y="38"/>
                  </a:cubicBezTo>
                  <a:cubicBezTo>
                    <a:pt x="26" y="38"/>
                    <a:pt x="24" y="37"/>
                    <a:pt x="21" y="34"/>
                  </a:cubicBezTo>
                  <a:cubicBezTo>
                    <a:pt x="18" y="37"/>
                    <a:pt x="15" y="38"/>
                    <a:pt x="11" y="38"/>
                  </a:cubicBezTo>
                  <a:cubicBezTo>
                    <a:pt x="5" y="38"/>
                    <a:pt x="0" y="3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8"/>
                    <a:pt x="9" y="30"/>
                    <a:pt x="12" y="30"/>
                  </a:cubicBezTo>
                  <a:cubicBezTo>
                    <a:pt x="16" y="30"/>
                    <a:pt x="17" y="28"/>
                    <a:pt x="17" y="24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6" name="Freeform 297"/>
            <p:cNvSpPr/>
            <p:nvPr/>
          </p:nvSpPr>
          <p:spPr bwMode="auto">
            <a:xfrm>
              <a:off x="-1287463" y="142875"/>
              <a:ext cx="93662" cy="139700"/>
            </a:xfrm>
            <a:custGeom>
              <a:avLst/>
              <a:gdLst>
                <a:gd name="T0" fmla="*/ 52922205 w 59"/>
                <a:gd name="T1" fmla="*/ 42843450 h 88"/>
                <a:gd name="T2" fmla="*/ 0 w 59"/>
                <a:gd name="T3" fmla="*/ 42843450 h 88"/>
                <a:gd name="T4" fmla="*/ 0 w 59"/>
                <a:gd name="T5" fmla="*/ 0 h 88"/>
                <a:gd name="T6" fmla="*/ 148687631 w 59"/>
                <a:gd name="T7" fmla="*/ 0 h 88"/>
                <a:gd name="T8" fmla="*/ 148687631 w 59"/>
                <a:gd name="T9" fmla="*/ 42843450 h 88"/>
                <a:gd name="T10" fmla="*/ 100805712 w 59"/>
                <a:gd name="T11" fmla="*/ 42843450 h 88"/>
                <a:gd name="T12" fmla="*/ 100805712 w 59"/>
                <a:gd name="T13" fmla="*/ 221773750 h 88"/>
                <a:gd name="T14" fmla="*/ 52922205 w 59"/>
                <a:gd name="T15" fmla="*/ 221773750 h 88"/>
                <a:gd name="T16" fmla="*/ 52922205 w 59"/>
                <a:gd name="T17" fmla="*/ 42843450 h 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9" h="88">
                  <a:moveTo>
                    <a:pt x="21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17"/>
                  </a:lnTo>
                  <a:lnTo>
                    <a:pt x="40" y="17"/>
                  </a:lnTo>
                  <a:lnTo>
                    <a:pt x="40" y="88"/>
                  </a:lnTo>
                  <a:lnTo>
                    <a:pt x="21" y="88"/>
                  </a:lnTo>
                  <a:lnTo>
                    <a:pt x="21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7" name="Freeform 298"/>
            <p:cNvSpPr/>
            <p:nvPr/>
          </p:nvSpPr>
          <p:spPr bwMode="auto">
            <a:xfrm>
              <a:off x="-1014413" y="142875"/>
              <a:ext cx="71437" cy="139700"/>
            </a:xfrm>
            <a:custGeom>
              <a:avLst/>
              <a:gdLst>
                <a:gd name="T0" fmla="*/ 0 w 19"/>
                <a:gd name="T1" fmla="*/ 527461892 h 37"/>
                <a:gd name="T2" fmla="*/ 0 w 19"/>
                <a:gd name="T3" fmla="*/ 171068314 h 37"/>
                <a:gd name="T4" fmla="*/ 155499550 w 19"/>
                <a:gd name="T5" fmla="*/ 0 h 37"/>
                <a:gd name="T6" fmla="*/ 268591840 w 19"/>
                <a:gd name="T7" fmla="*/ 0 h 37"/>
                <a:gd name="T8" fmla="*/ 268591840 w 19"/>
                <a:gd name="T9" fmla="*/ 99791108 h 37"/>
                <a:gd name="T10" fmla="*/ 169636556 w 19"/>
                <a:gd name="T11" fmla="*/ 99791108 h 37"/>
                <a:gd name="T12" fmla="*/ 113092291 w 19"/>
                <a:gd name="T13" fmla="*/ 171068314 h 37"/>
                <a:gd name="T14" fmla="*/ 113092291 w 19"/>
                <a:gd name="T15" fmla="*/ 228092343 h 37"/>
                <a:gd name="T16" fmla="*/ 268591840 w 19"/>
                <a:gd name="T17" fmla="*/ 228092343 h 37"/>
                <a:gd name="T18" fmla="*/ 268591840 w 19"/>
                <a:gd name="T19" fmla="*/ 327883451 h 37"/>
                <a:gd name="T20" fmla="*/ 113092291 w 19"/>
                <a:gd name="T21" fmla="*/ 327883451 h 37"/>
                <a:gd name="T22" fmla="*/ 113092291 w 19"/>
                <a:gd name="T23" fmla="*/ 527461892 h 37"/>
                <a:gd name="T24" fmla="*/ 0 w 19"/>
                <a:gd name="T25" fmla="*/ 527461892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" h="37">
                  <a:moveTo>
                    <a:pt x="0" y="37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3" y="0"/>
                    <a:pt x="1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9" y="7"/>
                    <a:pt x="8" y="9"/>
                    <a:pt x="8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37"/>
                    <a:pt x="8" y="37"/>
                    <a:pt x="8" y="37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8" name="Freeform 299"/>
            <p:cNvSpPr/>
            <p:nvPr/>
          </p:nvSpPr>
          <p:spPr bwMode="auto">
            <a:xfrm>
              <a:off x="-763588" y="142875"/>
              <a:ext cx="90487" cy="139700"/>
            </a:xfrm>
            <a:custGeom>
              <a:avLst/>
              <a:gdLst>
                <a:gd name="T0" fmla="*/ 312730613 w 24"/>
                <a:gd name="T1" fmla="*/ 99791108 h 37"/>
                <a:gd name="T2" fmla="*/ 156365306 w 24"/>
                <a:gd name="T3" fmla="*/ 99791108 h 37"/>
                <a:gd name="T4" fmla="*/ 127937307 w 24"/>
                <a:gd name="T5" fmla="*/ 142558186 h 37"/>
                <a:gd name="T6" fmla="*/ 341162382 w 24"/>
                <a:gd name="T7" fmla="*/ 370650530 h 37"/>
                <a:gd name="T8" fmla="*/ 184797076 w 24"/>
                <a:gd name="T9" fmla="*/ 527461892 h 37"/>
                <a:gd name="T10" fmla="*/ 0 w 24"/>
                <a:gd name="T11" fmla="*/ 527461892 h 37"/>
                <a:gd name="T12" fmla="*/ 0 w 24"/>
                <a:gd name="T13" fmla="*/ 427670784 h 37"/>
                <a:gd name="T14" fmla="*/ 184797076 w 24"/>
                <a:gd name="T15" fmla="*/ 427670784 h 37"/>
                <a:gd name="T16" fmla="*/ 213225075 w 24"/>
                <a:gd name="T17" fmla="*/ 384903705 h 37"/>
                <a:gd name="T18" fmla="*/ 0 w 24"/>
                <a:gd name="T19" fmla="*/ 142558186 h 37"/>
                <a:gd name="T20" fmla="*/ 142151307 w 24"/>
                <a:gd name="T21" fmla="*/ 0 h 37"/>
                <a:gd name="T22" fmla="*/ 312730613 w 24"/>
                <a:gd name="T23" fmla="*/ 0 h 37"/>
                <a:gd name="T24" fmla="*/ 312730613 w 24"/>
                <a:gd name="T25" fmla="*/ 99791108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4" h="37">
                  <a:moveTo>
                    <a:pt x="2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0" y="7"/>
                    <a:pt x="9" y="8"/>
                    <a:pt x="9" y="10"/>
                  </a:cubicBezTo>
                  <a:cubicBezTo>
                    <a:pt x="9" y="13"/>
                    <a:pt x="24" y="18"/>
                    <a:pt x="24" y="26"/>
                  </a:cubicBezTo>
                  <a:cubicBezTo>
                    <a:pt x="24" y="31"/>
                    <a:pt x="21" y="37"/>
                    <a:pt x="13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5" y="27"/>
                  </a:cubicBezTo>
                  <a:cubicBezTo>
                    <a:pt x="15" y="23"/>
                    <a:pt x="0" y="19"/>
                    <a:pt x="0" y="10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9" name="Freeform 300"/>
            <p:cNvSpPr/>
            <p:nvPr/>
          </p:nvSpPr>
          <p:spPr bwMode="auto">
            <a:xfrm>
              <a:off x="-781050" y="1417638"/>
              <a:ext cx="69850" cy="104775"/>
            </a:xfrm>
            <a:custGeom>
              <a:avLst/>
              <a:gdLst>
                <a:gd name="T0" fmla="*/ 0 w 19"/>
                <a:gd name="T1" fmla="*/ 308049726 h 28"/>
                <a:gd name="T2" fmla="*/ 121638261 w 19"/>
                <a:gd name="T3" fmla="*/ 308049726 h 28"/>
                <a:gd name="T4" fmla="*/ 175698484 w 19"/>
                <a:gd name="T5" fmla="*/ 266042435 h 28"/>
                <a:gd name="T6" fmla="*/ 121638261 w 19"/>
                <a:gd name="T7" fmla="*/ 224035144 h 28"/>
                <a:gd name="T8" fmla="*/ 40546087 w 19"/>
                <a:gd name="T9" fmla="*/ 224035144 h 28"/>
                <a:gd name="T10" fmla="*/ 40546087 w 19"/>
                <a:gd name="T11" fmla="*/ 168029164 h 28"/>
                <a:gd name="T12" fmla="*/ 148666534 w 19"/>
                <a:gd name="T13" fmla="*/ 70012152 h 28"/>
                <a:gd name="T14" fmla="*/ 148666534 w 19"/>
                <a:gd name="T15" fmla="*/ 70012152 h 28"/>
                <a:gd name="T16" fmla="*/ 13514137 w 19"/>
                <a:gd name="T17" fmla="*/ 70012152 h 28"/>
                <a:gd name="T18" fmla="*/ 13514137 w 19"/>
                <a:gd name="T19" fmla="*/ 0 h 28"/>
                <a:gd name="T20" fmla="*/ 162184347 w 19"/>
                <a:gd name="T21" fmla="*/ 0 h 28"/>
                <a:gd name="T22" fmla="*/ 243276521 w 19"/>
                <a:gd name="T23" fmla="*/ 56009721 h 28"/>
                <a:gd name="T24" fmla="*/ 162184347 w 19"/>
                <a:gd name="T25" fmla="*/ 154026734 h 28"/>
                <a:gd name="T26" fmla="*/ 256790658 w 19"/>
                <a:gd name="T27" fmla="*/ 280044865 h 28"/>
                <a:gd name="T28" fmla="*/ 121638261 w 19"/>
                <a:gd name="T29" fmla="*/ 392064308 h 28"/>
                <a:gd name="T30" fmla="*/ 0 w 19"/>
                <a:gd name="T31" fmla="*/ 392064308 h 28"/>
                <a:gd name="T32" fmla="*/ 0 w 19"/>
                <a:gd name="T33" fmla="*/ 308049726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1" y="22"/>
                    <a:pt x="13" y="22"/>
                    <a:pt x="13" y="19"/>
                  </a:cubicBezTo>
                  <a:cubicBezTo>
                    <a:pt x="13" y="16"/>
                    <a:pt x="11" y="16"/>
                    <a:pt x="9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9"/>
                    <a:pt x="12" y="11"/>
                  </a:cubicBezTo>
                  <a:cubicBezTo>
                    <a:pt x="16" y="12"/>
                    <a:pt x="19" y="15"/>
                    <a:pt x="19" y="20"/>
                  </a:cubicBezTo>
                  <a:cubicBezTo>
                    <a:pt x="19" y="26"/>
                    <a:pt x="15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0" name="Freeform 301"/>
            <p:cNvSpPr/>
            <p:nvPr/>
          </p:nvSpPr>
          <p:spPr bwMode="auto">
            <a:xfrm>
              <a:off x="-703263" y="1417638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60483750 w 24"/>
                <a:gd name="T3" fmla="*/ 0 h 66"/>
                <a:gd name="T4" fmla="*/ 60483750 w 24"/>
                <a:gd name="T5" fmla="*/ 166330313 h 66"/>
                <a:gd name="T6" fmla="*/ 25201563 w 24"/>
                <a:gd name="T7" fmla="*/ 166330313 h 66"/>
                <a:gd name="T8" fmla="*/ 25201563 w 24"/>
                <a:gd name="T9" fmla="*/ 30241875 h 66"/>
                <a:gd name="T10" fmla="*/ 0 w 24"/>
                <a:gd name="T11" fmla="*/ 30241875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0" y="66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1" name="Freeform 302"/>
            <p:cNvSpPr/>
            <p:nvPr/>
          </p:nvSpPr>
          <p:spPr bwMode="auto">
            <a:xfrm>
              <a:off x="-1265238" y="461963"/>
              <a:ext cx="36512" cy="104775"/>
            </a:xfrm>
            <a:custGeom>
              <a:avLst/>
              <a:gdLst>
                <a:gd name="T0" fmla="*/ 0 w 23"/>
                <a:gd name="T1" fmla="*/ 0 h 66"/>
                <a:gd name="T2" fmla="*/ 57962006 w 23"/>
                <a:gd name="T3" fmla="*/ 0 h 66"/>
                <a:gd name="T4" fmla="*/ 57962006 w 23"/>
                <a:gd name="T5" fmla="*/ 166330313 h 66"/>
                <a:gd name="T6" fmla="*/ 30241461 w 23"/>
                <a:gd name="T7" fmla="*/ 166330313 h 66"/>
                <a:gd name="T8" fmla="*/ 30241461 w 23"/>
                <a:gd name="T9" fmla="*/ 30241875 h 66"/>
                <a:gd name="T10" fmla="*/ 0 w 23"/>
                <a:gd name="T11" fmla="*/ 30241875 h 66"/>
                <a:gd name="T12" fmla="*/ 0 w 2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6">
                  <a:moveTo>
                    <a:pt x="0" y="0"/>
                  </a:moveTo>
                  <a:lnTo>
                    <a:pt x="23" y="0"/>
                  </a:lnTo>
                  <a:lnTo>
                    <a:pt x="23" y="66"/>
                  </a:lnTo>
                  <a:lnTo>
                    <a:pt x="12" y="66"/>
                  </a:lnTo>
                  <a:lnTo>
                    <a:pt x="12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2" name="Freeform 303"/>
            <p:cNvSpPr/>
            <p:nvPr/>
          </p:nvSpPr>
          <p:spPr bwMode="auto">
            <a:xfrm>
              <a:off x="-1014413" y="461963"/>
              <a:ext cx="74612" cy="104775"/>
            </a:xfrm>
            <a:custGeom>
              <a:avLst/>
              <a:gdLst>
                <a:gd name="T0" fmla="*/ 278347527 w 20"/>
                <a:gd name="T1" fmla="*/ 392064308 h 28"/>
                <a:gd name="T2" fmla="*/ 55668013 w 20"/>
                <a:gd name="T3" fmla="*/ 392064308 h 28"/>
                <a:gd name="T4" fmla="*/ 0 w 20"/>
                <a:gd name="T5" fmla="*/ 350057017 h 28"/>
                <a:gd name="T6" fmla="*/ 55668013 w 20"/>
                <a:gd name="T7" fmla="*/ 266042435 h 28"/>
                <a:gd name="T8" fmla="*/ 139173764 w 20"/>
                <a:gd name="T9" fmla="*/ 182031595 h 28"/>
                <a:gd name="T10" fmla="*/ 180926639 w 20"/>
                <a:gd name="T11" fmla="*/ 112019443 h 28"/>
                <a:gd name="T12" fmla="*/ 125254895 w 20"/>
                <a:gd name="T13" fmla="*/ 70012152 h 28"/>
                <a:gd name="T14" fmla="*/ 83505750 w 20"/>
                <a:gd name="T15" fmla="*/ 112019443 h 28"/>
                <a:gd name="T16" fmla="*/ 111339757 w 20"/>
                <a:gd name="T17" fmla="*/ 168029164 h 28"/>
                <a:gd name="T18" fmla="*/ 55668013 w 20"/>
                <a:gd name="T19" fmla="*/ 224035144 h 28"/>
                <a:gd name="T20" fmla="*/ 0 w 20"/>
                <a:gd name="T21" fmla="*/ 112019443 h 28"/>
                <a:gd name="T22" fmla="*/ 125254895 w 20"/>
                <a:gd name="T23" fmla="*/ 0 h 28"/>
                <a:gd name="T24" fmla="*/ 264428659 w 20"/>
                <a:gd name="T25" fmla="*/ 112019443 h 28"/>
                <a:gd name="T26" fmla="*/ 194841777 w 20"/>
                <a:gd name="T27" fmla="*/ 238037574 h 28"/>
                <a:gd name="T28" fmla="*/ 111339757 w 20"/>
                <a:gd name="T29" fmla="*/ 322052156 h 28"/>
                <a:gd name="T30" fmla="*/ 278347527 w 20"/>
                <a:gd name="T31" fmla="*/ 322052156 h 28"/>
                <a:gd name="T32" fmla="*/ 278347527 w 20"/>
                <a:gd name="T33" fmla="*/ 392064308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20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8"/>
                    <a:pt x="0" y="25"/>
                  </a:cubicBezTo>
                  <a:cubicBezTo>
                    <a:pt x="0" y="23"/>
                    <a:pt x="0" y="22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1"/>
                    <a:pt x="13" y="10"/>
                    <a:pt x="13" y="8"/>
                  </a:cubicBezTo>
                  <a:cubicBezTo>
                    <a:pt x="13" y="7"/>
                    <a:pt x="12" y="5"/>
                    <a:pt x="9" y="5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6" y="10"/>
                    <a:pt x="7" y="11"/>
                    <a:pt x="8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4"/>
                    <a:pt x="0" y="11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7" y="14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3" name="Freeform 304"/>
            <p:cNvSpPr/>
            <p:nvPr/>
          </p:nvSpPr>
          <p:spPr bwMode="auto">
            <a:xfrm>
              <a:off x="-752475" y="461963"/>
              <a:ext cx="71437" cy="104775"/>
            </a:xfrm>
            <a:custGeom>
              <a:avLst/>
              <a:gdLst>
                <a:gd name="T0" fmla="*/ 0 w 19"/>
                <a:gd name="T1" fmla="*/ 322052156 h 28"/>
                <a:gd name="T2" fmla="*/ 113092291 w 19"/>
                <a:gd name="T3" fmla="*/ 322052156 h 28"/>
                <a:gd name="T4" fmla="*/ 169636556 w 19"/>
                <a:gd name="T5" fmla="*/ 266042435 h 28"/>
                <a:gd name="T6" fmla="*/ 113092291 w 19"/>
                <a:gd name="T7" fmla="*/ 224035144 h 28"/>
                <a:gd name="T8" fmla="*/ 42411019 w 19"/>
                <a:gd name="T9" fmla="*/ 224035144 h 28"/>
                <a:gd name="T10" fmla="*/ 42411019 w 19"/>
                <a:gd name="T11" fmla="*/ 168029164 h 28"/>
                <a:gd name="T12" fmla="*/ 155499550 w 19"/>
                <a:gd name="T13" fmla="*/ 70012152 h 28"/>
                <a:gd name="T14" fmla="*/ 155499550 w 19"/>
                <a:gd name="T15" fmla="*/ 70012152 h 28"/>
                <a:gd name="T16" fmla="*/ 0 w 19"/>
                <a:gd name="T17" fmla="*/ 70012152 h 28"/>
                <a:gd name="T18" fmla="*/ 0 w 19"/>
                <a:gd name="T19" fmla="*/ 0 h 28"/>
                <a:gd name="T20" fmla="*/ 169636556 w 19"/>
                <a:gd name="T21" fmla="*/ 0 h 28"/>
                <a:gd name="T22" fmla="*/ 240317828 w 19"/>
                <a:gd name="T23" fmla="*/ 56009721 h 28"/>
                <a:gd name="T24" fmla="*/ 155499550 w 19"/>
                <a:gd name="T25" fmla="*/ 154026734 h 28"/>
                <a:gd name="T26" fmla="*/ 268591840 w 19"/>
                <a:gd name="T27" fmla="*/ 280044865 h 28"/>
                <a:gd name="T28" fmla="*/ 127229297 w 19"/>
                <a:gd name="T29" fmla="*/ 392064308 h 28"/>
                <a:gd name="T30" fmla="*/ 0 w 19"/>
                <a:gd name="T31" fmla="*/ 392064308 h 28"/>
                <a:gd name="T32" fmla="*/ 0 w 19"/>
                <a:gd name="T33" fmla="*/ 322052156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10" y="23"/>
                    <a:pt x="12" y="22"/>
                    <a:pt x="12" y="19"/>
                  </a:cubicBezTo>
                  <a:cubicBezTo>
                    <a:pt x="12" y="17"/>
                    <a:pt x="10" y="16"/>
                    <a:pt x="8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7" y="2"/>
                    <a:pt x="17" y="4"/>
                  </a:cubicBezTo>
                  <a:cubicBezTo>
                    <a:pt x="17" y="8"/>
                    <a:pt x="14" y="9"/>
                    <a:pt x="11" y="11"/>
                  </a:cubicBezTo>
                  <a:cubicBezTo>
                    <a:pt x="16" y="12"/>
                    <a:pt x="19" y="15"/>
                    <a:pt x="19" y="20"/>
                  </a:cubicBezTo>
                  <a:cubicBezTo>
                    <a:pt x="19" y="26"/>
                    <a:pt x="14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4" name="Freeform 305"/>
            <p:cNvSpPr/>
            <p:nvPr/>
          </p:nvSpPr>
          <p:spPr bwMode="auto">
            <a:xfrm>
              <a:off x="-2330450" y="693738"/>
              <a:ext cx="79375" cy="109538"/>
            </a:xfrm>
            <a:custGeom>
              <a:avLst/>
              <a:gdLst>
                <a:gd name="T0" fmla="*/ 228584881 w 21"/>
                <a:gd name="T1" fmla="*/ 14266380 h 29"/>
                <a:gd name="T2" fmla="*/ 85721220 w 21"/>
                <a:gd name="T3" fmla="*/ 256806175 h 29"/>
                <a:gd name="T4" fmla="*/ 185726161 w 21"/>
                <a:gd name="T5" fmla="*/ 256806175 h 29"/>
                <a:gd name="T6" fmla="*/ 185726161 w 21"/>
                <a:gd name="T7" fmla="*/ 142671356 h 29"/>
                <a:gd name="T8" fmla="*/ 242872381 w 21"/>
                <a:gd name="T9" fmla="*/ 28532760 h 29"/>
                <a:gd name="T10" fmla="*/ 257159881 w 21"/>
                <a:gd name="T11" fmla="*/ 0 h 29"/>
                <a:gd name="T12" fmla="*/ 257159881 w 21"/>
                <a:gd name="T13" fmla="*/ 14266380 h 29"/>
                <a:gd name="T14" fmla="*/ 257159881 w 21"/>
                <a:gd name="T15" fmla="*/ 256806175 h 29"/>
                <a:gd name="T16" fmla="*/ 300018601 w 21"/>
                <a:gd name="T17" fmla="*/ 256806175 h 29"/>
                <a:gd name="T18" fmla="*/ 300018601 w 21"/>
                <a:gd name="T19" fmla="*/ 328141853 h 29"/>
                <a:gd name="T20" fmla="*/ 257159881 w 21"/>
                <a:gd name="T21" fmla="*/ 328141853 h 29"/>
                <a:gd name="T22" fmla="*/ 257159881 w 21"/>
                <a:gd name="T23" fmla="*/ 413743912 h 29"/>
                <a:gd name="T24" fmla="*/ 185726161 w 21"/>
                <a:gd name="T25" fmla="*/ 413743912 h 29"/>
                <a:gd name="T26" fmla="*/ 185726161 w 21"/>
                <a:gd name="T27" fmla="*/ 328141853 h 29"/>
                <a:gd name="T28" fmla="*/ 57146220 w 21"/>
                <a:gd name="T29" fmla="*/ 328141853 h 29"/>
                <a:gd name="T30" fmla="*/ 0 w 21"/>
                <a:gd name="T31" fmla="*/ 271072555 h 29"/>
                <a:gd name="T32" fmla="*/ 28575000 w 21"/>
                <a:gd name="T33" fmla="*/ 214007035 h 29"/>
                <a:gd name="T34" fmla="*/ 142867440 w 21"/>
                <a:gd name="T35" fmla="*/ 14266380 h 29"/>
                <a:gd name="T36" fmla="*/ 228584881 w 21"/>
                <a:gd name="T37" fmla="*/ 14266380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" h="29">
                  <a:moveTo>
                    <a:pt x="16" y="1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0" y="19"/>
                  </a:cubicBezTo>
                  <a:cubicBezTo>
                    <a:pt x="0" y="17"/>
                    <a:pt x="1" y="16"/>
                    <a:pt x="2" y="15"/>
                  </a:cubicBezTo>
                  <a:cubicBezTo>
                    <a:pt x="10" y="1"/>
                    <a:pt x="10" y="1"/>
                    <a:pt x="10" y="1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5" name="Freeform 306"/>
            <p:cNvSpPr/>
            <p:nvPr/>
          </p:nvSpPr>
          <p:spPr bwMode="auto">
            <a:xfrm>
              <a:off x="-2052638" y="698500"/>
              <a:ext cx="71437" cy="104775"/>
            </a:xfrm>
            <a:custGeom>
              <a:avLst/>
              <a:gdLst>
                <a:gd name="T0" fmla="*/ 240317828 w 19"/>
                <a:gd name="T1" fmla="*/ 70012152 h 28"/>
                <a:gd name="T2" fmla="*/ 98955284 w 19"/>
                <a:gd name="T3" fmla="*/ 70012152 h 28"/>
                <a:gd name="T4" fmla="*/ 98955284 w 19"/>
                <a:gd name="T5" fmla="*/ 140024304 h 28"/>
                <a:gd name="T6" fmla="*/ 141362543 w 19"/>
                <a:gd name="T7" fmla="*/ 140024304 h 28"/>
                <a:gd name="T8" fmla="*/ 268591840 w 19"/>
                <a:gd name="T9" fmla="*/ 266042435 h 28"/>
                <a:gd name="T10" fmla="*/ 141362543 w 19"/>
                <a:gd name="T11" fmla="*/ 392064308 h 28"/>
                <a:gd name="T12" fmla="*/ 0 w 19"/>
                <a:gd name="T13" fmla="*/ 392064308 h 28"/>
                <a:gd name="T14" fmla="*/ 0 w 19"/>
                <a:gd name="T15" fmla="*/ 322052156 h 28"/>
                <a:gd name="T16" fmla="*/ 113092291 w 19"/>
                <a:gd name="T17" fmla="*/ 322052156 h 28"/>
                <a:gd name="T18" fmla="*/ 183773562 w 19"/>
                <a:gd name="T19" fmla="*/ 266042435 h 28"/>
                <a:gd name="T20" fmla="*/ 113092291 w 19"/>
                <a:gd name="T21" fmla="*/ 210032713 h 28"/>
                <a:gd name="T22" fmla="*/ 14137006 w 19"/>
                <a:gd name="T23" fmla="*/ 210032713 h 28"/>
                <a:gd name="T24" fmla="*/ 14137006 w 19"/>
                <a:gd name="T25" fmla="*/ 0 h 28"/>
                <a:gd name="T26" fmla="*/ 240317828 w 19"/>
                <a:gd name="T27" fmla="*/ 0 h 28"/>
                <a:gd name="T28" fmla="*/ 240317828 w 19"/>
                <a:gd name="T29" fmla="*/ 7001215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" h="28">
                  <a:moveTo>
                    <a:pt x="17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9" y="13"/>
                    <a:pt x="19" y="19"/>
                  </a:cubicBezTo>
                  <a:cubicBezTo>
                    <a:pt x="19" y="25"/>
                    <a:pt x="14" y="28"/>
                    <a:pt x="1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1" y="23"/>
                    <a:pt x="13" y="22"/>
                    <a:pt x="13" y="19"/>
                  </a:cubicBezTo>
                  <a:cubicBezTo>
                    <a:pt x="13" y="16"/>
                    <a:pt x="11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6" name="Freeform 307"/>
            <p:cNvSpPr/>
            <p:nvPr/>
          </p:nvSpPr>
          <p:spPr bwMode="auto">
            <a:xfrm>
              <a:off x="-1798638" y="698500"/>
              <a:ext cx="76200" cy="107950"/>
            </a:xfrm>
            <a:custGeom>
              <a:avLst/>
              <a:gdLst>
                <a:gd name="T0" fmla="*/ 232257600 w 20"/>
                <a:gd name="T1" fmla="*/ 0 h 29"/>
                <a:gd name="T2" fmla="*/ 101612700 w 20"/>
                <a:gd name="T3" fmla="*/ 221703243 h 29"/>
                <a:gd name="T4" fmla="*/ 87096600 w 20"/>
                <a:gd name="T5" fmla="*/ 263271438 h 29"/>
                <a:gd name="T6" fmla="*/ 145161000 w 20"/>
                <a:gd name="T7" fmla="*/ 318698179 h 29"/>
                <a:gd name="T8" fmla="*/ 203225400 w 20"/>
                <a:gd name="T9" fmla="*/ 263271438 h 29"/>
                <a:gd name="T10" fmla="*/ 130644900 w 20"/>
                <a:gd name="T11" fmla="*/ 207844697 h 29"/>
                <a:gd name="T12" fmla="*/ 174193200 w 20"/>
                <a:gd name="T13" fmla="*/ 124708307 h 29"/>
                <a:gd name="T14" fmla="*/ 290322000 w 20"/>
                <a:gd name="T15" fmla="*/ 263271438 h 29"/>
                <a:gd name="T16" fmla="*/ 145161000 w 20"/>
                <a:gd name="T17" fmla="*/ 401834569 h 29"/>
                <a:gd name="T18" fmla="*/ 0 w 20"/>
                <a:gd name="T19" fmla="*/ 263271438 h 29"/>
                <a:gd name="T20" fmla="*/ 29032200 w 20"/>
                <a:gd name="T21" fmla="*/ 166276502 h 29"/>
                <a:gd name="T22" fmla="*/ 130644900 w 20"/>
                <a:gd name="T23" fmla="*/ 0 h 29"/>
                <a:gd name="T24" fmla="*/ 232257600 w 20"/>
                <a:gd name="T25" fmla="*/ 0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16" y="0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6" y="17"/>
                    <a:pt x="6" y="18"/>
                    <a:pt x="6" y="19"/>
                  </a:cubicBezTo>
                  <a:cubicBezTo>
                    <a:pt x="6" y="21"/>
                    <a:pt x="7" y="23"/>
                    <a:pt x="10" y="23"/>
                  </a:cubicBezTo>
                  <a:cubicBezTo>
                    <a:pt x="12" y="23"/>
                    <a:pt x="14" y="21"/>
                    <a:pt x="14" y="19"/>
                  </a:cubicBezTo>
                  <a:cubicBezTo>
                    <a:pt x="14" y="16"/>
                    <a:pt x="12" y="15"/>
                    <a:pt x="9" y="15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7" y="10"/>
                    <a:pt x="20" y="14"/>
                    <a:pt x="20" y="19"/>
                  </a:cubicBezTo>
                  <a:cubicBezTo>
                    <a:pt x="20" y="25"/>
                    <a:pt x="16" y="29"/>
                    <a:pt x="10" y="29"/>
                  </a:cubicBezTo>
                  <a:cubicBezTo>
                    <a:pt x="4" y="29"/>
                    <a:pt x="0" y="25"/>
                    <a:pt x="0" y="19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" name="Freeform 308"/>
            <p:cNvSpPr/>
            <p:nvPr/>
          </p:nvSpPr>
          <p:spPr bwMode="auto">
            <a:xfrm>
              <a:off x="-1531938" y="698500"/>
              <a:ext cx="63500" cy="104775"/>
            </a:xfrm>
            <a:custGeom>
              <a:avLst/>
              <a:gdLst>
                <a:gd name="T0" fmla="*/ 0 w 17"/>
                <a:gd name="T1" fmla="*/ 0 h 28"/>
                <a:gd name="T2" fmla="*/ 181382147 w 17"/>
                <a:gd name="T3" fmla="*/ 0 h 28"/>
                <a:gd name="T4" fmla="*/ 237191176 w 17"/>
                <a:gd name="T5" fmla="*/ 42007291 h 28"/>
                <a:gd name="T6" fmla="*/ 223239853 w 17"/>
                <a:gd name="T7" fmla="*/ 112019443 h 28"/>
                <a:gd name="T8" fmla="*/ 139524441 w 17"/>
                <a:gd name="T9" fmla="*/ 392064308 h 28"/>
                <a:gd name="T10" fmla="*/ 41857706 w 17"/>
                <a:gd name="T11" fmla="*/ 392064308 h 28"/>
                <a:gd name="T12" fmla="*/ 153475765 w 17"/>
                <a:gd name="T13" fmla="*/ 84014582 h 28"/>
                <a:gd name="T14" fmla="*/ 0 w 17"/>
                <a:gd name="T15" fmla="*/ 84014582 h 28"/>
                <a:gd name="T16" fmla="*/ 0 w 17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8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1"/>
                    <a:pt x="17" y="3"/>
                  </a:cubicBezTo>
                  <a:cubicBezTo>
                    <a:pt x="17" y="5"/>
                    <a:pt x="17" y="6"/>
                    <a:pt x="16" y="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" name="Freeform 309"/>
            <p:cNvSpPr>
              <a:spLocks noEditPoints="1"/>
            </p:cNvSpPr>
            <p:nvPr/>
          </p:nvSpPr>
          <p:spPr bwMode="auto">
            <a:xfrm>
              <a:off x="-1276350" y="693738"/>
              <a:ext cx="74612" cy="112713"/>
            </a:xfrm>
            <a:custGeom>
              <a:avLst/>
              <a:gdLst>
                <a:gd name="T0" fmla="*/ 139173764 w 20"/>
                <a:gd name="T1" fmla="*/ 423474012 h 30"/>
                <a:gd name="T2" fmla="*/ 0 w 20"/>
                <a:gd name="T3" fmla="*/ 282316008 h 30"/>
                <a:gd name="T4" fmla="*/ 69586882 w 20"/>
                <a:gd name="T5" fmla="*/ 197619703 h 30"/>
                <a:gd name="T6" fmla="*/ 13918869 w 20"/>
                <a:gd name="T7" fmla="*/ 112927155 h 30"/>
                <a:gd name="T8" fmla="*/ 139173764 w 20"/>
                <a:gd name="T9" fmla="*/ 0 h 30"/>
                <a:gd name="T10" fmla="*/ 264428659 w 20"/>
                <a:gd name="T11" fmla="*/ 112927155 h 30"/>
                <a:gd name="T12" fmla="*/ 222679514 w 20"/>
                <a:gd name="T13" fmla="*/ 197619703 h 30"/>
                <a:gd name="T14" fmla="*/ 278347527 w 20"/>
                <a:gd name="T15" fmla="*/ 282316008 h 30"/>
                <a:gd name="T16" fmla="*/ 139173764 w 20"/>
                <a:gd name="T17" fmla="*/ 423474012 h 30"/>
                <a:gd name="T18" fmla="*/ 139173764 w 20"/>
                <a:gd name="T19" fmla="*/ 338777707 h 30"/>
                <a:gd name="T20" fmla="*/ 194841777 w 20"/>
                <a:gd name="T21" fmla="*/ 296431433 h 30"/>
                <a:gd name="T22" fmla="*/ 139173764 w 20"/>
                <a:gd name="T23" fmla="*/ 239969734 h 30"/>
                <a:gd name="T24" fmla="*/ 83505750 w 20"/>
                <a:gd name="T25" fmla="*/ 296431433 h 30"/>
                <a:gd name="T26" fmla="*/ 139173764 w 20"/>
                <a:gd name="T27" fmla="*/ 338777707 h 30"/>
                <a:gd name="T28" fmla="*/ 97420888 w 20"/>
                <a:gd name="T29" fmla="*/ 127042579 h 30"/>
                <a:gd name="T30" fmla="*/ 139173764 w 20"/>
                <a:gd name="T31" fmla="*/ 169388854 h 30"/>
                <a:gd name="T32" fmla="*/ 194841777 w 20"/>
                <a:gd name="T33" fmla="*/ 127042579 h 30"/>
                <a:gd name="T34" fmla="*/ 139173764 w 20"/>
                <a:gd name="T35" fmla="*/ 70580881 h 30"/>
                <a:gd name="T36" fmla="*/ 97420888 w 20"/>
                <a:gd name="T37" fmla="*/ 127042579 h 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30">
                  <a:moveTo>
                    <a:pt x="10" y="30"/>
                  </a:moveTo>
                  <a:cubicBezTo>
                    <a:pt x="4" y="30"/>
                    <a:pt x="0" y="27"/>
                    <a:pt x="0" y="20"/>
                  </a:cubicBezTo>
                  <a:cubicBezTo>
                    <a:pt x="0" y="17"/>
                    <a:pt x="2" y="15"/>
                    <a:pt x="5" y="14"/>
                  </a:cubicBezTo>
                  <a:cubicBezTo>
                    <a:pt x="2" y="13"/>
                    <a:pt x="1" y="11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1"/>
                    <a:pt x="18" y="13"/>
                    <a:pt x="16" y="14"/>
                  </a:cubicBezTo>
                  <a:cubicBezTo>
                    <a:pt x="18" y="15"/>
                    <a:pt x="20" y="17"/>
                    <a:pt x="20" y="20"/>
                  </a:cubicBezTo>
                  <a:cubicBezTo>
                    <a:pt x="20" y="27"/>
                    <a:pt x="16" y="30"/>
                    <a:pt x="10" y="30"/>
                  </a:cubicBezTo>
                  <a:close/>
                  <a:moveTo>
                    <a:pt x="10" y="24"/>
                  </a:moveTo>
                  <a:cubicBezTo>
                    <a:pt x="12" y="24"/>
                    <a:pt x="14" y="23"/>
                    <a:pt x="14" y="21"/>
                  </a:cubicBezTo>
                  <a:cubicBezTo>
                    <a:pt x="14" y="18"/>
                    <a:pt x="12" y="17"/>
                    <a:pt x="10" y="17"/>
                  </a:cubicBezTo>
                  <a:cubicBezTo>
                    <a:pt x="8" y="17"/>
                    <a:pt x="6" y="18"/>
                    <a:pt x="6" y="21"/>
                  </a:cubicBezTo>
                  <a:cubicBezTo>
                    <a:pt x="6" y="23"/>
                    <a:pt x="8" y="24"/>
                    <a:pt x="10" y="24"/>
                  </a:cubicBezTo>
                  <a:close/>
                  <a:moveTo>
                    <a:pt x="7" y="9"/>
                  </a:moveTo>
                  <a:cubicBezTo>
                    <a:pt x="7" y="10"/>
                    <a:pt x="8" y="12"/>
                    <a:pt x="10" y="12"/>
                  </a:cubicBezTo>
                  <a:cubicBezTo>
                    <a:pt x="12" y="12"/>
                    <a:pt x="14" y="10"/>
                    <a:pt x="14" y="9"/>
                  </a:cubicBezTo>
                  <a:cubicBezTo>
                    <a:pt x="14" y="7"/>
                    <a:pt x="12" y="5"/>
                    <a:pt x="10" y="5"/>
                  </a:cubicBezTo>
                  <a:cubicBezTo>
                    <a:pt x="8" y="5"/>
                    <a:pt x="7" y="7"/>
                    <a:pt x="7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" name="Freeform 310"/>
            <p:cNvSpPr/>
            <p:nvPr/>
          </p:nvSpPr>
          <p:spPr bwMode="auto">
            <a:xfrm>
              <a:off x="-1014413" y="693738"/>
              <a:ext cx="74612" cy="109538"/>
            </a:xfrm>
            <a:custGeom>
              <a:avLst/>
              <a:gdLst>
                <a:gd name="T0" fmla="*/ 55668013 w 20"/>
                <a:gd name="T1" fmla="*/ 413743912 h 29"/>
                <a:gd name="T2" fmla="*/ 180926639 w 20"/>
                <a:gd name="T3" fmla="*/ 199736877 h 29"/>
                <a:gd name="T4" fmla="*/ 194841777 w 20"/>
                <a:gd name="T5" fmla="*/ 142671356 h 29"/>
                <a:gd name="T6" fmla="*/ 139173764 w 20"/>
                <a:gd name="T7" fmla="*/ 85602058 h 29"/>
                <a:gd name="T8" fmla="*/ 83505750 w 20"/>
                <a:gd name="T9" fmla="*/ 142671356 h 29"/>
                <a:gd name="T10" fmla="*/ 139173764 w 20"/>
                <a:gd name="T11" fmla="*/ 214007035 h 29"/>
                <a:gd name="T12" fmla="*/ 97420888 w 20"/>
                <a:gd name="T13" fmla="*/ 285338936 h 29"/>
                <a:gd name="T14" fmla="*/ 0 w 20"/>
                <a:gd name="T15" fmla="*/ 142671356 h 29"/>
                <a:gd name="T16" fmla="*/ 139173764 w 20"/>
                <a:gd name="T17" fmla="*/ 0 h 29"/>
                <a:gd name="T18" fmla="*/ 278347527 w 20"/>
                <a:gd name="T19" fmla="*/ 142671356 h 29"/>
                <a:gd name="T20" fmla="*/ 250513521 w 20"/>
                <a:gd name="T21" fmla="*/ 242539795 h 29"/>
                <a:gd name="T22" fmla="*/ 153092632 w 20"/>
                <a:gd name="T23" fmla="*/ 413743912 h 29"/>
                <a:gd name="T24" fmla="*/ 55668013 w 20"/>
                <a:gd name="T25" fmla="*/ 413743912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4" y="29"/>
                  </a:moveTo>
                  <a:cubicBezTo>
                    <a:pt x="13" y="14"/>
                    <a:pt x="13" y="14"/>
                    <a:pt x="13" y="14"/>
                  </a:cubicBezTo>
                  <a:cubicBezTo>
                    <a:pt x="13" y="13"/>
                    <a:pt x="14" y="11"/>
                    <a:pt x="14" y="10"/>
                  </a:cubicBezTo>
                  <a:cubicBezTo>
                    <a:pt x="14" y="8"/>
                    <a:pt x="12" y="6"/>
                    <a:pt x="10" y="6"/>
                  </a:cubicBezTo>
                  <a:cubicBezTo>
                    <a:pt x="8" y="6"/>
                    <a:pt x="6" y="8"/>
                    <a:pt x="6" y="10"/>
                  </a:cubicBezTo>
                  <a:cubicBezTo>
                    <a:pt x="6" y="13"/>
                    <a:pt x="7" y="14"/>
                    <a:pt x="10" y="15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3" y="19"/>
                    <a:pt x="0" y="15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0" y="5"/>
                    <a:pt x="20" y="10"/>
                  </a:cubicBezTo>
                  <a:cubicBezTo>
                    <a:pt x="20" y="13"/>
                    <a:pt x="19" y="15"/>
                    <a:pt x="18" y="17"/>
                  </a:cubicBezTo>
                  <a:cubicBezTo>
                    <a:pt x="11" y="29"/>
                    <a:pt x="11" y="29"/>
                    <a:pt x="11" y="29"/>
                  </a:cubicBezTo>
                  <a:lnTo>
                    <a:pt x="4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" name="Freeform 311"/>
            <p:cNvSpPr/>
            <p:nvPr/>
          </p:nvSpPr>
          <p:spPr bwMode="auto">
            <a:xfrm>
              <a:off x="-777875" y="698500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60483750 w 24"/>
                <a:gd name="T3" fmla="*/ 0 h 66"/>
                <a:gd name="T4" fmla="*/ 60483750 w 24"/>
                <a:gd name="T5" fmla="*/ 166330313 h 66"/>
                <a:gd name="T6" fmla="*/ 22682200 w 24"/>
                <a:gd name="T7" fmla="*/ 166330313 h 66"/>
                <a:gd name="T8" fmla="*/ 22682200 w 24"/>
                <a:gd name="T9" fmla="*/ 30241875 h 66"/>
                <a:gd name="T10" fmla="*/ 0 w 24"/>
                <a:gd name="T11" fmla="*/ 30241875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9" y="66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" name="Freeform 312"/>
            <p:cNvSpPr>
              <a:spLocks noEditPoints="1"/>
            </p:cNvSpPr>
            <p:nvPr/>
          </p:nvSpPr>
          <p:spPr bwMode="auto">
            <a:xfrm>
              <a:off x="-725488" y="693738"/>
              <a:ext cx="74612" cy="112713"/>
            </a:xfrm>
            <a:custGeom>
              <a:avLst/>
              <a:gdLst>
                <a:gd name="T0" fmla="*/ 0 w 20"/>
                <a:gd name="T1" fmla="*/ 141158004 h 30"/>
                <a:gd name="T2" fmla="*/ 139173764 w 20"/>
                <a:gd name="T3" fmla="*/ 0 h 30"/>
                <a:gd name="T4" fmla="*/ 278347527 w 20"/>
                <a:gd name="T5" fmla="*/ 141158004 h 30"/>
                <a:gd name="T6" fmla="*/ 278347527 w 20"/>
                <a:gd name="T7" fmla="*/ 282316008 h 30"/>
                <a:gd name="T8" fmla="*/ 139173764 w 20"/>
                <a:gd name="T9" fmla="*/ 423474012 h 30"/>
                <a:gd name="T10" fmla="*/ 0 w 20"/>
                <a:gd name="T11" fmla="*/ 282316008 h 30"/>
                <a:gd name="T12" fmla="*/ 0 w 20"/>
                <a:gd name="T13" fmla="*/ 141158004 h 30"/>
                <a:gd name="T14" fmla="*/ 194841777 w 20"/>
                <a:gd name="T15" fmla="*/ 141158004 h 30"/>
                <a:gd name="T16" fmla="*/ 139173764 w 20"/>
                <a:gd name="T17" fmla="*/ 84696305 h 30"/>
                <a:gd name="T18" fmla="*/ 83505750 w 20"/>
                <a:gd name="T19" fmla="*/ 141158004 h 30"/>
                <a:gd name="T20" fmla="*/ 83505750 w 20"/>
                <a:gd name="T21" fmla="*/ 282316008 h 30"/>
                <a:gd name="T22" fmla="*/ 139173764 w 20"/>
                <a:gd name="T23" fmla="*/ 338777707 h 30"/>
                <a:gd name="T24" fmla="*/ 194841777 w 20"/>
                <a:gd name="T25" fmla="*/ 282316008 h 30"/>
                <a:gd name="T26" fmla="*/ 194841777 w 20"/>
                <a:gd name="T27" fmla="*/ 141158004 h 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" h="30">
                  <a:moveTo>
                    <a:pt x="0" y="10"/>
                  </a:move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0" y="5"/>
                    <a:pt x="20" y="1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6"/>
                    <a:pt x="16" y="30"/>
                    <a:pt x="10" y="30"/>
                  </a:cubicBezTo>
                  <a:cubicBezTo>
                    <a:pt x="4" y="30"/>
                    <a:pt x="0" y="26"/>
                    <a:pt x="0" y="20"/>
                  </a:cubicBezTo>
                  <a:lnTo>
                    <a:pt x="0" y="10"/>
                  </a:lnTo>
                  <a:close/>
                  <a:moveTo>
                    <a:pt x="14" y="10"/>
                  </a:moveTo>
                  <a:cubicBezTo>
                    <a:pt x="14" y="8"/>
                    <a:pt x="12" y="6"/>
                    <a:pt x="10" y="6"/>
                  </a:cubicBezTo>
                  <a:cubicBezTo>
                    <a:pt x="7" y="6"/>
                    <a:pt x="6" y="8"/>
                    <a:pt x="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3"/>
                    <a:pt x="7" y="24"/>
                    <a:pt x="10" y="24"/>
                  </a:cubicBezTo>
                  <a:cubicBezTo>
                    <a:pt x="12" y="24"/>
                    <a:pt x="14" y="23"/>
                    <a:pt x="14" y="20"/>
                  </a:cubicBezTo>
                  <a:lnTo>
                    <a:pt x="14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" name="Freeform 313"/>
            <p:cNvSpPr/>
            <p:nvPr/>
          </p:nvSpPr>
          <p:spPr bwMode="auto">
            <a:xfrm>
              <a:off x="-2344738" y="938213"/>
              <a:ext cx="36512" cy="104775"/>
            </a:xfrm>
            <a:custGeom>
              <a:avLst/>
              <a:gdLst>
                <a:gd name="T0" fmla="*/ 0 w 23"/>
                <a:gd name="T1" fmla="*/ 0 h 66"/>
                <a:gd name="T2" fmla="*/ 57962006 w 23"/>
                <a:gd name="T3" fmla="*/ 0 h 66"/>
                <a:gd name="T4" fmla="*/ 57962006 w 23"/>
                <a:gd name="T5" fmla="*/ 166330313 h 66"/>
                <a:gd name="T6" fmla="*/ 22680302 w 23"/>
                <a:gd name="T7" fmla="*/ 166330313 h 66"/>
                <a:gd name="T8" fmla="*/ 22680302 w 23"/>
                <a:gd name="T9" fmla="*/ 30241875 h 66"/>
                <a:gd name="T10" fmla="*/ 0 w 23"/>
                <a:gd name="T11" fmla="*/ 30241875 h 66"/>
                <a:gd name="T12" fmla="*/ 0 w 2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6">
                  <a:moveTo>
                    <a:pt x="0" y="0"/>
                  </a:moveTo>
                  <a:lnTo>
                    <a:pt x="23" y="0"/>
                  </a:lnTo>
                  <a:lnTo>
                    <a:pt x="23" y="66"/>
                  </a:lnTo>
                  <a:lnTo>
                    <a:pt x="9" y="66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" name="Freeform 314"/>
            <p:cNvSpPr/>
            <p:nvPr/>
          </p:nvSpPr>
          <p:spPr bwMode="auto">
            <a:xfrm>
              <a:off x="-2292350" y="938213"/>
              <a:ext cx="36512" cy="104775"/>
            </a:xfrm>
            <a:custGeom>
              <a:avLst/>
              <a:gdLst>
                <a:gd name="T0" fmla="*/ 0 w 23"/>
                <a:gd name="T1" fmla="*/ 0 h 66"/>
                <a:gd name="T2" fmla="*/ 57962006 w 23"/>
                <a:gd name="T3" fmla="*/ 0 h 66"/>
                <a:gd name="T4" fmla="*/ 57962006 w 23"/>
                <a:gd name="T5" fmla="*/ 166330313 h 66"/>
                <a:gd name="T6" fmla="*/ 27720545 w 23"/>
                <a:gd name="T7" fmla="*/ 166330313 h 66"/>
                <a:gd name="T8" fmla="*/ 27720545 w 23"/>
                <a:gd name="T9" fmla="*/ 30241875 h 66"/>
                <a:gd name="T10" fmla="*/ 0 w 23"/>
                <a:gd name="T11" fmla="*/ 30241875 h 66"/>
                <a:gd name="T12" fmla="*/ 0 w 2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6">
                  <a:moveTo>
                    <a:pt x="0" y="0"/>
                  </a:moveTo>
                  <a:lnTo>
                    <a:pt x="23" y="0"/>
                  </a:lnTo>
                  <a:lnTo>
                    <a:pt x="23" y="66"/>
                  </a:lnTo>
                  <a:lnTo>
                    <a:pt x="11" y="66"/>
                  </a:lnTo>
                  <a:lnTo>
                    <a:pt x="11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" name="Freeform 315"/>
            <p:cNvSpPr/>
            <p:nvPr/>
          </p:nvSpPr>
          <p:spPr bwMode="auto">
            <a:xfrm>
              <a:off x="-2090738" y="938213"/>
              <a:ext cx="41275" cy="104775"/>
            </a:xfrm>
            <a:custGeom>
              <a:avLst/>
              <a:gdLst>
                <a:gd name="T0" fmla="*/ 0 w 26"/>
                <a:gd name="T1" fmla="*/ 0 h 66"/>
                <a:gd name="T2" fmla="*/ 65524063 w 26"/>
                <a:gd name="T3" fmla="*/ 0 h 66"/>
                <a:gd name="T4" fmla="*/ 65524063 w 26"/>
                <a:gd name="T5" fmla="*/ 166330313 h 66"/>
                <a:gd name="T6" fmla="*/ 30241875 w 26"/>
                <a:gd name="T7" fmla="*/ 166330313 h 66"/>
                <a:gd name="T8" fmla="*/ 30241875 w 26"/>
                <a:gd name="T9" fmla="*/ 30241875 h 66"/>
                <a:gd name="T10" fmla="*/ 0 w 26"/>
                <a:gd name="T11" fmla="*/ 30241875 h 66"/>
                <a:gd name="T12" fmla="*/ 0 w 26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66">
                  <a:moveTo>
                    <a:pt x="0" y="0"/>
                  </a:moveTo>
                  <a:lnTo>
                    <a:pt x="26" y="0"/>
                  </a:lnTo>
                  <a:lnTo>
                    <a:pt x="26" y="66"/>
                  </a:lnTo>
                  <a:lnTo>
                    <a:pt x="12" y="66"/>
                  </a:lnTo>
                  <a:lnTo>
                    <a:pt x="12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" name="Freeform 316"/>
            <p:cNvSpPr/>
            <p:nvPr/>
          </p:nvSpPr>
          <p:spPr bwMode="auto">
            <a:xfrm>
              <a:off x="-2038350" y="935038"/>
              <a:ext cx="76200" cy="107950"/>
            </a:xfrm>
            <a:custGeom>
              <a:avLst/>
              <a:gdLst>
                <a:gd name="T0" fmla="*/ 290322000 w 20"/>
                <a:gd name="T1" fmla="*/ 401834569 h 29"/>
                <a:gd name="T2" fmla="*/ 58064400 w 20"/>
                <a:gd name="T3" fmla="*/ 401834569 h 29"/>
                <a:gd name="T4" fmla="*/ 0 w 20"/>
                <a:gd name="T5" fmla="*/ 360266374 h 29"/>
                <a:gd name="T6" fmla="*/ 58064400 w 20"/>
                <a:gd name="T7" fmla="*/ 277126262 h 29"/>
                <a:gd name="T8" fmla="*/ 145161000 w 20"/>
                <a:gd name="T9" fmla="*/ 193989872 h 29"/>
                <a:gd name="T10" fmla="*/ 188709300 w 20"/>
                <a:gd name="T11" fmla="*/ 124708307 h 29"/>
                <a:gd name="T12" fmla="*/ 145161000 w 20"/>
                <a:gd name="T13" fmla="*/ 83136390 h 29"/>
                <a:gd name="T14" fmla="*/ 87096600 w 20"/>
                <a:gd name="T15" fmla="*/ 124708307 h 29"/>
                <a:gd name="T16" fmla="*/ 130644900 w 20"/>
                <a:gd name="T17" fmla="*/ 180131326 h 29"/>
                <a:gd name="T18" fmla="*/ 58064400 w 20"/>
                <a:gd name="T19" fmla="*/ 235558067 h 29"/>
                <a:gd name="T20" fmla="*/ 0 w 20"/>
                <a:gd name="T21" fmla="*/ 124708307 h 29"/>
                <a:gd name="T22" fmla="*/ 145161000 w 20"/>
                <a:gd name="T23" fmla="*/ 0 h 29"/>
                <a:gd name="T24" fmla="*/ 275805900 w 20"/>
                <a:gd name="T25" fmla="*/ 124708307 h 29"/>
                <a:gd name="T26" fmla="*/ 203225400 w 20"/>
                <a:gd name="T27" fmla="*/ 249412891 h 29"/>
                <a:gd name="T28" fmla="*/ 116128800 w 20"/>
                <a:gd name="T29" fmla="*/ 332553003 h 29"/>
                <a:gd name="T30" fmla="*/ 290322000 w 20"/>
                <a:gd name="T31" fmla="*/ 332553003 h 29"/>
                <a:gd name="T32" fmla="*/ 290322000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1"/>
                    <a:pt x="13" y="9"/>
                  </a:cubicBezTo>
                  <a:cubicBezTo>
                    <a:pt x="13" y="8"/>
                    <a:pt x="12" y="6"/>
                    <a:pt x="10" y="6"/>
                  </a:cubicBezTo>
                  <a:cubicBezTo>
                    <a:pt x="7" y="6"/>
                    <a:pt x="6" y="8"/>
                    <a:pt x="6" y="9"/>
                  </a:cubicBezTo>
                  <a:cubicBezTo>
                    <a:pt x="6" y="11"/>
                    <a:pt x="7" y="12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4" y="1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" name="Freeform 317"/>
            <p:cNvSpPr/>
            <p:nvPr/>
          </p:nvSpPr>
          <p:spPr bwMode="auto">
            <a:xfrm>
              <a:off x="-1827213" y="938213"/>
              <a:ext cx="36512" cy="104775"/>
            </a:xfrm>
            <a:custGeom>
              <a:avLst/>
              <a:gdLst>
                <a:gd name="T0" fmla="*/ 0 w 23"/>
                <a:gd name="T1" fmla="*/ 0 h 66"/>
                <a:gd name="T2" fmla="*/ 57962006 w 23"/>
                <a:gd name="T3" fmla="*/ 0 h 66"/>
                <a:gd name="T4" fmla="*/ 57962006 w 23"/>
                <a:gd name="T5" fmla="*/ 166330313 h 66"/>
                <a:gd name="T6" fmla="*/ 27720545 w 23"/>
                <a:gd name="T7" fmla="*/ 166330313 h 66"/>
                <a:gd name="T8" fmla="*/ 27720545 w 23"/>
                <a:gd name="T9" fmla="*/ 30241875 h 66"/>
                <a:gd name="T10" fmla="*/ 0 w 23"/>
                <a:gd name="T11" fmla="*/ 30241875 h 66"/>
                <a:gd name="T12" fmla="*/ 0 w 2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6">
                  <a:moveTo>
                    <a:pt x="0" y="0"/>
                  </a:moveTo>
                  <a:lnTo>
                    <a:pt x="23" y="0"/>
                  </a:lnTo>
                  <a:lnTo>
                    <a:pt x="23" y="66"/>
                  </a:lnTo>
                  <a:lnTo>
                    <a:pt x="11" y="66"/>
                  </a:lnTo>
                  <a:lnTo>
                    <a:pt x="11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" name="Freeform 318"/>
            <p:cNvSpPr/>
            <p:nvPr/>
          </p:nvSpPr>
          <p:spPr bwMode="auto">
            <a:xfrm>
              <a:off x="-1774825" y="938213"/>
              <a:ext cx="69850" cy="104775"/>
            </a:xfrm>
            <a:custGeom>
              <a:avLst/>
              <a:gdLst>
                <a:gd name="T0" fmla="*/ 0 w 19"/>
                <a:gd name="T1" fmla="*/ 308049726 h 28"/>
                <a:gd name="T2" fmla="*/ 121638261 w 19"/>
                <a:gd name="T3" fmla="*/ 308049726 h 28"/>
                <a:gd name="T4" fmla="*/ 175698484 w 19"/>
                <a:gd name="T5" fmla="*/ 266042435 h 28"/>
                <a:gd name="T6" fmla="*/ 121638261 w 19"/>
                <a:gd name="T7" fmla="*/ 224035144 h 28"/>
                <a:gd name="T8" fmla="*/ 40546087 w 19"/>
                <a:gd name="T9" fmla="*/ 224035144 h 28"/>
                <a:gd name="T10" fmla="*/ 40546087 w 19"/>
                <a:gd name="T11" fmla="*/ 168029164 h 28"/>
                <a:gd name="T12" fmla="*/ 162184347 w 19"/>
                <a:gd name="T13" fmla="*/ 70012152 h 28"/>
                <a:gd name="T14" fmla="*/ 162184347 w 19"/>
                <a:gd name="T15" fmla="*/ 70012152 h 28"/>
                <a:gd name="T16" fmla="*/ 13514137 w 19"/>
                <a:gd name="T17" fmla="*/ 70012152 h 28"/>
                <a:gd name="T18" fmla="*/ 13514137 w 19"/>
                <a:gd name="T19" fmla="*/ 0 h 28"/>
                <a:gd name="T20" fmla="*/ 175698484 w 19"/>
                <a:gd name="T21" fmla="*/ 0 h 28"/>
                <a:gd name="T22" fmla="*/ 243276521 w 19"/>
                <a:gd name="T23" fmla="*/ 56009721 h 28"/>
                <a:gd name="T24" fmla="*/ 162184347 w 19"/>
                <a:gd name="T25" fmla="*/ 154026734 h 28"/>
                <a:gd name="T26" fmla="*/ 256790658 w 19"/>
                <a:gd name="T27" fmla="*/ 280044865 h 28"/>
                <a:gd name="T28" fmla="*/ 121638261 w 19"/>
                <a:gd name="T29" fmla="*/ 392064308 h 28"/>
                <a:gd name="T30" fmla="*/ 0 w 19"/>
                <a:gd name="T31" fmla="*/ 392064308 h 28"/>
                <a:gd name="T32" fmla="*/ 0 w 19"/>
                <a:gd name="T33" fmla="*/ 308049726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1" y="22"/>
                    <a:pt x="13" y="22"/>
                    <a:pt x="13" y="19"/>
                  </a:cubicBezTo>
                  <a:cubicBezTo>
                    <a:pt x="13" y="16"/>
                    <a:pt x="11" y="16"/>
                    <a:pt x="9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9"/>
                    <a:pt x="12" y="11"/>
                  </a:cubicBezTo>
                  <a:cubicBezTo>
                    <a:pt x="16" y="12"/>
                    <a:pt x="19" y="15"/>
                    <a:pt x="19" y="20"/>
                  </a:cubicBezTo>
                  <a:cubicBezTo>
                    <a:pt x="19" y="26"/>
                    <a:pt x="15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" name="Freeform 319"/>
            <p:cNvSpPr/>
            <p:nvPr/>
          </p:nvSpPr>
          <p:spPr bwMode="auto">
            <a:xfrm>
              <a:off x="-1565275" y="938213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60483750 w 24"/>
                <a:gd name="T3" fmla="*/ 0 h 66"/>
                <a:gd name="T4" fmla="*/ 60483750 w 24"/>
                <a:gd name="T5" fmla="*/ 166330313 h 66"/>
                <a:gd name="T6" fmla="*/ 30241875 w 24"/>
                <a:gd name="T7" fmla="*/ 166330313 h 66"/>
                <a:gd name="T8" fmla="*/ 30241875 w 24"/>
                <a:gd name="T9" fmla="*/ 30241875 h 66"/>
                <a:gd name="T10" fmla="*/ 0 w 24"/>
                <a:gd name="T11" fmla="*/ 30241875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2" y="66"/>
                  </a:lnTo>
                  <a:lnTo>
                    <a:pt x="12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" name="Freeform 320"/>
            <p:cNvSpPr/>
            <p:nvPr/>
          </p:nvSpPr>
          <p:spPr bwMode="auto">
            <a:xfrm>
              <a:off x="-1516063" y="938213"/>
              <a:ext cx="77787" cy="104775"/>
            </a:xfrm>
            <a:custGeom>
              <a:avLst/>
              <a:gdLst>
                <a:gd name="T0" fmla="*/ 219529731 w 21"/>
                <a:gd name="T1" fmla="*/ 0 h 28"/>
                <a:gd name="T2" fmla="*/ 82324575 w 21"/>
                <a:gd name="T3" fmla="*/ 238037574 h 28"/>
                <a:gd name="T4" fmla="*/ 178369295 w 21"/>
                <a:gd name="T5" fmla="*/ 238037574 h 28"/>
                <a:gd name="T6" fmla="*/ 178369295 w 21"/>
                <a:gd name="T7" fmla="*/ 126021873 h 28"/>
                <a:gd name="T8" fmla="*/ 233249876 w 21"/>
                <a:gd name="T9" fmla="*/ 14002430 h 28"/>
                <a:gd name="T10" fmla="*/ 246973725 w 21"/>
                <a:gd name="T11" fmla="*/ 0 h 28"/>
                <a:gd name="T12" fmla="*/ 246973725 w 21"/>
                <a:gd name="T13" fmla="*/ 14002430 h 28"/>
                <a:gd name="T14" fmla="*/ 246973725 w 21"/>
                <a:gd name="T15" fmla="*/ 238037574 h 28"/>
                <a:gd name="T16" fmla="*/ 288134160 w 21"/>
                <a:gd name="T17" fmla="*/ 238037574 h 28"/>
                <a:gd name="T18" fmla="*/ 288134160 w 21"/>
                <a:gd name="T19" fmla="*/ 308049726 h 28"/>
                <a:gd name="T20" fmla="*/ 246973725 w 21"/>
                <a:gd name="T21" fmla="*/ 308049726 h 28"/>
                <a:gd name="T22" fmla="*/ 246973725 w 21"/>
                <a:gd name="T23" fmla="*/ 392064308 h 28"/>
                <a:gd name="T24" fmla="*/ 178369295 w 21"/>
                <a:gd name="T25" fmla="*/ 392064308 h 28"/>
                <a:gd name="T26" fmla="*/ 178369295 w 21"/>
                <a:gd name="T27" fmla="*/ 308049726 h 28"/>
                <a:gd name="T28" fmla="*/ 54884285 w 21"/>
                <a:gd name="T29" fmla="*/ 308049726 h 28"/>
                <a:gd name="T30" fmla="*/ 0 w 21"/>
                <a:gd name="T31" fmla="*/ 252040004 h 28"/>
                <a:gd name="T32" fmla="*/ 27440290 w 21"/>
                <a:gd name="T33" fmla="*/ 196034025 h 28"/>
                <a:gd name="T34" fmla="*/ 137205156 w 21"/>
                <a:gd name="T35" fmla="*/ 0 h 28"/>
                <a:gd name="T36" fmla="*/ 219529731 w 21"/>
                <a:gd name="T37" fmla="*/ 0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" h="28">
                  <a:moveTo>
                    <a:pt x="16" y="0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1"/>
                    <a:pt x="0" y="18"/>
                  </a:cubicBezTo>
                  <a:cubicBezTo>
                    <a:pt x="0" y="17"/>
                    <a:pt x="1" y="15"/>
                    <a:pt x="2" y="1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" name="Freeform 321"/>
            <p:cNvSpPr/>
            <p:nvPr/>
          </p:nvSpPr>
          <p:spPr bwMode="auto">
            <a:xfrm>
              <a:off x="-1303338" y="938213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60483750 w 24"/>
                <a:gd name="T3" fmla="*/ 0 h 66"/>
                <a:gd name="T4" fmla="*/ 60483750 w 24"/>
                <a:gd name="T5" fmla="*/ 166330313 h 66"/>
                <a:gd name="T6" fmla="*/ 25201563 w 24"/>
                <a:gd name="T7" fmla="*/ 166330313 h 66"/>
                <a:gd name="T8" fmla="*/ 25201563 w 24"/>
                <a:gd name="T9" fmla="*/ 30241875 h 66"/>
                <a:gd name="T10" fmla="*/ 0 w 24"/>
                <a:gd name="T11" fmla="*/ 30241875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0" y="66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1" name="Freeform 322"/>
            <p:cNvSpPr/>
            <p:nvPr/>
          </p:nvSpPr>
          <p:spPr bwMode="auto">
            <a:xfrm>
              <a:off x="-1250950" y="938213"/>
              <a:ext cx="71437" cy="104775"/>
            </a:xfrm>
            <a:custGeom>
              <a:avLst/>
              <a:gdLst>
                <a:gd name="T0" fmla="*/ 240317828 w 19"/>
                <a:gd name="T1" fmla="*/ 70012152 h 28"/>
                <a:gd name="T2" fmla="*/ 84818278 w 19"/>
                <a:gd name="T3" fmla="*/ 70012152 h 28"/>
                <a:gd name="T4" fmla="*/ 84818278 w 19"/>
                <a:gd name="T5" fmla="*/ 140024304 h 28"/>
                <a:gd name="T6" fmla="*/ 141362543 w 19"/>
                <a:gd name="T7" fmla="*/ 140024304 h 28"/>
                <a:gd name="T8" fmla="*/ 268591840 w 19"/>
                <a:gd name="T9" fmla="*/ 266042435 h 28"/>
                <a:gd name="T10" fmla="*/ 141362543 w 19"/>
                <a:gd name="T11" fmla="*/ 392064308 h 28"/>
                <a:gd name="T12" fmla="*/ 0 w 19"/>
                <a:gd name="T13" fmla="*/ 392064308 h 28"/>
                <a:gd name="T14" fmla="*/ 0 w 19"/>
                <a:gd name="T15" fmla="*/ 322052156 h 28"/>
                <a:gd name="T16" fmla="*/ 113092291 w 19"/>
                <a:gd name="T17" fmla="*/ 322052156 h 28"/>
                <a:gd name="T18" fmla="*/ 169636556 w 19"/>
                <a:gd name="T19" fmla="*/ 266042435 h 28"/>
                <a:gd name="T20" fmla="*/ 113092291 w 19"/>
                <a:gd name="T21" fmla="*/ 210032713 h 28"/>
                <a:gd name="T22" fmla="*/ 14137006 w 19"/>
                <a:gd name="T23" fmla="*/ 210032713 h 28"/>
                <a:gd name="T24" fmla="*/ 14137006 w 19"/>
                <a:gd name="T25" fmla="*/ 0 h 28"/>
                <a:gd name="T26" fmla="*/ 240317828 w 19"/>
                <a:gd name="T27" fmla="*/ 0 h 28"/>
                <a:gd name="T28" fmla="*/ 240317828 w 19"/>
                <a:gd name="T29" fmla="*/ 7001215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" h="28">
                  <a:moveTo>
                    <a:pt x="17" y="5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9" y="13"/>
                    <a:pt x="19" y="19"/>
                  </a:cubicBezTo>
                  <a:cubicBezTo>
                    <a:pt x="19" y="25"/>
                    <a:pt x="14" y="28"/>
                    <a:pt x="1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0" y="23"/>
                    <a:pt x="12" y="22"/>
                    <a:pt x="12" y="19"/>
                  </a:cubicBezTo>
                  <a:cubicBezTo>
                    <a:pt x="12" y="16"/>
                    <a:pt x="10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2" name="Freeform 323"/>
            <p:cNvSpPr/>
            <p:nvPr/>
          </p:nvSpPr>
          <p:spPr bwMode="auto">
            <a:xfrm>
              <a:off x="-1039813" y="938213"/>
              <a:ext cx="36512" cy="104775"/>
            </a:xfrm>
            <a:custGeom>
              <a:avLst/>
              <a:gdLst>
                <a:gd name="T0" fmla="*/ 0 w 23"/>
                <a:gd name="T1" fmla="*/ 0 h 66"/>
                <a:gd name="T2" fmla="*/ 57962006 w 23"/>
                <a:gd name="T3" fmla="*/ 0 h 66"/>
                <a:gd name="T4" fmla="*/ 57962006 w 23"/>
                <a:gd name="T5" fmla="*/ 166330313 h 66"/>
                <a:gd name="T6" fmla="*/ 22680302 w 23"/>
                <a:gd name="T7" fmla="*/ 166330313 h 66"/>
                <a:gd name="T8" fmla="*/ 22680302 w 23"/>
                <a:gd name="T9" fmla="*/ 30241875 h 66"/>
                <a:gd name="T10" fmla="*/ 0 w 23"/>
                <a:gd name="T11" fmla="*/ 30241875 h 66"/>
                <a:gd name="T12" fmla="*/ 0 w 2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6">
                  <a:moveTo>
                    <a:pt x="0" y="0"/>
                  </a:moveTo>
                  <a:lnTo>
                    <a:pt x="23" y="0"/>
                  </a:lnTo>
                  <a:lnTo>
                    <a:pt x="23" y="66"/>
                  </a:lnTo>
                  <a:lnTo>
                    <a:pt x="9" y="66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3" name="Freeform 324"/>
            <p:cNvSpPr/>
            <p:nvPr/>
          </p:nvSpPr>
          <p:spPr bwMode="auto">
            <a:xfrm>
              <a:off x="-987425" y="938213"/>
              <a:ext cx="74612" cy="107950"/>
            </a:xfrm>
            <a:custGeom>
              <a:avLst/>
              <a:gdLst>
                <a:gd name="T0" fmla="*/ 222679514 w 20"/>
                <a:gd name="T1" fmla="*/ 0 h 29"/>
                <a:gd name="T2" fmla="*/ 97420888 w 20"/>
                <a:gd name="T3" fmla="*/ 221703243 h 29"/>
                <a:gd name="T4" fmla="*/ 83505750 w 20"/>
                <a:gd name="T5" fmla="*/ 263271438 h 29"/>
                <a:gd name="T6" fmla="*/ 139173764 w 20"/>
                <a:gd name="T7" fmla="*/ 318698179 h 29"/>
                <a:gd name="T8" fmla="*/ 194841777 w 20"/>
                <a:gd name="T9" fmla="*/ 263271438 h 29"/>
                <a:gd name="T10" fmla="*/ 125254895 w 20"/>
                <a:gd name="T11" fmla="*/ 207844697 h 29"/>
                <a:gd name="T12" fmla="*/ 167007770 w 20"/>
                <a:gd name="T13" fmla="*/ 124708307 h 29"/>
                <a:gd name="T14" fmla="*/ 278347527 w 20"/>
                <a:gd name="T15" fmla="*/ 263271438 h 29"/>
                <a:gd name="T16" fmla="*/ 139173764 w 20"/>
                <a:gd name="T17" fmla="*/ 401834569 h 29"/>
                <a:gd name="T18" fmla="*/ 0 w 20"/>
                <a:gd name="T19" fmla="*/ 263271438 h 29"/>
                <a:gd name="T20" fmla="*/ 27834007 w 20"/>
                <a:gd name="T21" fmla="*/ 166276502 h 29"/>
                <a:gd name="T22" fmla="*/ 125254895 w 20"/>
                <a:gd name="T23" fmla="*/ 0 h 29"/>
                <a:gd name="T24" fmla="*/ 222679514 w 20"/>
                <a:gd name="T25" fmla="*/ 0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16" y="0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6" y="17"/>
                    <a:pt x="6" y="18"/>
                    <a:pt x="6" y="19"/>
                  </a:cubicBezTo>
                  <a:cubicBezTo>
                    <a:pt x="6" y="21"/>
                    <a:pt x="7" y="23"/>
                    <a:pt x="10" y="23"/>
                  </a:cubicBezTo>
                  <a:cubicBezTo>
                    <a:pt x="12" y="23"/>
                    <a:pt x="14" y="21"/>
                    <a:pt x="14" y="19"/>
                  </a:cubicBezTo>
                  <a:cubicBezTo>
                    <a:pt x="14" y="16"/>
                    <a:pt x="12" y="15"/>
                    <a:pt x="9" y="15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7" y="10"/>
                    <a:pt x="20" y="14"/>
                    <a:pt x="20" y="19"/>
                  </a:cubicBezTo>
                  <a:cubicBezTo>
                    <a:pt x="20" y="25"/>
                    <a:pt x="16" y="29"/>
                    <a:pt x="10" y="29"/>
                  </a:cubicBezTo>
                  <a:cubicBezTo>
                    <a:pt x="4" y="29"/>
                    <a:pt x="0" y="25"/>
                    <a:pt x="0" y="19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4" name="Freeform 325"/>
            <p:cNvSpPr/>
            <p:nvPr/>
          </p:nvSpPr>
          <p:spPr bwMode="auto">
            <a:xfrm>
              <a:off x="-777875" y="938213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60483750 w 24"/>
                <a:gd name="T3" fmla="*/ 0 h 66"/>
                <a:gd name="T4" fmla="*/ 60483750 w 24"/>
                <a:gd name="T5" fmla="*/ 166330313 h 66"/>
                <a:gd name="T6" fmla="*/ 22682200 w 24"/>
                <a:gd name="T7" fmla="*/ 166330313 h 66"/>
                <a:gd name="T8" fmla="*/ 22682200 w 24"/>
                <a:gd name="T9" fmla="*/ 30241875 h 66"/>
                <a:gd name="T10" fmla="*/ 0 w 24"/>
                <a:gd name="T11" fmla="*/ 30241875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9" y="66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5" name="Freeform 326"/>
            <p:cNvSpPr/>
            <p:nvPr/>
          </p:nvSpPr>
          <p:spPr bwMode="auto">
            <a:xfrm>
              <a:off x="-725488" y="938213"/>
              <a:ext cx="66675" cy="104775"/>
            </a:xfrm>
            <a:custGeom>
              <a:avLst/>
              <a:gdLst>
                <a:gd name="T0" fmla="*/ 0 w 18"/>
                <a:gd name="T1" fmla="*/ 0 h 28"/>
                <a:gd name="T2" fmla="*/ 178370442 w 18"/>
                <a:gd name="T3" fmla="*/ 0 h 28"/>
                <a:gd name="T4" fmla="*/ 246975313 w 18"/>
                <a:gd name="T5" fmla="*/ 42007291 h 28"/>
                <a:gd name="T6" fmla="*/ 233255079 w 18"/>
                <a:gd name="T7" fmla="*/ 112019443 h 28"/>
                <a:gd name="T8" fmla="*/ 137209742 w 18"/>
                <a:gd name="T9" fmla="*/ 392064308 h 28"/>
                <a:gd name="T10" fmla="*/ 41164404 w 18"/>
                <a:gd name="T11" fmla="*/ 392064308 h 28"/>
                <a:gd name="T12" fmla="*/ 164650208 w 18"/>
                <a:gd name="T13" fmla="*/ 84014582 h 28"/>
                <a:gd name="T14" fmla="*/ 0 w 18"/>
                <a:gd name="T15" fmla="*/ 84014582 h 28"/>
                <a:gd name="T16" fmla="*/ 0 w 18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8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1"/>
                    <a:pt x="18" y="3"/>
                  </a:cubicBezTo>
                  <a:cubicBezTo>
                    <a:pt x="18" y="5"/>
                    <a:pt x="17" y="6"/>
                    <a:pt x="17" y="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6" name="Freeform 327"/>
            <p:cNvSpPr/>
            <p:nvPr/>
          </p:nvSpPr>
          <p:spPr bwMode="auto">
            <a:xfrm>
              <a:off x="-2360613" y="1177925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60483750 w 24"/>
                <a:gd name="T3" fmla="*/ 0 h 66"/>
                <a:gd name="T4" fmla="*/ 60483750 w 24"/>
                <a:gd name="T5" fmla="*/ 166330313 h 66"/>
                <a:gd name="T6" fmla="*/ 25201563 w 24"/>
                <a:gd name="T7" fmla="*/ 166330313 h 66"/>
                <a:gd name="T8" fmla="*/ 25201563 w 24"/>
                <a:gd name="T9" fmla="*/ 30241875 h 66"/>
                <a:gd name="T10" fmla="*/ 0 w 24"/>
                <a:gd name="T11" fmla="*/ 30241875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0" y="66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7" name="Freeform 328"/>
            <p:cNvSpPr>
              <a:spLocks noEditPoints="1"/>
            </p:cNvSpPr>
            <p:nvPr/>
          </p:nvSpPr>
          <p:spPr bwMode="auto">
            <a:xfrm>
              <a:off x="-2308225" y="1177925"/>
              <a:ext cx="74612" cy="109538"/>
            </a:xfrm>
            <a:custGeom>
              <a:avLst/>
              <a:gdLst>
                <a:gd name="T0" fmla="*/ 139173764 w 20"/>
                <a:gd name="T1" fmla="*/ 413743912 h 29"/>
                <a:gd name="T2" fmla="*/ 0 w 20"/>
                <a:gd name="T3" fmla="*/ 285338936 h 29"/>
                <a:gd name="T4" fmla="*/ 55668013 w 20"/>
                <a:gd name="T5" fmla="*/ 185470497 h 29"/>
                <a:gd name="T6" fmla="*/ 13918869 w 20"/>
                <a:gd name="T7" fmla="*/ 99868439 h 29"/>
                <a:gd name="T8" fmla="*/ 139173764 w 20"/>
                <a:gd name="T9" fmla="*/ 0 h 29"/>
                <a:gd name="T10" fmla="*/ 250513521 w 20"/>
                <a:gd name="T11" fmla="*/ 99868439 h 29"/>
                <a:gd name="T12" fmla="*/ 208760645 w 20"/>
                <a:gd name="T13" fmla="*/ 185470497 h 29"/>
                <a:gd name="T14" fmla="*/ 278347527 w 20"/>
                <a:gd name="T15" fmla="*/ 285338936 h 29"/>
                <a:gd name="T16" fmla="*/ 139173764 w 20"/>
                <a:gd name="T17" fmla="*/ 413743912 h 29"/>
                <a:gd name="T18" fmla="*/ 139173764 w 20"/>
                <a:gd name="T19" fmla="*/ 342408234 h 29"/>
                <a:gd name="T20" fmla="*/ 194841777 w 20"/>
                <a:gd name="T21" fmla="*/ 285338936 h 29"/>
                <a:gd name="T22" fmla="*/ 139173764 w 20"/>
                <a:gd name="T23" fmla="*/ 228273415 h 29"/>
                <a:gd name="T24" fmla="*/ 83505750 w 20"/>
                <a:gd name="T25" fmla="*/ 285338936 h 29"/>
                <a:gd name="T26" fmla="*/ 139173764 w 20"/>
                <a:gd name="T27" fmla="*/ 342408234 h 29"/>
                <a:gd name="T28" fmla="*/ 83505750 w 20"/>
                <a:gd name="T29" fmla="*/ 114134819 h 29"/>
                <a:gd name="T30" fmla="*/ 125254895 w 20"/>
                <a:gd name="T31" fmla="*/ 156937737 h 29"/>
                <a:gd name="T32" fmla="*/ 180926639 w 20"/>
                <a:gd name="T33" fmla="*/ 114134819 h 29"/>
                <a:gd name="T34" fmla="*/ 125254895 w 20"/>
                <a:gd name="T35" fmla="*/ 57069298 h 29"/>
                <a:gd name="T36" fmla="*/ 83505750 w 20"/>
                <a:gd name="T37" fmla="*/ 114134819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29">
                  <a:moveTo>
                    <a:pt x="10" y="29"/>
                  </a:moveTo>
                  <a:cubicBezTo>
                    <a:pt x="4" y="29"/>
                    <a:pt x="0" y="26"/>
                    <a:pt x="0" y="20"/>
                  </a:cubicBezTo>
                  <a:cubicBezTo>
                    <a:pt x="0" y="17"/>
                    <a:pt x="1" y="14"/>
                    <a:pt x="4" y="13"/>
                  </a:cubicBezTo>
                  <a:cubicBezTo>
                    <a:pt x="2" y="12"/>
                    <a:pt x="1" y="10"/>
                    <a:pt x="1" y="7"/>
                  </a:cubicBezTo>
                  <a:cubicBezTo>
                    <a:pt x="1" y="2"/>
                    <a:pt x="5" y="0"/>
                    <a:pt x="10" y="0"/>
                  </a:cubicBezTo>
                  <a:cubicBezTo>
                    <a:pt x="14" y="0"/>
                    <a:pt x="18" y="2"/>
                    <a:pt x="18" y="7"/>
                  </a:cubicBezTo>
                  <a:cubicBezTo>
                    <a:pt x="18" y="10"/>
                    <a:pt x="17" y="12"/>
                    <a:pt x="15" y="13"/>
                  </a:cubicBezTo>
                  <a:cubicBezTo>
                    <a:pt x="18" y="14"/>
                    <a:pt x="20" y="17"/>
                    <a:pt x="20" y="20"/>
                  </a:cubicBezTo>
                  <a:cubicBezTo>
                    <a:pt x="20" y="26"/>
                    <a:pt x="15" y="29"/>
                    <a:pt x="10" y="29"/>
                  </a:cubicBezTo>
                  <a:close/>
                  <a:moveTo>
                    <a:pt x="10" y="24"/>
                  </a:moveTo>
                  <a:cubicBezTo>
                    <a:pt x="12" y="24"/>
                    <a:pt x="14" y="22"/>
                    <a:pt x="14" y="20"/>
                  </a:cubicBezTo>
                  <a:cubicBezTo>
                    <a:pt x="14" y="17"/>
                    <a:pt x="12" y="16"/>
                    <a:pt x="10" y="16"/>
                  </a:cubicBezTo>
                  <a:cubicBezTo>
                    <a:pt x="7" y="16"/>
                    <a:pt x="6" y="17"/>
                    <a:pt x="6" y="20"/>
                  </a:cubicBezTo>
                  <a:cubicBezTo>
                    <a:pt x="6" y="22"/>
                    <a:pt x="7" y="24"/>
                    <a:pt x="10" y="24"/>
                  </a:cubicBezTo>
                  <a:close/>
                  <a:moveTo>
                    <a:pt x="6" y="8"/>
                  </a:moveTo>
                  <a:cubicBezTo>
                    <a:pt x="6" y="10"/>
                    <a:pt x="8" y="11"/>
                    <a:pt x="9" y="11"/>
                  </a:cubicBezTo>
                  <a:cubicBezTo>
                    <a:pt x="11" y="11"/>
                    <a:pt x="13" y="10"/>
                    <a:pt x="13" y="8"/>
                  </a:cubicBezTo>
                  <a:cubicBezTo>
                    <a:pt x="13" y="6"/>
                    <a:pt x="11" y="4"/>
                    <a:pt x="9" y="4"/>
                  </a:cubicBezTo>
                  <a:cubicBezTo>
                    <a:pt x="8" y="4"/>
                    <a:pt x="6" y="6"/>
                    <a:pt x="6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8" name="Freeform 329"/>
            <p:cNvSpPr/>
            <p:nvPr/>
          </p:nvSpPr>
          <p:spPr bwMode="auto">
            <a:xfrm>
              <a:off x="-2082800" y="1177925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60483750 w 24"/>
                <a:gd name="T3" fmla="*/ 0 h 66"/>
                <a:gd name="T4" fmla="*/ 60483750 w 24"/>
                <a:gd name="T5" fmla="*/ 166330313 h 66"/>
                <a:gd name="T6" fmla="*/ 22682200 w 24"/>
                <a:gd name="T7" fmla="*/ 166330313 h 66"/>
                <a:gd name="T8" fmla="*/ 22682200 w 24"/>
                <a:gd name="T9" fmla="*/ 30241875 h 66"/>
                <a:gd name="T10" fmla="*/ 0 w 24"/>
                <a:gd name="T11" fmla="*/ 30241875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9" y="66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9" name="Freeform 330"/>
            <p:cNvSpPr/>
            <p:nvPr/>
          </p:nvSpPr>
          <p:spPr bwMode="auto">
            <a:xfrm>
              <a:off x="-2033588" y="1174750"/>
              <a:ext cx="74612" cy="107950"/>
            </a:xfrm>
            <a:custGeom>
              <a:avLst/>
              <a:gdLst>
                <a:gd name="T0" fmla="*/ 55668013 w 20"/>
                <a:gd name="T1" fmla="*/ 401834569 h 29"/>
                <a:gd name="T2" fmla="*/ 180926639 w 20"/>
                <a:gd name="T3" fmla="*/ 193989872 h 29"/>
                <a:gd name="T4" fmla="*/ 194841777 w 20"/>
                <a:gd name="T5" fmla="*/ 138563131 h 29"/>
                <a:gd name="T6" fmla="*/ 139173764 w 20"/>
                <a:gd name="T7" fmla="*/ 83136390 h 29"/>
                <a:gd name="T8" fmla="*/ 83505750 w 20"/>
                <a:gd name="T9" fmla="*/ 138563131 h 29"/>
                <a:gd name="T10" fmla="*/ 139173764 w 20"/>
                <a:gd name="T11" fmla="*/ 207844697 h 29"/>
                <a:gd name="T12" fmla="*/ 97420888 w 20"/>
                <a:gd name="T13" fmla="*/ 277126262 h 29"/>
                <a:gd name="T14" fmla="*/ 0 w 20"/>
                <a:gd name="T15" fmla="*/ 138563131 h 29"/>
                <a:gd name="T16" fmla="*/ 139173764 w 20"/>
                <a:gd name="T17" fmla="*/ 0 h 29"/>
                <a:gd name="T18" fmla="*/ 278347527 w 20"/>
                <a:gd name="T19" fmla="*/ 138563131 h 29"/>
                <a:gd name="T20" fmla="*/ 250513521 w 20"/>
                <a:gd name="T21" fmla="*/ 235558067 h 29"/>
                <a:gd name="T22" fmla="*/ 153092632 w 20"/>
                <a:gd name="T23" fmla="*/ 401834569 h 29"/>
                <a:gd name="T24" fmla="*/ 55668013 w 20"/>
                <a:gd name="T25" fmla="*/ 401834569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4" y="29"/>
                  </a:moveTo>
                  <a:cubicBezTo>
                    <a:pt x="13" y="14"/>
                    <a:pt x="13" y="14"/>
                    <a:pt x="13" y="14"/>
                  </a:cubicBezTo>
                  <a:cubicBezTo>
                    <a:pt x="13" y="13"/>
                    <a:pt x="14" y="11"/>
                    <a:pt x="14" y="10"/>
                  </a:cubicBezTo>
                  <a:cubicBezTo>
                    <a:pt x="14" y="8"/>
                    <a:pt x="12" y="6"/>
                    <a:pt x="10" y="6"/>
                  </a:cubicBezTo>
                  <a:cubicBezTo>
                    <a:pt x="8" y="6"/>
                    <a:pt x="6" y="8"/>
                    <a:pt x="6" y="10"/>
                  </a:cubicBezTo>
                  <a:cubicBezTo>
                    <a:pt x="6" y="13"/>
                    <a:pt x="7" y="14"/>
                    <a:pt x="10" y="15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3" y="19"/>
                    <a:pt x="0" y="15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0" y="5"/>
                    <a:pt x="20" y="10"/>
                  </a:cubicBezTo>
                  <a:cubicBezTo>
                    <a:pt x="20" y="12"/>
                    <a:pt x="19" y="15"/>
                    <a:pt x="18" y="17"/>
                  </a:cubicBezTo>
                  <a:cubicBezTo>
                    <a:pt x="11" y="29"/>
                    <a:pt x="11" y="29"/>
                    <a:pt x="11" y="29"/>
                  </a:cubicBezTo>
                  <a:lnTo>
                    <a:pt x="4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0" name="Freeform 331"/>
            <p:cNvSpPr/>
            <p:nvPr/>
          </p:nvSpPr>
          <p:spPr bwMode="auto">
            <a:xfrm>
              <a:off x="-1835150" y="1174750"/>
              <a:ext cx="74612" cy="107950"/>
            </a:xfrm>
            <a:custGeom>
              <a:avLst/>
              <a:gdLst>
                <a:gd name="T0" fmla="*/ 278347527 w 20"/>
                <a:gd name="T1" fmla="*/ 401834569 h 29"/>
                <a:gd name="T2" fmla="*/ 55668013 w 20"/>
                <a:gd name="T3" fmla="*/ 401834569 h 29"/>
                <a:gd name="T4" fmla="*/ 0 w 20"/>
                <a:gd name="T5" fmla="*/ 360266374 h 29"/>
                <a:gd name="T6" fmla="*/ 55668013 w 20"/>
                <a:gd name="T7" fmla="*/ 277126262 h 29"/>
                <a:gd name="T8" fmla="*/ 139173764 w 20"/>
                <a:gd name="T9" fmla="*/ 193989872 h 29"/>
                <a:gd name="T10" fmla="*/ 180926639 w 20"/>
                <a:gd name="T11" fmla="*/ 124708307 h 29"/>
                <a:gd name="T12" fmla="*/ 139173764 w 20"/>
                <a:gd name="T13" fmla="*/ 83136390 h 29"/>
                <a:gd name="T14" fmla="*/ 83505750 w 20"/>
                <a:gd name="T15" fmla="*/ 124708307 h 29"/>
                <a:gd name="T16" fmla="*/ 125254895 w 20"/>
                <a:gd name="T17" fmla="*/ 180131326 h 29"/>
                <a:gd name="T18" fmla="*/ 69586882 w 20"/>
                <a:gd name="T19" fmla="*/ 235558067 h 29"/>
                <a:gd name="T20" fmla="*/ 13918869 w 20"/>
                <a:gd name="T21" fmla="*/ 124708307 h 29"/>
                <a:gd name="T22" fmla="*/ 139173764 w 20"/>
                <a:gd name="T23" fmla="*/ 0 h 29"/>
                <a:gd name="T24" fmla="*/ 264428659 w 20"/>
                <a:gd name="T25" fmla="*/ 124708307 h 29"/>
                <a:gd name="T26" fmla="*/ 208760645 w 20"/>
                <a:gd name="T27" fmla="*/ 249412891 h 29"/>
                <a:gd name="T28" fmla="*/ 111339757 w 20"/>
                <a:gd name="T29" fmla="*/ 332553003 h 29"/>
                <a:gd name="T30" fmla="*/ 278347527 w 20"/>
                <a:gd name="T31" fmla="*/ 332553003 h 29"/>
                <a:gd name="T32" fmla="*/ 278347527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1"/>
                    <a:pt x="13" y="9"/>
                  </a:cubicBezTo>
                  <a:cubicBezTo>
                    <a:pt x="13" y="8"/>
                    <a:pt x="12" y="6"/>
                    <a:pt x="10" y="6"/>
                  </a:cubicBezTo>
                  <a:cubicBezTo>
                    <a:pt x="8" y="6"/>
                    <a:pt x="6" y="8"/>
                    <a:pt x="6" y="9"/>
                  </a:cubicBezTo>
                  <a:cubicBezTo>
                    <a:pt x="6" y="11"/>
                    <a:pt x="7" y="12"/>
                    <a:pt x="9" y="1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1" name="Freeform 332"/>
            <p:cNvSpPr>
              <a:spLocks noEditPoints="1"/>
            </p:cNvSpPr>
            <p:nvPr/>
          </p:nvSpPr>
          <p:spPr bwMode="auto">
            <a:xfrm>
              <a:off x="-1752600" y="1174750"/>
              <a:ext cx="71437" cy="112713"/>
            </a:xfrm>
            <a:custGeom>
              <a:avLst/>
              <a:gdLst>
                <a:gd name="T0" fmla="*/ 0 w 19"/>
                <a:gd name="T1" fmla="*/ 141158004 h 30"/>
                <a:gd name="T2" fmla="*/ 127229297 w 19"/>
                <a:gd name="T3" fmla="*/ 0 h 30"/>
                <a:gd name="T4" fmla="*/ 268591840 w 19"/>
                <a:gd name="T5" fmla="*/ 141158004 h 30"/>
                <a:gd name="T6" fmla="*/ 268591840 w 19"/>
                <a:gd name="T7" fmla="*/ 282316008 h 30"/>
                <a:gd name="T8" fmla="*/ 127229297 w 19"/>
                <a:gd name="T9" fmla="*/ 423474012 h 30"/>
                <a:gd name="T10" fmla="*/ 0 w 19"/>
                <a:gd name="T11" fmla="*/ 282316008 h 30"/>
                <a:gd name="T12" fmla="*/ 0 w 19"/>
                <a:gd name="T13" fmla="*/ 141158004 h 30"/>
                <a:gd name="T14" fmla="*/ 183773562 w 19"/>
                <a:gd name="T15" fmla="*/ 141158004 h 30"/>
                <a:gd name="T16" fmla="*/ 127229297 w 19"/>
                <a:gd name="T17" fmla="*/ 84696305 h 30"/>
                <a:gd name="T18" fmla="*/ 84818278 w 19"/>
                <a:gd name="T19" fmla="*/ 141158004 h 30"/>
                <a:gd name="T20" fmla="*/ 84818278 w 19"/>
                <a:gd name="T21" fmla="*/ 282316008 h 30"/>
                <a:gd name="T22" fmla="*/ 127229297 w 19"/>
                <a:gd name="T23" fmla="*/ 338777707 h 30"/>
                <a:gd name="T24" fmla="*/ 183773562 w 19"/>
                <a:gd name="T25" fmla="*/ 282316008 h 30"/>
                <a:gd name="T26" fmla="*/ 183773562 w 19"/>
                <a:gd name="T27" fmla="*/ 141158004 h 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9" h="30">
                  <a:moveTo>
                    <a:pt x="0" y="10"/>
                  </a:moveTo>
                  <a:cubicBezTo>
                    <a:pt x="0" y="5"/>
                    <a:pt x="3" y="0"/>
                    <a:pt x="9" y="0"/>
                  </a:cubicBezTo>
                  <a:cubicBezTo>
                    <a:pt x="16" y="0"/>
                    <a:pt x="19" y="5"/>
                    <a:pt x="19" y="1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6"/>
                    <a:pt x="16" y="30"/>
                    <a:pt x="9" y="30"/>
                  </a:cubicBezTo>
                  <a:cubicBezTo>
                    <a:pt x="3" y="30"/>
                    <a:pt x="0" y="26"/>
                    <a:pt x="0" y="20"/>
                  </a:cubicBezTo>
                  <a:lnTo>
                    <a:pt x="0" y="10"/>
                  </a:lnTo>
                  <a:close/>
                  <a:moveTo>
                    <a:pt x="13" y="10"/>
                  </a:moveTo>
                  <a:cubicBezTo>
                    <a:pt x="13" y="8"/>
                    <a:pt x="12" y="6"/>
                    <a:pt x="9" y="6"/>
                  </a:cubicBezTo>
                  <a:cubicBezTo>
                    <a:pt x="7" y="6"/>
                    <a:pt x="6" y="8"/>
                    <a:pt x="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3"/>
                    <a:pt x="7" y="24"/>
                    <a:pt x="9" y="24"/>
                  </a:cubicBezTo>
                  <a:cubicBezTo>
                    <a:pt x="12" y="24"/>
                    <a:pt x="13" y="23"/>
                    <a:pt x="13" y="20"/>
                  </a:cubicBezTo>
                  <a:lnTo>
                    <a:pt x="13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2" name="Freeform 333"/>
            <p:cNvSpPr/>
            <p:nvPr/>
          </p:nvSpPr>
          <p:spPr bwMode="auto">
            <a:xfrm>
              <a:off x="-1568450" y="1174750"/>
              <a:ext cx="74612" cy="107950"/>
            </a:xfrm>
            <a:custGeom>
              <a:avLst/>
              <a:gdLst>
                <a:gd name="T0" fmla="*/ 278347527 w 20"/>
                <a:gd name="T1" fmla="*/ 401834569 h 29"/>
                <a:gd name="T2" fmla="*/ 69586882 w 20"/>
                <a:gd name="T3" fmla="*/ 401834569 h 29"/>
                <a:gd name="T4" fmla="*/ 0 w 20"/>
                <a:gd name="T5" fmla="*/ 360266374 h 29"/>
                <a:gd name="T6" fmla="*/ 55668013 w 20"/>
                <a:gd name="T7" fmla="*/ 277126262 h 29"/>
                <a:gd name="T8" fmla="*/ 139173764 w 20"/>
                <a:gd name="T9" fmla="*/ 193989872 h 29"/>
                <a:gd name="T10" fmla="*/ 180926639 w 20"/>
                <a:gd name="T11" fmla="*/ 124708307 h 29"/>
                <a:gd name="T12" fmla="*/ 139173764 w 20"/>
                <a:gd name="T13" fmla="*/ 83136390 h 29"/>
                <a:gd name="T14" fmla="*/ 97420888 w 20"/>
                <a:gd name="T15" fmla="*/ 124708307 h 29"/>
                <a:gd name="T16" fmla="*/ 125254895 w 20"/>
                <a:gd name="T17" fmla="*/ 180131326 h 29"/>
                <a:gd name="T18" fmla="*/ 69586882 w 20"/>
                <a:gd name="T19" fmla="*/ 235558067 h 29"/>
                <a:gd name="T20" fmla="*/ 13918869 w 20"/>
                <a:gd name="T21" fmla="*/ 124708307 h 29"/>
                <a:gd name="T22" fmla="*/ 139173764 w 20"/>
                <a:gd name="T23" fmla="*/ 0 h 29"/>
                <a:gd name="T24" fmla="*/ 264428659 w 20"/>
                <a:gd name="T25" fmla="*/ 124708307 h 29"/>
                <a:gd name="T26" fmla="*/ 208760645 w 20"/>
                <a:gd name="T27" fmla="*/ 249412891 h 29"/>
                <a:gd name="T28" fmla="*/ 111339757 w 20"/>
                <a:gd name="T29" fmla="*/ 332553003 h 29"/>
                <a:gd name="T30" fmla="*/ 278347527 w 20"/>
                <a:gd name="T31" fmla="*/ 332553003 h 29"/>
                <a:gd name="T32" fmla="*/ 278347527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1"/>
                    <a:pt x="13" y="9"/>
                  </a:cubicBezTo>
                  <a:cubicBezTo>
                    <a:pt x="13" y="8"/>
                    <a:pt x="12" y="6"/>
                    <a:pt x="10" y="6"/>
                  </a:cubicBezTo>
                  <a:cubicBezTo>
                    <a:pt x="8" y="6"/>
                    <a:pt x="7" y="8"/>
                    <a:pt x="7" y="9"/>
                  </a:cubicBezTo>
                  <a:cubicBezTo>
                    <a:pt x="7" y="11"/>
                    <a:pt x="8" y="12"/>
                    <a:pt x="9" y="1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8" y="15"/>
                    <a:pt x="15" y="1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3" name="Freeform 334"/>
            <p:cNvSpPr/>
            <p:nvPr/>
          </p:nvSpPr>
          <p:spPr bwMode="auto">
            <a:xfrm>
              <a:off x="-1490663" y="1177925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60483750 w 24"/>
                <a:gd name="T3" fmla="*/ 0 h 66"/>
                <a:gd name="T4" fmla="*/ 60483750 w 24"/>
                <a:gd name="T5" fmla="*/ 166330313 h 66"/>
                <a:gd name="T6" fmla="*/ 30241875 w 24"/>
                <a:gd name="T7" fmla="*/ 166330313 h 66"/>
                <a:gd name="T8" fmla="*/ 30241875 w 24"/>
                <a:gd name="T9" fmla="*/ 30241875 h 66"/>
                <a:gd name="T10" fmla="*/ 0 w 24"/>
                <a:gd name="T11" fmla="*/ 30241875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2" y="66"/>
                  </a:lnTo>
                  <a:lnTo>
                    <a:pt x="12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4" name="Freeform 335"/>
            <p:cNvSpPr/>
            <p:nvPr/>
          </p:nvSpPr>
          <p:spPr bwMode="auto">
            <a:xfrm>
              <a:off x="-1314450" y="1174750"/>
              <a:ext cx="74612" cy="107950"/>
            </a:xfrm>
            <a:custGeom>
              <a:avLst/>
              <a:gdLst>
                <a:gd name="T0" fmla="*/ 278347527 w 20"/>
                <a:gd name="T1" fmla="*/ 401834569 h 29"/>
                <a:gd name="T2" fmla="*/ 69586882 w 20"/>
                <a:gd name="T3" fmla="*/ 401834569 h 29"/>
                <a:gd name="T4" fmla="*/ 0 w 20"/>
                <a:gd name="T5" fmla="*/ 360266374 h 29"/>
                <a:gd name="T6" fmla="*/ 55668013 w 20"/>
                <a:gd name="T7" fmla="*/ 277126262 h 29"/>
                <a:gd name="T8" fmla="*/ 139173764 w 20"/>
                <a:gd name="T9" fmla="*/ 193989872 h 29"/>
                <a:gd name="T10" fmla="*/ 194841777 w 20"/>
                <a:gd name="T11" fmla="*/ 124708307 h 29"/>
                <a:gd name="T12" fmla="*/ 139173764 w 20"/>
                <a:gd name="T13" fmla="*/ 83136390 h 29"/>
                <a:gd name="T14" fmla="*/ 97420888 w 20"/>
                <a:gd name="T15" fmla="*/ 124708307 h 29"/>
                <a:gd name="T16" fmla="*/ 125254895 w 20"/>
                <a:gd name="T17" fmla="*/ 180131326 h 29"/>
                <a:gd name="T18" fmla="*/ 69586882 w 20"/>
                <a:gd name="T19" fmla="*/ 235558067 h 29"/>
                <a:gd name="T20" fmla="*/ 13918869 w 20"/>
                <a:gd name="T21" fmla="*/ 124708307 h 29"/>
                <a:gd name="T22" fmla="*/ 139173764 w 20"/>
                <a:gd name="T23" fmla="*/ 0 h 29"/>
                <a:gd name="T24" fmla="*/ 264428659 w 20"/>
                <a:gd name="T25" fmla="*/ 124708307 h 29"/>
                <a:gd name="T26" fmla="*/ 208760645 w 20"/>
                <a:gd name="T27" fmla="*/ 249412891 h 29"/>
                <a:gd name="T28" fmla="*/ 111339757 w 20"/>
                <a:gd name="T29" fmla="*/ 332553003 h 29"/>
                <a:gd name="T30" fmla="*/ 278347527 w 20"/>
                <a:gd name="T31" fmla="*/ 332553003 h 29"/>
                <a:gd name="T32" fmla="*/ 278347527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4" y="11"/>
                    <a:pt x="14" y="9"/>
                  </a:cubicBezTo>
                  <a:cubicBezTo>
                    <a:pt x="14" y="8"/>
                    <a:pt x="12" y="6"/>
                    <a:pt x="10" y="6"/>
                  </a:cubicBezTo>
                  <a:cubicBezTo>
                    <a:pt x="8" y="6"/>
                    <a:pt x="7" y="8"/>
                    <a:pt x="7" y="9"/>
                  </a:cubicBezTo>
                  <a:cubicBezTo>
                    <a:pt x="7" y="11"/>
                    <a:pt x="8" y="12"/>
                    <a:pt x="9" y="1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8" y="15"/>
                    <a:pt x="15" y="1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5" name="Freeform 336"/>
            <p:cNvSpPr/>
            <p:nvPr/>
          </p:nvSpPr>
          <p:spPr bwMode="auto">
            <a:xfrm>
              <a:off x="-1231900" y="1174750"/>
              <a:ext cx="74612" cy="107950"/>
            </a:xfrm>
            <a:custGeom>
              <a:avLst/>
              <a:gdLst>
                <a:gd name="T0" fmla="*/ 278347527 w 20"/>
                <a:gd name="T1" fmla="*/ 401834569 h 29"/>
                <a:gd name="T2" fmla="*/ 55668013 w 20"/>
                <a:gd name="T3" fmla="*/ 401834569 h 29"/>
                <a:gd name="T4" fmla="*/ 0 w 20"/>
                <a:gd name="T5" fmla="*/ 360266374 h 29"/>
                <a:gd name="T6" fmla="*/ 55668013 w 20"/>
                <a:gd name="T7" fmla="*/ 277126262 h 29"/>
                <a:gd name="T8" fmla="*/ 139173764 w 20"/>
                <a:gd name="T9" fmla="*/ 193989872 h 29"/>
                <a:gd name="T10" fmla="*/ 180926639 w 20"/>
                <a:gd name="T11" fmla="*/ 124708307 h 29"/>
                <a:gd name="T12" fmla="*/ 139173764 w 20"/>
                <a:gd name="T13" fmla="*/ 83136390 h 29"/>
                <a:gd name="T14" fmla="*/ 83505750 w 20"/>
                <a:gd name="T15" fmla="*/ 124708307 h 29"/>
                <a:gd name="T16" fmla="*/ 125254895 w 20"/>
                <a:gd name="T17" fmla="*/ 180131326 h 29"/>
                <a:gd name="T18" fmla="*/ 69586882 w 20"/>
                <a:gd name="T19" fmla="*/ 235558067 h 29"/>
                <a:gd name="T20" fmla="*/ 13918869 w 20"/>
                <a:gd name="T21" fmla="*/ 124708307 h 29"/>
                <a:gd name="T22" fmla="*/ 139173764 w 20"/>
                <a:gd name="T23" fmla="*/ 0 h 29"/>
                <a:gd name="T24" fmla="*/ 264428659 w 20"/>
                <a:gd name="T25" fmla="*/ 124708307 h 29"/>
                <a:gd name="T26" fmla="*/ 208760645 w 20"/>
                <a:gd name="T27" fmla="*/ 249412891 h 29"/>
                <a:gd name="T28" fmla="*/ 111339757 w 20"/>
                <a:gd name="T29" fmla="*/ 332553003 h 29"/>
                <a:gd name="T30" fmla="*/ 278347527 w 20"/>
                <a:gd name="T31" fmla="*/ 332553003 h 29"/>
                <a:gd name="T32" fmla="*/ 278347527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1"/>
                    <a:pt x="13" y="9"/>
                  </a:cubicBezTo>
                  <a:cubicBezTo>
                    <a:pt x="13" y="8"/>
                    <a:pt x="12" y="6"/>
                    <a:pt x="10" y="6"/>
                  </a:cubicBezTo>
                  <a:cubicBezTo>
                    <a:pt x="8" y="6"/>
                    <a:pt x="6" y="8"/>
                    <a:pt x="6" y="9"/>
                  </a:cubicBezTo>
                  <a:cubicBezTo>
                    <a:pt x="6" y="11"/>
                    <a:pt x="7" y="12"/>
                    <a:pt x="9" y="1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6" name="Freeform 337"/>
            <p:cNvSpPr/>
            <p:nvPr/>
          </p:nvSpPr>
          <p:spPr bwMode="auto">
            <a:xfrm>
              <a:off x="-1052513" y="1174750"/>
              <a:ext cx="76200" cy="107950"/>
            </a:xfrm>
            <a:custGeom>
              <a:avLst/>
              <a:gdLst>
                <a:gd name="T0" fmla="*/ 290322000 w 20"/>
                <a:gd name="T1" fmla="*/ 401834569 h 29"/>
                <a:gd name="T2" fmla="*/ 58064400 w 20"/>
                <a:gd name="T3" fmla="*/ 401834569 h 29"/>
                <a:gd name="T4" fmla="*/ 0 w 20"/>
                <a:gd name="T5" fmla="*/ 360266374 h 29"/>
                <a:gd name="T6" fmla="*/ 58064400 w 20"/>
                <a:gd name="T7" fmla="*/ 277126262 h 29"/>
                <a:gd name="T8" fmla="*/ 145161000 w 20"/>
                <a:gd name="T9" fmla="*/ 193989872 h 29"/>
                <a:gd name="T10" fmla="*/ 188709300 w 20"/>
                <a:gd name="T11" fmla="*/ 124708307 h 29"/>
                <a:gd name="T12" fmla="*/ 145161000 w 20"/>
                <a:gd name="T13" fmla="*/ 83136390 h 29"/>
                <a:gd name="T14" fmla="*/ 87096600 w 20"/>
                <a:gd name="T15" fmla="*/ 124708307 h 29"/>
                <a:gd name="T16" fmla="*/ 130644900 w 20"/>
                <a:gd name="T17" fmla="*/ 180131326 h 29"/>
                <a:gd name="T18" fmla="*/ 72580500 w 20"/>
                <a:gd name="T19" fmla="*/ 235558067 h 29"/>
                <a:gd name="T20" fmla="*/ 14516100 w 20"/>
                <a:gd name="T21" fmla="*/ 124708307 h 29"/>
                <a:gd name="T22" fmla="*/ 145161000 w 20"/>
                <a:gd name="T23" fmla="*/ 0 h 29"/>
                <a:gd name="T24" fmla="*/ 275805900 w 20"/>
                <a:gd name="T25" fmla="*/ 124708307 h 29"/>
                <a:gd name="T26" fmla="*/ 217741500 w 20"/>
                <a:gd name="T27" fmla="*/ 249412891 h 29"/>
                <a:gd name="T28" fmla="*/ 116128800 w 20"/>
                <a:gd name="T29" fmla="*/ 332553003 h 29"/>
                <a:gd name="T30" fmla="*/ 290322000 w 20"/>
                <a:gd name="T31" fmla="*/ 332553003 h 29"/>
                <a:gd name="T32" fmla="*/ 290322000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1"/>
                    <a:pt x="13" y="9"/>
                  </a:cubicBezTo>
                  <a:cubicBezTo>
                    <a:pt x="13" y="8"/>
                    <a:pt x="12" y="6"/>
                    <a:pt x="10" y="6"/>
                  </a:cubicBezTo>
                  <a:cubicBezTo>
                    <a:pt x="8" y="6"/>
                    <a:pt x="6" y="8"/>
                    <a:pt x="6" y="9"/>
                  </a:cubicBezTo>
                  <a:cubicBezTo>
                    <a:pt x="6" y="11"/>
                    <a:pt x="7" y="12"/>
                    <a:pt x="9" y="1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" name="Freeform 338"/>
            <p:cNvSpPr/>
            <p:nvPr/>
          </p:nvSpPr>
          <p:spPr bwMode="auto">
            <a:xfrm>
              <a:off x="-965200" y="1177925"/>
              <a:ext cx="71437" cy="104775"/>
            </a:xfrm>
            <a:custGeom>
              <a:avLst/>
              <a:gdLst>
                <a:gd name="T0" fmla="*/ 0 w 19"/>
                <a:gd name="T1" fmla="*/ 308049726 h 28"/>
                <a:gd name="T2" fmla="*/ 113092291 w 19"/>
                <a:gd name="T3" fmla="*/ 308049726 h 28"/>
                <a:gd name="T4" fmla="*/ 169636556 w 19"/>
                <a:gd name="T5" fmla="*/ 266042435 h 28"/>
                <a:gd name="T6" fmla="*/ 113092291 w 19"/>
                <a:gd name="T7" fmla="*/ 224035144 h 28"/>
                <a:gd name="T8" fmla="*/ 42411019 w 19"/>
                <a:gd name="T9" fmla="*/ 224035144 h 28"/>
                <a:gd name="T10" fmla="*/ 42411019 w 19"/>
                <a:gd name="T11" fmla="*/ 168029164 h 28"/>
                <a:gd name="T12" fmla="*/ 155499550 w 19"/>
                <a:gd name="T13" fmla="*/ 70012152 h 28"/>
                <a:gd name="T14" fmla="*/ 155499550 w 19"/>
                <a:gd name="T15" fmla="*/ 70012152 h 28"/>
                <a:gd name="T16" fmla="*/ 0 w 19"/>
                <a:gd name="T17" fmla="*/ 70012152 h 28"/>
                <a:gd name="T18" fmla="*/ 0 w 19"/>
                <a:gd name="T19" fmla="*/ 0 h 28"/>
                <a:gd name="T20" fmla="*/ 169636556 w 19"/>
                <a:gd name="T21" fmla="*/ 0 h 28"/>
                <a:gd name="T22" fmla="*/ 254454834 w 19"/>
                <a:gd name="T23" fmla="*/ 56009721 h 28"/>
                <a:gd name="T24" fmla="*/ 169636556 w 19"/>
                <a:gd name="T25" fmla="*/ 154026734 h 28"/>
                <a:gd name="T26" fmla="*/ 268591840 w 19"/>
                <a:gd name="T27" fmla="*/ 280044865 h 28"/>
                <a:gd name="T28" fmla="*/ 127229297 w 19"/>
                <a:gd name="T29" fmla="*/ 392064308 h 28"/>
                <a:gd name="T30" fmla="*/ 0 w 19"/>
                <a:gd name="T31" fmla="*/ 392064308 h 28"/>
                <a:gd name="T32" fmla="*/ 0 w 19"/>
                <a:gd name="T33" fmla="*/ 308049726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2"/>
                    <a:pt x="12" y="22"/>
                    <a:pt x="12" y="19"/>
                  </a:cubicBezTo>
                  <a:cubicBezTo>
                    <a:pt x="12" y="16"/>
                    <a:pt x="11" y="16"/>
                    <a:pt x="8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9"/>
                    <a:pt x="12" y="11"/>
                  </a:cubicBezTo>
                  <a:cubicBezTo>
                    <a:pt x="16" y="12"/>
                    <a:pt x="19" y="15"/>
                    <a:pt x="19" y="20"/>
                  </a:cubicBezTo>
                  <a:cubicBezTo>
                    <a:pt x="19" y="26"/>
                    <a:pt x="14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8" name="Freeform 339"/>
            <p:cNvSpPr/>
            <p:nvPr/>
          </p:nvSpPr>
          <p:spPr bwMode="auto">
            <a:xfrm>
              <a:off x="-785813" y="1174750"/>
              <a:ext cx="74612" cy="107950"/>
            </a:xfrm>
            <a:custGeom>
              <a:avLst/>
              <a:gdLst>
                <a:gd name="T0" fmla="*/ 278347527 w 20"/>
                <a:gd name="T1" fmla="*/ 401834569 h 29"/>
                <a:gd name="T2" fmla="*/ 55668013 w 20"/>
                <a:gd name="T3" fmla="*/ 401834569 h 29"/>
                <a:gd name="T4" fmla="*/ 0 w 20"/>
                <a:gd name="T5" fmla="*/ 360266374 h 29"/>
                <a:gd name="T6" fmla="*/ 55668013 w 20"/>
                <a:gd name="T7" fmla="*/ 277126262 h 29"/>
                <a:gd name="T8" fmla="*/ 139173764 w 20"/>
                <a:gd name="T9" fmla="*/ 193989872 h 29"/>
                <a:gd name="T10" fmla="*/ 180926639 w 20"/>
                <a:gd name="T11" fmla="*/ 124708307 h 29"/>
                <a:gd name="T12" fmla="*/ 139173764 w 20"/>
                <a:gd name="T13" fmla="*/ 83136390 h 29"/>
                <a:gd name="T14" fmla="*/ 83505750 w 20"/>
                <a:gd name="T15" fmla="*/ 124708307 h 29"/>
                <a:gd name="T16" fmla="*/ 125254895 w 20"/>
                <a:gd name="T17" fmla="*/ 180131326 h 29"/>
                <a:gd name="T18" fmla="*/ 55668013 w 20"/>
                <a:gd name="T19" fmla="*/ 235558067 h 29"/>
                <a:gd name="T20" fmla="*/ 0 w 20"/>
                <a:gd name="T21" fmla="*/ 124708307 h 29"/>
                <a:gd name="T22" fmla="*/ 139173764 w 20"/>
                <a:gd name="T23" fmla="*/ 0 h 29"/>
                <a:gd name="T24" fmla="*/ 264428659 w 20"/>
                <a:gd name="T25" fmla="*/ 124708307 h 29"/>
                <a:gd name="T26" fmla="*/ 194841777 w 20"/>
                <a:gd name="T27" fmla="*/ 249412891 h 29"/>
                <a:gd name="T28" fmla="*/ 111339757 w 20"/>
                <a:gd name="T29" fmla="*/ 332553003 h 29"/>
                <a:gd name="T30" fmla="*/ 278347527 w 20"/>
                <a:gd name="T31" fmla="*/ 332553003 h 29"/>
                <a:gd name="T32" fmla="*/ 278347527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1"/>
                    <a:pt x="13" y="9"/>
                  </a:cubicBezTo>
                  <a:cubicBezTo>
                    <a:pt x="13" y="8"/>
                    <a:pt x="12" y="6"/>
                    <a:pt x="10" y="6"/>
                  </a:cubicBezTo>
                  <a:cubicBezTo>
                    <a:pt x="7" y="6"/>
                    <a:pt x="6" y="8"/>
                    <a:pt x="6" y="9"/>
                  </a:cubicBezTo>
                  <a:cubicBezTo>
                    <a:pt x="6" y="11"/>
                    <a:pt x="7" y="12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4" y="1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9" name="Freeform 340"/>
            <p:cNvSpPr/>
            <p:nvPr/>
          </p:nvSpPr>
          <p:spPr bwMode="auto">
            <a:xfrm>
              <a:off x="-711200" y="1177925"/>
              <a:ext cx="76200" cy="104775"/>
            </a:xfrm>
            <a:custGeom>
              <a:avLst/>
              <a:gdLst>
                <a:gd name="T0" fmla="*/ 232257600 w 20"/>
                <a:gd name="T1" fmla="*/ 0 h 28"/>
                <a:gd name="T2" fmla="*/ 72580500 w 20"/>
                <a:gd name="T3" fmla="*/ 238037574 h 28"/>
                <a:gd name="T4" fmla="*/ 174193200 w 20"/>
                <a:gd name="T5" fmla="*/ 238037574 h 28"/>
                <a:gd name="T6" fmla="*/ 174193200 w 20"/>
                <a:gd name="T7" fmla="*/ 126021873 h 28"/>
                <a:gd name="T8" fmla="*/ 246773700 w 20"/>
                <a:gd name="T9" fmla="*/ 14002430 h 28"/>
                <a:gd name="T10" fmla="*/ 261289800 w 20"/>
                <a:gd name="T11" fmla="*/ 0 h 28"/>
                <a:gd name="T12" fmla="*/ 261289800 w 20"/>
                <a:gd name="T13" fmla="*/ 14002430 h 28"/>
                <a:gd name="T14" fmla="*/ 261289800 w 20"/>
                <a:gd name="T15" fmla="*/ 238037574 h 28"/>
                <a:gd name="T16" fmla="*/ 290322000 w 20"/>
                <a:gd name="T17" fmla="*/ 238037574 h 28"/>
                <a:gd name="T18" fmla="*/ 290322000 w 20"/>
                <a:gd name="T19" fmla="*/ 308049726 h 28"/>
                <a:gd name="T20" fmla="*/ 261289800 w 20"/>
                <a:gd name="T21" fmla="*/ 308049726 h 28"/>
                <a:gd name="T22" fmla="*/ 261289800 w 20"/>
                <a:gd name="T23" fmla="*/ 392064308 h 28"/>
                <a:gd name="T24" fmla="*/ 174193200 w 20"/>
                <a:gd name="T25" fmla="*/ 392064308 h 28"/>
                <a:gd name="T26" fmla="*/ 174193200 w 20"/>
                <a:gd name="T27" fmla="*/ 308049726 h 28"/>
                <a:gd name="T28" fmla="*/ 58064400 w 20"/>
                <a:gd name="T29" fmla="*/ 308049726 h 28"/>
                <a:gd name="T30" fmla="*/ 0 w 20"/>
                <a:gd name="T31" fmla="*/ 252040004 h 28"/>
                <a:gd name="T32" fmla="*/ 14516100 w 20"/>
                <a:gd name="T33" fmla="*/ 196034025 h 28"/>
                <a:gd name="T34" fmla="*/ 145161000 w 20"/>
                <a:gd name="T35" fmla="*/ 0 h 28"/>
                <a:gd name="T36" fmla="*/ 232257600 w 20"/>
                <a:gd name="T37" fmla="*/ 0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28">
                  <a:moveTo>
                    <a:pt x="16" y="0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8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1"/>
                    <a:pt x="0" y="18"/>
                  </a:cubicBezTo>
                  <a:cubicBezTo>
                    <a:pt x="0" y="17"/>
                    <a:pt x="1" y="15"/>
                    <a:pt x="1" y="1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0" name="Freeform 341"/>
            <p:cNvSpPr/>
            <p:nvPr/>
          </p:nvSpPr>
          <p:spPr bwMode="auto">
            <a:xfrm>
              <a:off x="-2382838" y="1417638"/>
              <a:ext cx="74612" cy="104775"/>
            </a:xfrm>
            <a:custGeom>
              <a:avLst/>
              <a:gdLst>
                <a:gd name="T0" fmla="*/ 278347527 w 20"/>
                <a:gd name="T1" fmla="*/ 392064308 h 28"/>
                <a:gd name="T2" fmla="*/ 69586882 w 20"/>
                <a:gd name="T3" fmla="*/ 392064308 h 28"/>
                <a:gd name="T4" fmla="*/ 0 w 20"/>
                <a:gd name="T5" fmla="*/ 350057017 h 28"/>
                <a:gd name="T6" fmla="*/ 55668013 w 20"/>
                <a:gd name="T7" fmla="*/ 266042435 h 28"/>
                <a:gd name="T8" fmla="*/ 139173764 w 20"/>
                <a:gd name="T9" fmla="*/ 182031595 h 28"/>
                <a:gd name="T10" fmla="*/ 180926639 w 20"/>
                <a:gd name="T11" fmla="*/ 112019443 h 28"/>
                <a:gd name="T12" fmla="*/ 139173764 w 20"/>
                <a:gd name="T13" fmla="*/ 70012152 h 28"/>
                <a:gd name="T14" fmla="*/ 97420888 w 20"/>
                <a:gd name="T15" fmla="*/ 112019443 h 28"/>
                <a:gd name="T16" fmla="*/ 125254895 w 20"/>
                <a:gd name="T17" fmla="*/ 168029164 h 28"/>
                <a:gd name="T18" fmla="*/ 69586882 w 20"/>
                <a:gd name="T19" fmla="*/ 224035144 h 28"/>
                <a:gd name="T20" fmla="*/ 13918869 w 20"/>
                <a:gd name="T21" fmla="*/ 112019443 h 28"/>
                <a:gd name="T22" fmla="*/ 139173764 w 20"/>
                <a:gd name="T23" fmla="*/ 0 h 28"/>
                <a:gd name="T24" fmla="*/ 264428659 w 20"/>
                <a:gd name="T25" fmla="*/ 112019443 h 28"/>
                <a:gd name="T26" fmla="*/ 208760645 w 20"/>
                <a:gd name="T27" fmla="*/ 238037574 h 28"/>
                <a:gd name="T28" fmla="*/ 111339757 w 20"/>
                <a:gd name="T29" fmla="*/ 322052156 h 28"/>
                <a:gd name="T30" fmla="*/ 278347527 w 20"/>
                <a:gd name="T31" fmla="*/ 322052156 h 28"/>
                <a:gd name="T32" fmla="*/ 278347527 w 20"/>
                <a:gd name="T33" fmla="*/ 392064308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20" y="28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2" y="28"/>
                    <a:pt x="0" y="28"/>
                    <a:pt x="0" y="25"/>
                  </a:cubicBezTo>
                  <a:cubicBezTo>
                    <a:pt x="0" y="23"/>
                    <a:pt x="1" y="22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8" y="5"/>
                    <a:pt x="7" y="7"/>
                    <a:pt x="7" y="8"/>
                  </a:cubicBezTo>
                  <a:cubicBezTo>
                    <a:pt x="7" y="10"/>
                    <a:pt x="8" y="11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4"/>
                    <a:pt x="1" y="11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8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1" name="Freeform 342"/>
            <p:cNvSpPr/>
            <p:nvPr/>
          </p:nvSpPr>
          <p:spPr bwMode="auto">
            <a:xfrm>
              <a:off x="-2297113" y="1417638"/>
              <a:ext cx="68262" cy="104775"/>
            </a:xfrm>
            <a:custGeom>
              <a:avLst/>
              <a:gdLst>
                <a:gd name="T0" fmla="*/ 230107410 w 18"/>
                <a:gd name="T1" fmla="*/ 70012152 h 28"/>
                <a:gd name="T2" fmla="*/ 86290753 w 18"/>
                <a:gd name="T3" fmla="*/ 70012152 h 28"/>
                <a:gd name="T4" fmla="*/ 86290753 w 18"/>
                <a:gd name="T5" fmla="*/ 140024304 h 28"/>
                <a:gd name="T6" fmla="*/ 143816657 w 18"/>
                <a:gd name="T7" fmla="*/ 140024304 h 28"/>
                <a:gd name="T8" fmla="*/ 258872258 w 18"/>
                <a:gd name="T9" fmla="*/ 266042435 h 28"/>
                <a:gd name="T10" fmla="*/ 143816657 w 18"/>
                <a:gd name="T11" fmla="*/ 392064308 h 28"/>
                <a:gd name="T12" fmla="*/ 0 w 18"/>
                <a:gd name="T13" fmla="*/ 392064308 h 28"/>
                <a:gd name="T14" fmla="*/ 0 w 18"/>
                <a:gd name="T15" fmla="*/ 322052156 h 28"/>
                <a:gd name="T16" fmla="*/ 100671281 w 18"/>
                <a:gd name="T17" fmla="*/ 322052156 h 28"/>
                <a:gd name="T18" fmla="*/ 172581505 w 18"/>
                <a:gd name="T19" fmla="*/ 266042435 h 28"/>
                <a:gd name="T20" fmla="*/ 100671281 w 18"/>
                <a:gd name="T21" fmla="*/ 210032713 h 28"/>
                <a:gd name="T22" fmla="*/ 0 w 18"/>
                <a:gd name="T23" fmla="*/ 210032713 h 28"/>
                <a:gd name="T24" fmla="*/ 0 w 18"/>
                <a:gd name="T25" fmla="*/ 0 h 28"/>
                <a:gd name="T26" fmla="*/ 230107410 w 18"/>
                <a:gd name="T27" fmla="*/ 0 h 28"/>
                <a:gd name="T28" fmla="*/ 230107410 w 18"/>
                <a:gd name="T29" fmla="*/ 7001215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28">
                  <a:moveTo>
                    <a:pt x="16" y="5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8" y="13"/>
                    <a:pt x="18" y="19"/>
                  </a:cubicBezTo>
                  <a:cubicBezTo>
                    <a:pt x="18" y="25"/>
                    <a:pt x="14" y="28"/>
                    <a:pt x="1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0" y="23"/>
                    <a:pt x="12" y="22"/>
                    <a:pt x="12" y="19"/>
                  </a:cubicBezTo>
                  <a:cubicBezTo>
                    <a:pt x="12" y="16"/>
                    <a:pt x="10" y="15"/>
                    <a:pt x="7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6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2" name="Freeform 343"/>
            <p:cNvSpPr/>
            <p:nvPr/>
          </p:nvSpPr>
          <p:spPr bwMode="auto">
            <a:xfrm>
              <a:off x="-2098675" y="1414463"/>
              <a:ext cx="76200" cy="107950"/>
            </a:xfrm>
            <a:custGeom>
              <a:avLst/>
              <a:gdLst>
                <a:gd name="T0" fmla="*/ 290322000 w 20"/>
                <a:gd name="T1" fmla="*/ 401834569 h 29"/>
                <a:gd name="T2" fmla="*/ 58064400 w 20"/>
                <a:gd name="T3" fmla="*/ 401834569 h 29"/>
                <a:gd name="T4" fmla="*/ 0 w 20"/>
                <a:gd name="T5" fmla="*/ 360266374 h 29"/>
                <a:gd name="T6" fmla="*/ 58064400 w 20"/>
                <a:gd name="T7" fmla="*/ 277126262 h 29"/>
                <a:gd name="T8" fmla="*/ 145161000 w 20"/>
                <a:gd name="T9" fmla="*/ 193989872 h 29"/>
                <a:gd name="T10" fmla="*/ 188709300 w 20"/>
                <a:gd name="T11" fmla="*/ 124708307 h 29"/>
                <a:gd name="T12" fmla="*/ 145161000 w 20"/>
                <a:gd name="T13" fmla="*/ 83136390 h 29"/>
                <a:gd name="T14" fmla="*/ 87096600 w 20"/>
                <a:gd name="T15" fmla="*/ 124708307 h 29"/>
                <a:gd name="T16" fmla="*/ 130644900 w 20"/>
                <a:gd name="T17" fmla="*/ 180131326 h 29"/>
                <a:gd name="T18" fmla="*/ 58064400 w 20"/>
                <a:gd name="T19" fmla="*/ 235558067 h 29"/>
                <a:gd name="T20" fmla="*/ 0 w 20"/>
                <a:gd name="T21" fmla="*/ 124708307 h 29"/>
                <a:gd name="T22" fmla="*/ 145161000 w 20"/>
                <a:gd name="T23" fmla="*/ 0 h 29"/>
                <a:gd name="T24" fmla="*/ 275805900 w 20"/>
                <a:gd name="T25" fmla="*/ 124708307 h 29"/>
                <a:gd name="T26" fmla="*/ 203225400 w 20"/>
                <a:gd name="T27" fmla="*/ 249412891 h 29"/>
                <a:gd name="T28" fmla="*/ 116128800 w 20"/>
                <a:gd name="T29" fmla="*/ 332553003 h 29"/>
                <a:gd name="T30" fmla="*/ 290322000 w 20"/>
                <a:gd name="T31" fmla="*/ 332553003 h 29"/>
                <a:gd name="T32" fmla="*/ 290322000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1"/>
                    <a:pt x="13" y="9"/>
                  </a:cubicBezTo>
                  <a:cubicBezTo>
                    <a:pt x="13" y="8"/>
                    <a:pt x="12" y="6"/>
                    <a:pt x="10" y="6"/>
                  </a:cubicBezTo>
                  <a:cubicBezTo>
                    <a:pt x="7" y="6"/>
                    <a:pt x="6" y="8"/>
                    <a:pt x="6" y="9"/>
                  </a:cubicBezTo>
                  <a:cubicBezTo>
                    <a:pt x="6" y="11"/>
                    <a:pt x="7" y="12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4" y="1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3" name="Freeform 344"/>
            <p:cNvSpPr/>
            <p:nvPr/>
          </p:nvSpPr>
          <p:spPr bwMode="auto">
            <a:xfrm>
              <a:off x="-2019300" y="1417638"/>
              <a:ext cx="74612" cy="109538"/>
            </a:xfrm>
            <a:custGeom>
              <a:avLst/>
              <a:gdLst>
                <a:gd name="T0" fmla="*/ 208760645 w 20"/>
                <a:gd name="T1" fmla="*/ 0 h 29"/>
                <a:gd name="T2" fmla="*/ 97420888 w 20"/>
                <a:gd name="T3" fmla="*/ 228273415 h 29"/>
                <a:gd name="T4" fmla="*/ 83505750 w 20"/>
                <a:gd name="T5" fmla="*/ 271072555 h 29"/>
                <a:gd name="T6" fmla="*/ 139173764 w 20"/>
                <a:gd name="T7" fmla="*/ 328141853 h 29"/>
                <a:gd name="T8" fmla="*/ 194841777 w 20"/>
                <a:gd name="T9" fmla="*/ 271072555 h 29"/>
                <a:gd name="T10" fmla="*/ 125254895 w 20"/>
                <a:gd name="T11" fmla="*/ 214007035 h 29"/>
                <a:gd name="T12" fmla="*/ 167007770 w 20"/>
                <a:gd name="T13" fmla="*/ 128404976 h 29"/>
                <a:gd name="T14" fmla="*/ 278347527 w 20"/>
                <a:gd name="T15" fmla="*/ 271072555 h 29"/>
                <a:gd name="T16" fmla="*/ 139173764 w 20"/>
                <a:gd name="T17" fmla="*/ 413743912 h 29"/>
                <a:gd name="T18" fmla="*/ 0 w 20"/>
                <a:gd name="T19" fmla="*/ 271072555 h 29"/>
                <a:gd name="T20" fmla="*/ 27834007 w 20"/>
                <a:gd name="T21" fmla="*/ 171204117 h 29"/>
                <a:gd name="T22" fmla="*/ 125254895 w 20"/>
                <a:gd name="T23" fmla="*/ 0 h 29"/>
                <a:gd name="T24" fmla="*/ 208760645 w 20"/>
                <a:gd name="T25" fmla="*/ 0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15" y="0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6" y="16"/>
                    <a:pt x="6" y="18"/>
                    <a:pt x="6" y="19"/>
                  </a:cubicBezTo>
                  <a:cubicBezTo>
                    <a:pt x="6" y="21"/>
                    <a:pt x="7" y="23"/>
                    <a:pt x="10" y="23"/>
                  </a:cubicBezTo>
                  <a:cubicBezTo>
                    <a:pt x="12" y="23"/>
                    <a:pt x="14" y="21"/>
                    <a:pt x="14" y="19"/>
                  </a:cubicBezTo>
                  <a:cubicBezTo>
                    <a:pt x="14" y="16"/>
                    <a:pt x="12" y="15"/>
                    <a:pt x="9" y="15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7" y="10"/>
                    <a:pt x="20" y="14"/>
                    <a:pt x="20" y="19"/>
                  </a:cubicBezTo>
                  <a:cubicBezTo>
                    <a:pt x="20" y="25"/>
                    <a:pt x="15" y="29"/>
                    <a:pt x="10" y="29"/>
                  </a:cubicBezTo>
                  <a:cubicBezTo>
                    <a:pt x="4" y="29"/>
                    <a:pt x="0" y="25"/>
                    <a:pt x="0" y="19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4" name="Freeform 345"/>
            <p:cNvSpPr/>
            <p:nvPr/>
          </p:nvSpPr>
          <p:spPr bwMode="auto">
            <a:xfrm>
              <a:off x="-1831975" y="1414463"/>
              <a:ext cx="74612" cy="107950"/>
            </a:xfrm>
            <a:custGeom>
              <a:avLst/>
              <a:gdLst>
                <a:gd name="T0" fmla="*/ 278347527 w 20"/>
                <a:gd name="T1" fmla="*/ 401834569 h 29"/>
                <a:gd name="T2" fmla="*/ 69586882 w 20"/>
                <a:gd name="T3" fmla="*/ 401834569 h 29"/>
                <a:gd name="T4" fmla="*/ 0 w 20"/>
                <a:gd name="T5" fmla="*/ 360266374 h 29"/>
                <a:gd name="T6" fmla="*/ 55668013 w 20"/>
                <a:gd name="T7" fmla="*/ 277126262 h 29"/>
                <a:gd name="T8" fmla="*/ 139173764 w 20"/>
                <a:gd name="T9" fmla="*/ 193989872 h 29"/>
                <a:gd name="T10" fmla="*/ 180926639 w 20"/>
                <a:gd name="T11" fmla="*/ 124708307 h 29"/>
                <a:gd name="T12" fmla="*/ 139173764 w 20"/>
                <a:gd name="T13" fmla="*/ 83136390 h 29"/>
                <a:gd name="T14" fmla="*/ 97420888 w 20"/>
                <a:gd name="T15" fmla="*/ 124708307 h 29"/>
                <a:gd name="T16" fmla="*/ 125254895 w 20"/>
                <a:gd name="T17" fmla="*/ 180131326 h 29"/>
                <a:gd name="T18" fmla="*/ 69586882 w 20"/>
                <a:gd name="T19" fmla="*/ 235558067 h 29"/>
                <a:gd name="T20" fmla="*/ 13918869 w 20"/>
                <a:gd name="T21" fmla="*/ 124708307 h 29"/>
                <a:gd name="T22" fmla="*/ 139173764 w 20"/>
                <a:gd name="T23" fmla="*/ 0 h 29"/>
                <a:gd name="T24" fmla="*/ 264428659 w 20"/>
                <a:gd name="T25" fmla="*/ 124708307 h 29"/>
                <a:gd name="T26" fmla="*/ 208760645 w 20"/>
                <a:gd name="T27" fmla="*/ 249412891 h 29"/>
                <a:gd name="T28" fmla="*/ 111339757 w 20"/>
                <a:gd name="T29" fmla="*/ 332553003 h 29"/>
                <a:gd name="T30" fmla="*/ 278347527 w 20"/>
                <a:gd name="T31" fmla="*/ 332553003 h 29"/>
                <a:gd name="T32" fmla="*/ 278347527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1"/>
                    <a:pt x="13" y="9"/>
                  </a:cubicBezTo>
                  <a:cubicBezTo>
                    <a:pt x="13" y="8"/>
                    <a:pt x="12" y="6"/>
                    <a:pt x="10" y="6"/>
                  </a:cubicBezTo>
                  <a:cubicBezTo>
                    <a:pt x="8" y="6"/>
                    <a:pt x="7" y="8"/>
                    <a:pt x="7" y="9"/>
                  </a:cubicBezTo>
                  <a:cubicBezTo>
                    <a:pt x="7" y="11"/>
                    <a:pt x="8" y="12"/>
                    <a:pt x="9" y="1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8" y="15"/>
                    <a:pt x="15" y="1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5" name="Freeform 346"/>
            <p:cNvSpPr/>
            <p:nvPr/>
          </p:nvSpPr>
          <p:spPr bwMode="auto">
            <a:xfrm>
              <a:off x="-1752600" y="1417638"/>
              <a:ext cx="63500" cy="104775"/>
            </a:xfrm>
            <a:custGeom>
              <a:avLst/>
              <a:gdLst>
                <a:gd name="T0" fmla="*/ 0 w 17"/>
                <a:gd name="T1" fmla="*/ 0 h 28"/>
                <a:gd name="T2" fmla="*/ 181382147 w 17"/>
                <a:gd name="T3" fmla="*/ 0 h 28"/>
                <a:gd name="T4" fmla="*/ 237191176 w 17"/>
                <a:gd name="T5" fmla="*/ 42007291 h 28"/>
                <a:gd name="T6" fmla="*/ 237191176 w 17"/>
                <a:gd name="T7" fmla="*/ 112019443 h 28"/>
                <a:gd name="T8" fmla="*/ 139524441 w 17"/>
                <a:gd name="T9" fmla="*/ 392064308 h 28"/>
                <a:gd name="T10" fmla="*/ 41857706 w 17"/>
                <a:gd name="T11" fmla="*/ 392064308 h 28"/>
                <a:gd name="T12" fmla="*/ 153475765 w 17"/>
                <a:gd name="T13" fmla="*/ 84014582 h 28"/>
                <a:gd name="T14" fmla="*/ 0 w 17"/>
                <a:gd name="T15" fmla="*/ 84014582 h 28"/>
                <a:gd name="T16" fmla="*/ 0 w 17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8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1"/>
                    <a:pt x="17" y="3"/>
                  </a:cubicBezTo>
                  <a:cubicBezTo>
                    <a:pt x="17" y="5"/>
                    <a:pt x="17" y="6"/>
                    <a:pt x="17" y="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6" name="Freeform 347"/>
            <p:cNvSpPr/>
            <p:nvPr/>
          </p:nvSpPr>
          <p:spPr bwMode="auto">
            <a:xfrm>
              <a:off x="-1573213" y="1414463"/>
              <a:ext cx="74612" cy="107950"/>
            </a:xfrm>
            <a:custGeom>
              <a:avLst/>
              <a:gdLst>
                <a:gd name="T0" fmla="*/ 278347527 w 20"/>
                <a:gd name="T1" fmla="*/ 401834569 h 29"/>
                <a:gd name="T2" fmla="*/ 55668013 w 20"/>
                <a:gd name="T3" fmla="*/ 401834569 h 29"/>
                <a:gd name="T4" fmla="*/ 0 w 20"/>
                <a:gd name="T5" fmla="*/ 360266374 h 29"/>
                <a:gd name="T6" fmla="*/ 55668013 w 20"/>
                <a:gd name="T7" fmla="*/ 277126262 h 29"/>
                <a:gd name="T8" fmla="*/ 139173764 w 20"/>
                <a:gd name="T9" fmla="*/ 193989872 h 29"/>
                <a:gd name="T10" fmla="*/ 180926639 w 20"/>
                <a:gd name="T11" fmla="*/ 124708307 h 29"/>
                <a:gd name="T12" fmla="*/ 139173764 w 20"/>
                <a:gd name="T13" fmla="*/ 83136390 h 29"/>
                <a:gd name="T14" fmla="*/ 83505750 w 20"/>
                <a:gd name="T15" fmla="*/ 124708307 h 29"/>
                <a:gd name="T16" fmla="*/ 125254895 w 20"/>
                <a:gd name="T17" fmla="*/ 180131326 h 29"/>
                <a:gd name="T18" fmla="*/ 69586882 w 20"/>
                <a:gd name="T19" fmla="*/ 235558067 h 29"/>
                <a:gd name="T20" fmla="*/ 13918869 w 20"/>
                <a:gd name="T21" fmla="*/ 124708307 h 29"/>
                <a:gd name="T22" fmla="*/ 139173764 w 20"/>
                <a:gd name="T23" fmla="*/ 0 h 29"/>
                <a:gd name="T24" fmla="*/ 264428659 w 20"/>
                <a:gd name="T25" fmla="*/ 124708307 h 29"/>
                <a:gd name="T26" fmla="*/ 208760645 w 20"/>
                <a:gd name="T27" fmla="*/ 249412891 h 29"/>
                <a:gd name="T28" fmla="*/ 111339757 w 20"/>
                <a:gd name="T29" fmla="*/ 332553003 h 29"/>
                <a:gd name="T30" fmla="*/ 278347527 w 20"/>
                <a:gd name="T31" fmla="*/ 332553003 h 29"/>
                <a:gd name="T32" fmla="*/ 278347527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1"/>
                    <a:pt x="13" y="9"/>
                  </a:cubicBezTo>
                  <a:cubicBezTo>
                    <a:pt x="13" y="8"/>
                    <a:pt x="12" y="6"/>
                    <a:pt x="10" y="6"/>
                  </a:cubicBezTo>
                  <a:cubicBezTo>
                    <a:pt x="8" y="6"/>
                    <a:pt x="6" y="8"/>
                    <a:pt x="6" y="9"/>
                  </a:cubicBezTo>
                  <a:cubicBezTo>
                    <a:pt x="6" y="11"/>
                    <a:pt x="7" y="12"/>
                    <a:pt x="9" y="1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" name="Freeform 348"/>
            <p:cNvSpPr>
              <a:spLocks noEditPoints="1"/>
            </p:cNvSpPr>
            <p:nvPr/>
          </p:nvSpPr>
          <p:spPr bwMode="auto">
            <a:xfrm>
              <a:off x="-1493838" y="1414463"/>
              <a:ext cx="74612" cy="112713"/>
            </a:xfrm>
            <a:custGeom>
              <a:avLst/>
              <a:gdLst>
                <a:gd name="T0" fmla="*/ 139173764 w 20"/>
                <a:gd name="T1" fmla="*/ 423474012 h 30"/>
                <a:gd name="T2" fmla="*/ 0 w 20"/>
                <a:gd name="T3" fmla="*/ 282316008 h 30"/>
                <a:gd name="T4" fmla="*/ 55668013 w 20"/>
                <a:gd name="T5" fmla="*/ 197619703 h 30"/>
                <a:gd name="T6" fmla="*/ 13918869 w 20"/>
                <a:gd name="T7" fmla="*/ 112927155 h 30"/>
                <a:gd name="T8" fmla="*/ 139173764 w 20"/>
                <a:gd name="T9" fmla="*/ 0 h 30"/>
                <a:gd name="T10" fmla="*/ 264428659 w 20"/>
                <a:gd name="T11" fmla="*/ 112927155 h 30"/>
                <a:gd name="T12" fmla="*/ 222679514 w 20"/>
                <a:gd name="T13" fmla="*/ 197619703 h 30"/>
                <a:gd name="T14" fmla="*/ 278347527 w 20"/>
                <a:gd name="T15" fmla="*/ 282316008 h 30"/>
                <a:gd name="T16" fmla="*/ 139173764 w 20"/>
                <a:gd name="T17" fmla="*/ 423474012 h 30"/>
                <a:gd name="T18" fmla="*/ 139173764 w 20"/>
                <a:gd name="T19" fmla="*/ 338777707 h 30"/>
                <a:gd name="T20" fmla="*/ 194841777 w 20"/>
                <a:gd name="T21" fmla="*/ 282316008 h 30"/>
                <a:gd name="T22" fmla="*/ 139173764 w 20"/>
                <a:gd name="T23" fmla="*/ 239969734 h 30"/>
                <a:gd name="T24" fmla="*/ 83505750 w 20"/>
                <a:gd name="T25" fmla="*/ 282316008 h 30"/>
                <a:gd name="T26" fmla="*/ 139173764 w 20"/>
                <a:gd name="T27" fmla="*/ 338777707 h 30"/>
                <a:gd name="T28" fmla="*/ 97420888 w 20"/>
                <a:gd name="T29" fmla="*/ 112927155 h 30"/>
                <a:gd name="T30" fmla="*/ 139173764 w 20"/>
                <a:gd name="T31" fmla="*/ 169388854 h 30"/>
                <a:gd name="T32" fmla="*/ 180926639 w 20"/>
                <a:gd name="T33" fmla="*/ 112927155 h 30"/>
                <a:gd name="T34" fmla="*/ 139173764 w 20"/>
                <a:gd name="T35" fmla="*/ 70580881 h 30"/>
                <a:gd name="T36" fmla="*/ 97420888 w 20"/>
                <a:gd name="T37" fmla="*/ 112927155 h 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30">
                  <a:moveTo>
                    <a:pt x="10" y="30"/>
                  </a:moveTo>
                  <a:cubicBezTo>
                    <a:pt x="4" y="30"/>
                    <a:pt x="0" y="27"/>
                    <a:pt x="0" y="20"/>
                  </a:cubicBezTo>
                  <a:cubicBezTo>
                    <a:pt x="0" y="17"/>
                    <a:pt x="2" y="15"/>
                    <a:pt x="4" y="14"/>
                  </a:cubicBezTo>
                  <a:cubicBezTo>
                    <a:pt x="2" y="13"/>
                    <a:pt x="1" y="11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1"/>
                    <a:pt x="18" y="13"/>
                    <a:pt x="16" y="14"/>
                  </a:cubicBezTo>
                  <a:cubicBezTo>
                    <a:pt x="18" y="15"/>
                    <a:pt x="20" y="17"/>
                    <a:pt x="20" y="20"/>
                  </a:cubicBezTo>
                  <a:cubicBezTo>
                    <a:pt x="20" y="27"/>
                    <a:pt x="16" y="30"/>
                    <a:pt x="10" y="30"/>
                  </a:cubicBezTo>
                  <a:close/>
                  <a:moveTo>
                    <a:pt x="10" y="24"/>
                  </a:moveTo>
                  <a:cubicBezTo>
                    <a:pt x="12" y="24"/>
                    <a:pt x="14" y="23"/>
                    <a:pt x="14" y="20"/>
                  </a:cubicBezTo>
                  <a:cubicBezTo>
                    <a:pt x="14" y="18"/>
                    <a:pt x="12" y="17"/>
                    <a:pt x="10" y="17"/>
                  </a:cubicBezTo>
                  <a:cubicBezTo>
                    <a:pt x="8" y="17"/>
                    <a:pt x="6" y="18"/>
                    <a:pt x="6" y="20"/>
                  </a:cubicBezTo>
                  <a:cubicBezTo>
                    <a:pt x="6" y="23"/>
                    <a:pt x="8" y="24"/>
                    <a:pt x="10" y="24"/>
                  </a:cubicBezTo>
                  <a:close/>
                  <a:moveTo>
                    <a:pt x="7" y="8"/>
                  </a:moveTo>
                  <a:cubicBezTo>
                    <a:pt x="7" y="10"/>
                    <a:pt x="8" y="12"/>
                    <a:pt x="10" y="12"/>
                  </a:cubicBezTo>
                  <a:cubicBezTo>
                    <a:pt x="12" y="12"/>
                    <a:pt x="13" y="10"/>
                    <a:pt x="13" y="8"/>
                  </a:cubicBezTo>
                  <a:cubicBezTo>
                    <a:pt x="13" y="6"/>
                    <a:pt x="12" y="5"/>
                    <a:pt x="10" y="5"/>
                  </a:cubicBezTo>
                  <a:cubicBezTo>
                    <a:pt x="8" y="5"/>
                    <a:pt x="7" y="6"/>
                    <a:pt x="7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" name="Freeform 349"/>
            <p:cNvSpPr/>
            <p:nvPr/>
          </p:nvSpPr>
          <p:spPr bwMode="auto">
            <a:xfrm>
              <a:off x="-1311275" y="1414463"/>
              <a:ext cx="76200" cy="107950"/>
            </a:xfrm>
            <a:custGeom>
              <a:avLst/>
              <a:gdLst>
                <a:gd name="T0" fmla="*/ 290322000 w 20"/>
                <a:gd name="T1" fmla="*/ 401834569 h 29"/>
                <a:gd name="T2" fmla="*/ 58064400 w 20"/>
                <a:gd name="T3" fmla="*/ 401834569 h 29"/>
                <a:gd name="T4" fmla="*/ 0 w 20"/>
                <a:gd name="T5" fmla="*/ 360266374 h 29"/>
                <a:gd name="T6" fmla="*/ 58064400 w 20"/>
                <a:gd name="T7" fmla="*/ 277126262 h 29"/>
                <a:gd name="T8" fmla="*/ 145161000 w 20"/>
                <a:gd name="T9" fmla="*/ 193989872 h 29"/>
                <a:gd name="T10" fmla="*/ 188709300 w 20"/>
                <a:gd name="T11" fmla="*/ 124708307 h 29"/>
                <a:gd name="T12" fmla="*/ 145161000 w 20"/>
                <a:gd name="T13" fmla="*/ 83136390 h 29"/>
                <a:gd name="T14" fmla="*/ 87096600 w 20"/>
                <a:gd name="T15" fmla="*/ 124708307 h 29"/>
                <a:gd name="T16" fmla="*/ 130644900 w 20"/>
                <a:gd name="T17" fmla="*/ 180131326 h 29"/>
                <a:gd name="T18" fmla="*/ 58064400 w 20"/>
                <a:gd name="T19" fmla="*/ 235558067 h 29"/>
                <a:gd name="T20" fmla="*/ 0 w 20"/>
                <a:gd name="T21" fmla="*/ 124708307 h 29"/>
                <a:gd name="T22" fmla="*/ 145161000 w 20"/>
                <a:gd name="T23" fmla="*/ 0 h 29"/>
                <a:gd name="T24" fmla="*/ 275805900 w 20"/>
                <a:gd name="T25" fmla="*/ 124708307 h 29"/>
                <a:gd name="T26" fmla="*/ 203225400 w 20"/>
                <a:gd name="T27" fmla="*/ 249412891 h 29"/>
                <a:gd name="T28" fmla="*/ 116128800 w 20"/>
                <a:gd name="T29" fmla="*/ 332553003 h 29"/>
                <a:gd name="T30" fmla="*/ 290322000 w 20"/>
                <a:gd name="T31" fmla="*/ 332553003 h 29"/>
                <a:gd name="T32" fmla="*/ 290322000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1"/>
                    <a:pt x="13" y="9"/>
                  </a:cubicBezTo>
                  <a:cubicBezTo>
                    <a:pt x="13" y="8"/>
                    <a:pt x="12" y="6"/>
                    <a:pt x="10" y="6"/>
                  </a:cubicBezTo>
                  <a:cubicBezTo>
                    <a:pt x="7" y="6"/>
                    <a:pt x="6" y="8"/>
                    <a:pt x="6" y="9"/>
                  </a:cubicBezTo>
                  <a:cubicBezTo>
                    <a:pt x="6" y="11"/>
                    <a:pt x="7" y="12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4" y="1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9" name="Freeform 350"/>
            <p:cNvSpPr/>
            <p:nvPr/>
          </p:nvSpPr>
          <p:spPr bwMode="auto">
            <a:xfrm>
              <a:off x="-1231900" y="1414463"/>
              <a:ext cx="74612" cy="107950"/>
            </a:xfrm>
            <a:custGeom>
              <a:avLst/>
              <a:gdLst>
                <a:gd name="T0" fmla="*/ 55668013 w 20"/>
                <a:gd name="T1" fmla="*/ 401834569 h 29"/>
                <a:gd name="T2" fmla="*/ 180926639 w 20"/>
                <a:gd name="T3" fmla="*/ 193989872 h 29"/>
                <a:gd name="T4" fmla="*/ 194841777 w 20"/>
                <a:gd name="T5" fmla="*/ 138563131 h 29"/>
                <a:gd name="T6" fmla="*/ 139173764 w 20"/>
                <a:gd name="T7" fmla="*/ 83136390 h 29"/>
                <a:gd name="T8" fmla="*/ 83505750 w 20"/>
                <a:gd name="T9" fmla="*/ 138563131 h 29"/>
                <a:gd name="T10" fmla="*/ 139173764 w 20"/>
                <a:gd name="T11" fmla="*/ 207844697 h 29"/>
                <a:gd name="T12" fmla="*/ 97420888 w 20"/>
                <a:gd name="T13" fmla="*/ 277126262 h 29"/>
                <a:gd name="T14" fmla="*/ 0 w 20"/>
                <a:gd name="T15" fmla="*/ 138563131 h 29"/>
                <a:gd name="T16" fmla="*/ 139173764 w 20"/>
                <a:gd name="T17" fmla="*/ 0 h 29"/>
                <a:gd name="T18" fmla="*/ 278347527 w 20"/>
                <a:gd name="T19" fmla="*/ 138563131 h 29"/>
                <a:gd name="T20" fmla="*/ 236594652 w 20"/>
                <a:gd name="T21" fmla="*/ 235558067 h 29"/>
                <a:gd name="T22" fmla="*/ 153092632 w 20"/>
                <a:gd name="T23" fmla="*/ 401834569 h 29"/>
                <a:gd name="T24" fmla="*/ 55668013 w 20"/>
                <a:gd name="T25" fmla="*/ 401834569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4" y="29"/>
                  </a:moveTo>
                  <a:cubicBezTo>
                    <a:pt x="13" y="14"/>
                    <a:pt x="13" y="14"/>
                    <a:pt x="13" y="14"/>
                  </a:cubicBezTo>
                  <a:cubicBezTo>
                    <a:pt x="13" y="13"/>
                    <a:pt x="14" y="11"/>
                    <a:pt x="14" y="10"/>
                  </a:cubicBezTo>
                  <a:cubicBezTo>
                    <a:pt x="14" y="8"/>
                    <a:pt x="12" y="6"/>
                    <a:pt x="10" y="6"/>
                  </a:cubicBezTo>
                  <a:cubicBezTo>
                    <a:pt x="8" y="6"/>
                    <a:pt x="6" y="8"/>
                    <a:pt x="6" y="10"/>
                  </a:cubicBezTo>
                  <a:cubicBezTo>
                    <a:pt x="6" y="13"/>
                    <a:pt x="7" y="14"/>
                    <a:pt x="10" y="15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3" y="19"/>
                    <a:pt x="0" y="15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0" y="5"/>
                    <a:pt x="20" y="10"/>
                  </a:cubicBezTo>
                  <a:cubicBezTo>
                    <a:pt x="20" y="12"/>
                    <a:pt x="19" y="15"/>
                    <a:pt x="17" y="17"/>
                  </a:cubicBezTo>
                  <a:cubicBezTo>
                    <a:pt x="11" y="29"/>
                    <a:pt x="11" y="29"/>
                    <a:pt x="11" y="29"/>
                  </a:cubicBezTo>
                  <a:lnTo>
                    <a:pt x="4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30" name="Freeform 351"/>
            <p:cNvSpPr/>
            <p:nvPr/>
          </p:nvSpPr>
          <p:spPr bwMode="auto">
            <a:xfrm>
              <a:off x="-1047750" y="1417638"/>
              <a:ext cx="71437" cy="104775"/>
            </a:xfrm>
            <a:custGeom>
              <a:avLst/>
              <a:gdLst>
                <a:gd name="T0" fmla="*/ 0 w 19"/>
                <a:gd name="T1" fmla="*/ 308049726 h 28"/>
                <a:gd name="T2" fmla="*/ 113092291 w 19"/>
                <a:gd name="T3" fmla="*/ 308049726 h 28"/>
                <a:gd name="T4" fmla="*/ 169636556 w 19"/>
                <a:gd name="T5" fmla="*/ 266042435 h 28"/>
                <a:gd name="T6" fmla="*/ 113092291 w 19"/>
                <a:gd name="T7" fmla="*/ 224035144 h 28"/>
                <a:gd name="T8" fmla="*/ 42411019 w 19"/>
                <a:gd name="T9" fmla="*/ 224035144 h 28"/>
                <a:gd name="T10" fmla="*/ 42411019 w 19"/>
                <a:gd name="T11" fmla="*/ 168029164 h 28"/>
                <a:gd name="T12" fmla="*/ 155499550 w 19"/>
                <a:gd name="T13" fmla="*/ 70012152 h 28"/>
                <a:gd name="T14" fmla="*/ 155499550 w 19"/>
                <a:gd name="T15" fmla="*/ 70012152 h 28"/>
                <a:gd name="T16" fmla="*/ 0 w 19"/>
                <a:gd name="T17" fmla="*/ 70012152 h 28"/>
                <a:gd name="T18" fmla="*/ 0 w 19"/>
                <a:gd name="T19" fmla="*/ 0 h 28"/>
                <a:gd name="T20" fmla="*/ 169636556 w 19"/>
                <a:gd name="T21" fmla="*/ 0 h 28"/>
                <a:gd name="T22" fmla="*/ 240317828 w 19"/>
                <a:gd name="T23" fmla="*/ 56009721 h 28"/>
                <a:gd name="T24" fmla="*/ 169636556 w 19"/>
                <a:gd name="T25" fmla="*/ 154026734 h 28"/>
                <a:gd name="T26" fmla="*/ 268591840 w 19"/>
                <a:gd name="T27" fmla="*/ 280044865 h 28"/>
                <a:gd name="T28" fmla="*/ 127229297 w 19"/>
                <a:gd name="T29" fmla="*/ 392064308 h 28"/>
                <a:gd name="T30" fmla="*/ 0 w 19"/>
                <a:gd name="T31" fmla="*/ 392064308 h 28"/>
                <a:gd name="T32" fmla="*/ 0 w 19"/>
                <a:gd name="T33" fmla="*/ 308049726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0" y="22"/>
                    <a:pt x="12" y="22"/>
                    <a:pt x="12" y="19"/>
                  </a:cubicBezTo>
                  <a:cubicBezTo>
                    <a:pt x="12" y="16"/>
                    <a:pt x="10" y="16"/>
                    <a:pt x="8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7" y="2"/>
                    <a:pt x="17" y="4"/>
                  </a:cubicBezTo>
                  <a:cubicBezTo>
                    <a:pt x="17" y="8"/>
                    <a:pt x="14" y="9"/>
                    <a:pt x="12" y="11"/>
                  </a:cubicBezTo>
                  <a:cubicBezTo>
                    <a:pt x="16" y="12"/>
                    <a:pt x="19" y="15"/>
                    <a:pt x="19" y="20"/>
                  </a:cubicBezTo>
                  <a:cubicBezTo>
                    <a:pt x="19" y="26"/>
                    <a:pt x="14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31" name="Freeform 352"/>
            <p:cNvSpPr>
              <a:spLocks noEditPoints="1"/>
            </p:cNvSpPr>
            <p:nvPr/>
          </p:nvSpPr>
          <p:spPr bwMode="auto">
            <a:xfrm>
              <a:off x="-969963" y="1414463"/>
              <a:ext cx="71437" cy="112713"/>
            </a:xfrm>
            <a:custGeom>
              <a:avLst/>
              <a:gdLst>
                <a:gd name="T0" fmla="*/ 0 w 19"/>
                <a:gd name="T1" fmla="*/ 141158004 h 30"/>
                <a:gd name="T2" fmla="*/ 141362543 w 19"/>
                <a:gd name="T3" fmla="*/ 0 h 30"/>
                <a:gd name="T4" fmla="*/ 268591840 w 19"/>
                <a:gd name="T5" fmla="*/ 141158004 h 30"/>
                <a:gd name="T6" fmla="*/ 268591840 w 19"/>
                <a:gd name="T7" fmla="*/ 282316008 h 30"/>
                <a:gd name="T8" fmla="*/ 141362543 w 19"/>
                <a:gd name="T9" fmla="*/ 423474012 h 30"/>
                <a:gd name="T10" fmla="*/ 0 w 19"/>
                <a:gd name="T11" fmla="*/ 282316008 h 30"/>
                <a:gd name="T12" fmla="*/ 0 w 19"/>
                <a:gd name="T13" fmla="*/ 141158004 h 30"/>
                <a:gd name="T14" fmla="*/ 183773562 w 19"/>
                <a:gd name="T15" fmla="*/ 141158004 h 30"/>
                <a:gd name="T16" fmla="*/ 141362543 w 19"/>
                <a:gd name="T17" fmla="*/ 84696305 h 30"/>
                <a:gd name="T18" fmla="*/ 84818278 w 19"/>
                <a:gd name="T19" fmla="*/ 141158004 h 30"/>
                <a:gd name="T20" fmla="*/ 84818278 w 19"/>
                <a:gd name="T21" fmla="*/ 282316008 h 30"/>
                <a:gd name="T22" fmla="*/ 141362543 w 19"/>
                <a:gd name="T23" fmla="*/ 338777707 h 30"/>
                <a:gd name="T24" fmla="*/ 183773562 w 19"/>
                <a:gd name="T25" fmla="*/ 282316008 h 30"/>
                <a:gd name="T26" fmla="*/ 183773562 w 19"/>
                <a:gd name="T27" fmla="*/ 141158004 h 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9" h="30">
                  <a:moveTo>
                    <a:pt x="0" y="10"/>
                  </a:moveTo>
                  <a:cubicBezTo>
                    <a:pt x="0" y="5"/>
                    <a:pt x="3" y="0"/>
                    <a:pt x="10" y="0"/>
                  </a:cubicBezTo>
                  <a:cubicBezTo>
                    <a:pt x="16" y="0"/>
                    <a:pt x="19" y="5"/>
                    <a:pt x="19" y="1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6"/>
                    <a:pt x="16" y="30"/>
                    <a:pt x="10" y="30"/>
                  </a:cubicBezTo>
                  <a:cubicBezTo>
                    <a:pt x="3" y="30"/>
                    <a:pt x="0" y="26"/>
                    <a:pt x="0" y="20"/>
                  </a:cubicBezTo>
                  <a:lnTo>
                    <a:pt x="0" y="10"/>
                  </a:lnTo>
                  <a:close/>
                  <a:moveTo>
                    <a:pt x="13" y="10"/>
                  </a:moveTo>
                  <a:cubicBezTo>
                    <a:pt x="13" y="8"/>
                    <a:pt x="12" y="6"/>
                    <a:pt x="10" y="6"/>
                  </a:cubicBezTo>
                  <a:cubicBezTo>
                    <a:pt x="7" y="6"/>
                    <a:pt x="6" y="8"/>
                    <a:pt x="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3"/>
                    <a:pt x="7" y="24"/>
                    <a:pt x="10" y="24"/>
                  </a:cubicBezTo>
                  <a:cubicBezTo>
                    <a:pt x="12" y="24"/>
                    <a:pt x="13" y="23"/>
                    <a:pt x="13" y="20"/>
                  </a:cubicBezTo>
                  <a:lnTo>
                    <a:pt x="13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2" name="组合 1141"/>
          <p:cNvGrpSpPr/>
          <p:nvPr/>
        </p:nvGrpSpPr>
        <p:grpSpPr bwMode="auto">
          <a:xfrm>
            <a:off x="5530850" y="2730500"/>
            <a:ext cx="1057275" cy="1087438"/>
            <a:chOff x="-2120900" y="846138"/>
            <a:chExt cx="1827212" cy="1857375"/>
          </a:xfrm>
        </p:grpSpPr>
        <p:sp>
          <p:nvSpPr>
            <p:cNvPr id="1143" name="Rectangle 219"/>
            <p:cNvSpPr>
              <a:spLocks noChangeArrowheads="1"/>
            </p:cNvSpPr>
            <p:nvPr/>
          </p:nvSpPr>
          <p:spPr bwMode="auto">
            <a:xfrm>
              <a:off x="-2120900" y="846138"/>
              <a:ext cx="1816238" cy="352494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02" name="Freeform 220"/>
            <p:cNvSpPr/>
            <p:nvPr/>
          </p:nvSpPr>
          <p:spPr bwMode="auto">
            <a:xfrm>
              <a:off x="-1546225" y="917576"/>
              <a:ext cx="149225" cy="217488"/>
            </a:xfrm>
            <a:custGeom>
              <a:avLst/>
              <a:gdLst>
                <a:gd name="T0" fmla="*/ 0 w 40"/>
                <a:gd name="T1" fmla="*/ 815535002 h 58"/>
                <a:gd name="T2" fmla="*/ 0 w 40"/>
                <a:gd name="T3" fmla="*/ 295281208 h 58"/>
                <a:gd name="T4" fmla="*/ 278353123 w 40"/>
                <a:gd name="T5" fmla="*/ 0 h 58"/>
                <a:gd name="T6" fmla="*/ 556702516 w 40"/>
                <a:gd name="T7" fmla="*/ 295281208 h 58"/>
                <a:gd name="T8" fmla="*/ 556702516 w 40"/>
                <a:gd name="T9" fmla="*/ 815535002 h 58"/>
                <a:gd name="T10" fmla="*/ 389693626 w 40"/>
                <a:gd name="T11" fmla="*/ 815535002 h 58"/>
                <a:gd name="T12" fmla="*/ 389693626 w 40"/>
                <a:gd name="T13" fmla="*/ 520253795 h 58"/>
                <a:gd name="T14" fmla="*/ 208762044 w 40"/>
                <a:gd name="T15" fmla="*/ 520253795 h 58"/>
                <a:gd name="T16" fmla="*/ 208762044 w 40"/>
                <a:gd name="T17" fmla="*/ 365586079 h 58"/>
                <a:gd name="T18" fmla="*/ 389693626 w 40"/>
                <a:gd name="T19" fmla="*/ 365586079 h 58"/>
                <a:gd name="T20" fmla="*/ 389693626 w 40"/>
                <a:gd name="T21" fmla="*/ 267157759 h 58"/>
                <a:gd name="T22" fmla="*/ 278353123 w 40"/>
                <a:gd name="T23" fmla="*/ 154671466 h 58"/>
                <a:gd name="T24" fmla="*/ 167012620 w 40"/>
                <a:gd name="T25" fmla="*/ 267157759 h 58"/>
                <a:gd name="T26" fmla="*/ 167012620 w 40"/>
                <a:gd name="T27" fmla="*/ 815535002 h 58"/>
                <a:gd name="T28" fmla="*/ 0 w 40"/>
                <a:gd name="T29" fmla="*/ 815535002 h 5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0" h="58">
                  <a:moveTo>
                    <a:pt x="0" y="58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11"/>
                    <a:pt x="5" y="0"/>
                    <a:pt x="20" y="0"/>
                  </a:cubicBezTo>
                  <a:cubicBezTo>
                    <a:pt x="35" y="0"/>
                    <a:pt x="40" y="11"/>
                    <a:pt x="40" y="21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4"/>
                    <a:pt x="26" y="11"/>
                    <a:pt x="20" y="11"/>
                  </a:cubicBezTo>
                  <a:cubicBezTo>
                    <a:pt x="14" y="11"/>
                    <a:pt x="12" y="14"/>
                    <a:pt x="12" y="19"/>
                  </a:cubicBezTo>
                  <a:cubicBezTo>
                    <a:pt x="12" y="58"/>
                    <a:pt x="12" y="58"/>
                    <a:pt x="12" y="58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FFFF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3" name="Freeform 221"/>
            <p:cNvSpPr/>
            <p:nvPr/>
          </p:nvSpPr>
          <p:spPr bwMode="auto">
            <a:xfrm>
              <a:off x="-1362075" y="917576"/>
              <a:ext cx="146050" cy="217488"/>
            </a:xfrm>
            <a:custGeom>
              <a:avLst/>
              <a:gdLst>
                <a:gd name="T0" fmla="*/ 0 w 39"/>
                <a:gd name="T1" fmla="*/ 815535002 h 58"/>
                <a:gd name="T2" fmla="*/ 0 w 39"/>
                <a:gd name="T3" fmla="*/ 267157759 h 58"/>
                <a:gd name="T4" fmla="*/ 266458863 w 39"/>
                <a:gd name="T5" fmla="*/ 0 h 58"/>
                <a:gd name="T6" fmla="*/ 546938526 w 39"/>
                <a:gd name="T7" fmla="*/ 267157759 h 58"/>
                <a:gd name="T8" fmla="*/ 266458863 w 39"/>
                <a:gd name="T9" fmla="*/ 548377243 h 58"/>
                <a:gd name="T10" fmla="*/ 210360683 w 39"/>
                <a:gd name="T11" fmla="*/ 548377243 h 58"/>
                <a:gd name="T12" fmla="*/ 210360683 w 39"/>
                <a:gd name="T13" fmla="*/ 379644053 h 58"/>
                <a:gd name="T14" fmla="*/ 378651477 w 39"/>
                <a:gd name="T15" fmla="*/ 267157759 h 58"/>
                <a:gd name="T16" fmla="*/ 266458863 w 39"/>
                <a:gd name="T17" fmla="*/ 154671466 h 58"/>
                <a:gd name="T18" fmla="*/ 168287049 w 39"/>
                <a:gd name="T19" fmla="*/ 267157759 h 58"/>
                <a:gd name="T20" fmla="*/ 168287049 w 39"/>
                <a:gd name="T21" fmla="*/ 815535002 h 58"/>
                <a:gd name="T22" fmla="*/ 0 w 39"/>
                <a:gd name="T23" fmla="*/ 815535002 h 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" h="58">
                  <a:moveTo>
                    <a:pt x="0" y="58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7" y="0"/>
                    <a:pt x="19" y="0"/>
                  </a:cubicBezTo>
                  <a:cubicBezTo>
                    <a:pt x="31" y="0"/>
                    <a:pt x="39" y="9"/>
                    <a:pt x="39" y="19"/>
                  </a:cubicBezTo>
                  <a:cubicBezTo>
                    <a:pt x="39" y="30"/>
                    <a:pt x="32" y="39"/>
                    <a:pt x="19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2" y="27"/>
                    <a:pt x="27" y="26"/>
                    <a:pt x="27" y="19"/>
                  </a:cubicBezTo>
                  <a:cubicBezTo>
                    <a:pt x="27" y="14"/>
                    <a:pt x="24" y="11"/>
                    <a:pt x="19" y="11"/>
                  </a:cubicBezTo>
                  <a:cubicBezTo>
                    <a:pt x="15" y="11"/>
                    <a:pt x="12" y="14"/>
                    <a:pt x="12" y="19"/>
                  </a:cubicBezTo>
                  <a:cubicBezTo>
                    <a:pt x="12" y="58"/>
                    <a:pt x="12" y="58"/>
                    <a:pt x="12" y="58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FFFF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" name="Freeform 222"/>
            <p:cNvSpPr/>
            <p:nvPr/>
          </p:nvSpPr>
          <p:spPr bwMode="auto">
            <a:xfrm>
              <a:off x="-1193800" y="917576"/>
              <a:ext cx="142875" cy="217488"/>
            </a:xfrm>
            <a:custGeom>
              <a:avLst/>
              <a:gdLst>
                <a:gd name="T0" fmla="*/ 0 w 38"/>
                <a:gd name="T1" fmla="*/ 815535002 h 58"/>
                <a:gd name="T2" fmla="*/ 0 w 38"/>
                <a:gd name="T3" fmla="*/ 267157759 h 58"/>
                <a:gd name="T4" fmla="*/ 282730826 w 38"/>
                <a:gd name="T5" fmla="*/ 0 h 58"/>
                <a:gd name="T6" fmla="*/ 523054095 w 38"/>
                <a:gd name="T7" fmla="*/ 239034311 h 58"/>
                <a:gd name="T8" fmla="*/ 424098118 w 38"/>
                <a:gd name="T9" fmla="*/ 407767501 h 58"/>
                <a:gd name="T10" fmla="*/ 537191201 w 38"/>
                <a:gd name="T11" fmla="*/ 576500691 h 58"/>
                <a:gd name="T12" fmla="*/ 537191201 w 38"/>
                <a:gd name="T13" fmla="*/ 815535002 h 58"/>
                <a:gd name="T14" fmla="*/ 367553457 w 38"/>
                <a:gd name="T15" fmla="*/ 815535002 h 58"/>
                <a:gd name="T16" fmla="*/ 367553457 w 38"/>
                <a:gd name="T17" fmla="*/ 590558666 h 58"/>
                <a:gd name="T18" fmla="*/ 282730826 w 38"/>
                <a:gd name="T19" fmla="*/ 492134096 h 58"/>
                <a:gd name="T20" fmla="*/ 212049059 w 38"/>
                <a:gd name="T21" fmla="*/ 492134096 h 58"/>
                <a:gd name="T22" fmla="*/ 212049059 w 38"/>
                <a:gd name="T23" fmla="*/ 351524354 h 58"/>
                <a:gd name="T24" fmla="*/ 353416352 w 38"/>
                <a:gd name="T25" fmla="*/ 253096035 h 58"/>
                <a:gd name="T26" fmla="*/ 268597480 w 38"/>
                <a:gd name="T27" fmla="*/ 154671466 h 58"/>
                <a:gd name="T28" fmla="*/ 169637743 w 38"/>
                <a:gd name="T29" fmla="*/ 253096035 h 58"/>
                <a:gd name="T30" fmla="*/ 169637743 w 38"/>
                <a:gd name="T31" fmla="*/ 815535002 h 58"/>
                <a:gd name="T32" fmla="*/ 0 w 38"/>
                <a:gd name="T33" fmla="*/ 815535002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8" h="58">
                  <a:moveTo>
                    <a:pt x="0" y="58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0"/>
                    <a:pt x="5" y="0"/>
                    <a:pt x="20" y="0"/>
                  </a:cubicBezTo>
                  <a:cubicBezTo>
                    <a:pt x="32" y="0"/>
                    <a:pt x="37" y="9"/>
                    <a:pt x="37" y="17"/>
                  </a:cubicBezTo>
                  <a:cubicBezTo>
                    <a:pt x="37" y="22"/>
                    <a:pt x="35" y="26"/>
                    <a:pt x="30" y="29"/>
                  </a:cubicBezTo>
                  <a:cubicBezTo>
                    <a:pt x="37" y="31"/>
                    <a:pt x="38" y="35"/>
                    <a:pt x="38" y="41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7"/>
                    <a:pt x="25" y="35"/>
                    <a:pt x="20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20" y="25"/>
                    <a:pt x="25" y="23"/>
                    <a:pt x="25" y="18"/>
                  </a:cubicBezTo>
                  <a:cubicBezTo>
                    <a:pt x="25" y="14"/>
                    <a:pt x="22" y="11"/>
                    <a:pt x="19" y="11"/>
                  </a:cubicBezTo>
                  <a:cubicBezTo>
                    <a:pt x="15" y="11"/>
                    <a:pt x="12" y="14"/>
                    <a:pt x="12" y="18"/>
                  </a:cubicBezTo>
                  <a:cubicBezTo>
                    <a:pt x="12" y="58"/>
                    <a:pt x="12" y="58"/>
                    <a:pt x="12" y="58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FFFF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5" name="Rectangle 223"/>
            <p:cNvSpPr>
              <a:spLocks noChangeArrowheads="1"/>
            </p:cNvSpPr>
            <p:nvPr/>
          </p:nvSpPr>
          <p:spPr bwMode="auto">
            <a:xfrm>
              <a:off x="-1022350" y="920751"/>
              <a:ext cx="46037" cy="214313"/>
            </a:xfrm>
            <a:prstGeom prst="rect">
              <a:avLst/>
            </a:prstGeom>
            <a:solidFill>
              <a:srgbClr val="FFFFFF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06" name="Freeform 224"/>
            <p:cNvSpPr/>
            <p:nvPr/>
          </p:nvSpPr>
          <p:spPr bwMode="auto">
            <a:xfrm>
              <a:off x="-939800" y="920751"/>
              <a:ext cx="101600" cy="214313"/>
            </a:xfrm>
            <a:custGeom>
              <a:avLst/>
              <a:gdLst>
                <a:gd name="T0" fmla="*/ 169920356 w 27"/>
                <a:gd name="T1" fmla="*/ 0 h 57"/>
                <a:gd name="T2" fmla="*/ 169920356 w 27"/>
                <a:gd name="T3" fmla="*/ 537192454 h 57"/>
                <a:gd name="T4" fmla="*/ 254876770 w 27"/>
                <a:gd name="T5" fmla="*/ 636148662 h 57"/>
                <a:gd name="T6" fmla="*/ 382317037 w 27"/>
                <a:gd name="T7" fmla="*/ 636148662 h 57"/>
                <a:gd name="T8" fmla="*/ 382317037 w 27"/>
                <a:gd name="T9" fmla="*/ 805790561 h 57"/>
                <a:gd name="T10" fmla="*/ 212396681 w 27"/>
                <a:gd name="T11" fmla="*/ 805790561 h 57"/>
                <a:gd name="T12" fmla="*/ 0 w 27"/>
                <a:gd name="T13" fmla="*/ 565466730 h 57"/>
                <a:gd name="T14" fmla="*/ 0 w 27"/>
                <a:gd name="T15" fmla="*/ 0 h 57"/>
                <a:gd name="T16" fmla="*/ 169920356 w 27"/>
                <a:gd name="T17" fmla="*/ 0 h 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57">
                  <a:moveTo>
                    <a:pt x="12" y="0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43"/>
                    <a:pt x="14" y="45"/>
                    <a:pt x="18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6" y="57"/>
                    <a:pt x="0" y="52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FFFF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9" name="Line 225"/>
            <p:cNvSpPr>
              <a:spLocks noChangeShapeType="1"/>
            </p:cNvSpPr>
            <p:nvPr/>
          </p:nvSpPr>
          <p:spPr bwMode="auto">
            <a:xfrm>
              <a:off x="-2112668" y="1524012"/>
              <a:ext cx="1818980" cy="0"/>
            </a:xfrm>
            <a:prstGeom prst="line">
              <a:avLst/>
            </a:prstGeom>
            <a:noFill/>
            <a:ln w="14288" cap="flat">
              <a:solidFill>
                <a:srgbClr val="FFFF00">
                  <a:alpha val="31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FFFF00"/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608" name="Freeform 226"/>
            <p:cNvSpPr/>
            <p:nvPr/>
          </p:nvSpPr>
          <p:spPr bwMode="auto">
            <a:xfrm>
              <a:off x="-2027238" y="1322388"/>
              <a:ext cx="87312" cy="141288"/>
            </a:xfrm>
            <a:custGeom>
              <a:avLst/>
              <a:gdLst>
                <a:gd name="T0" fmla="*/ 317041261 w 23"/>
                <a:gd name="T1" fmla="*/ 96771126 h 38"/>
                <a:gd name="T2" fmla="*/ 158520630 w 23"/>
                <a:gd name="T3" fmla="*/ 96771126 h 38"/>
                <a:gd name="T4" fmla="*/ 115286006 w 23"/>
                <a:gd name="T5" fmla="*/ 138242872 h 38"/>
                <a:gd name="T6" fmla="*/ 331451537 w 23"/>
                <a:gd name="T7" fmla="*/ 359432954 h 38"/>
                <a:gd name="T8" fmla="*/ 187341183 w 23"/>
                <a:gd name="T9" fmla="*/ 525323656 h 38"/>
                <a:gd name="T10" fmla="*/ 0 w 23"/>
                <a:gd name="T11" fmla="*/ 525323656 h 38"/>
                <a:gd name="T12" fmla="*/ 0 w 23"/>
                <a:gd name="T13" fmla="*/ 414728615 h 38"/>
                <a:gd name="T14" fmla="*/ 187341183 w 23"/>
                <a:gd name="T15" fmla="*/ 414728615 h 38"/>
                <a:gd name="T16" fmla="*/ 216165531 w 23"/>
                <a:gd name="T17" fmla="*/ 373256869 h 38"/>
                <a:gd name="T18" fmla="*/ 0 w 23"/>
                <a:gd name="T19" fmla="*/ 138242872 h 38"/>
                <a:gd name="T20" fmla="*/ 129700078 w 23"/>
                <a:gd name="T21" fmla="*/ 0 h 38"/>
                <a:gd name="T22" fmla="*/ 317041261 w 23"/>
                <a:gd name="T23" fmla="*/ 0 h 38"/>
                <a:gd name="T24" fmla="*/ 317041261 w 23"/>
                <a:gd name="T25" fmla="*/ 96771126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" h="38">
                  <a:moveTo>
                    <a:pt x="2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8" y="8"/>
                    <a:pt x="8" y="10"/>
                  </a:cubicBezTo>
                  <a:cubicBezTo>
                    <a:pt x="8" y="13"/>
                    <a:pt x="23" y="18"/>
                    <a:pt x="23" y="26"/>
                  </a:cubicBezTo>
                  <a:cubicBezTo>
                    <a:pt x="23" y="32"/>
                    <a:pt x="21" y="38"/>
                    <a:pt x="13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5" y="27"/>
                  </a:cubicBezTo>
                  <a:cubicBezTo>
                    <a:pt x="15" y="23"/>
                    <a:pt x="0" y="19"/>
                    <a:pt x="0" y="10"/>
                  </a:cubicBezTo>
                  <a:cubicBezTo>
                    <a:pt x="0" y="3"/>
                    <a:pt x="5" y="0"/>
                    <a:pt x="9" y="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9" name="Freeform 227"/>
            <p:cNvSpPr/>
            <p:nvPr/>
          </p:nvSpPr>
          <p:spPr bwMode="auto">
            <a:xfrm>
              <a:off x="-1801813" y="1317626"/>
              <a:ext cx="161925" cy="146050"/>
            </a:xfrm>
            <a:custGeom>
              <a:avLst/>
              <a:gdLst>
                <a:gd name="T0" fmla="*/ 0 w 43"/>
                <a:gd name="T1" fmla="*/ 546938526 h 39"/>
                <a:gd name="T2" fmla="*/ 56722704 w 43"/>
                <a:gd name="T3" fmla="*/ 112192614 h 39"/>
                <a:gd name="T4" fmla="*/ 141804877 w 43"/>
                <a:gd name="T5" fmla="*/ 0 h 39"/>
                <a:gd name="T6" fmla="*/ 241068668 w 43"/>
                <a:gd name="T7" fmla="*/ 84143524 h 39"/>
                <a:gd name="T8" fmla="*/ 297791372 w 43"/>
                <a:gd name="T9" fmla="*/ 336577842 h 39"/>
                <a:gd name="T10" fmla="*/ 311969224 w 43"/>
                <a:gd name="T11" fmla="*/ 336577842 h 39"/>
                <a:gd name="T12" fmla="*/ 354510310 w 43"/>
                <a:gd name="T13" fmla="*/ 84143524 h 39"/>
                <a:gd name="T14" fmla="*/ 453774101 w 43"/>
                <a:gd name="T15" fmla="*/ 0 h 39"/>
                <a:gd name="T16" fmla="*/ 553037892 w 43"/>
                <a:gd name="T17" fmla="*/ 112192614 h 39"/>
                <a:gd name="T18" fmla="*/ 609760596 w 43"/>
                <a:gd name="T19" fmla="*/ 546938526 h 39"/>
                <a:gd name="T20" fmla="*/ 482137336 w 43"/>
                <a:gd name="T21" fmla="*/ 546938526 h 39"/>
                <a:gd name="T22" fmla="*/ 453774101 w 43"/>
                <a:gd name="T23" fmla="*/ 126217159 h 39"/>
                <a:gd name="T24" fmla="*/ 439596249 w 43"/>
                <a:gd name="T25" fmla="*/ 126217159 h 39"/>
                <a:gd name="T26" fmla="*/ 354510310 w 43"/>
                <a:gd name="T27" fmla="*/ 518889436 h 39"/>
                <a:gd name="T28" fmla="*/ 297791372 w 43"/>
                <a:gd name="T29" fmla="*/ 546938526 h 39"/>
                <a:gd name="T30" fmla="*/ 255250285 w 43"/>
                <a:gd name="T31" fmla="*/ 518889436 h 39"/>
                <a:gd name="T32" fmla="*/ 155986495 w 43"/>
                <a:gd name="T33" fmla="*/ 126217159 h 39"/>
                <a:gd name="T34" fmla="*/ 155986495 w 43"/>
                <a:gd name="T35" fmla="*/ 126217159 h 39"/>
                <a:gd name="T36" fmla="*/ 113445408 w 43"/>
                <a:gd name="T37" fmla="*/ 546938526 h 39"/>
                <a:gd name="T38" fmla="*/ 0 w 43"/>
                <a:gd name="T39" fmla="*/ 546938526 h 3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3" h="39">
                  <a:moveTo>
                    <a:pt x="0" y="39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3"/>
                    <a:pt x="6" y="0"/>
                    <a:pt x="10" y="0"/>
                  </a:cubicBezTo>
                  <a:cubicBezTo>
                    <a:pt x="14" y="0"/>
                    <a:pt x="17" y="2"/>
                    <a:pt x="17" y="6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2"/>
                    <a:pt x="29" y="0"/>
                    <a:pt x="32" y="0"/>
                  </a:cubicBezTo>
                  <a:cubicBezTo>
                    <a:pt x="37" y="0"/>
                    <a:pt x="38" y="3"/>
                    <a:pt x="39" y="8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19" y="39"/>
                    <a:pt x="18" y="39"/>
                    <a:pt x="18" y="37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39"/>
                    <a:pt x="8" y="39"/>
                    <a:pt x="8" y="39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0" name="Freeform 228"/>
            <p:cNvSpPr/>
            <p:nvPr/>
          </p:nvSpPr>
          <p:spPr bwMode="auto">
            <a:xfrm>
              <a:off x="-1504950" y="1322388"/>
              <a:ext cx="88900" cy="141288"/>
            </a:xfrm>
            <a:custGeom>
              <a:avLst/>
              <a:gdLst>
                <a:gd name="T0" fmla="*/ 47883763 w 56"/>
                <a:gd name="T1" fmla="*/ 40322643 h 89"/>
                <a:gd name="T2" fmla="*/ 0 w 56"/>
                <a:gd name="T3" fmla="*/ 40322643 h 89"/>
                <a:gd name="T4" fmla="*/ 0 w 56"/>
                <a:gd name="T5" fmla="*/ 0 h 89"/>
                <a:gd name="T6" fmla="*/ 141128750 w 56"/>
                <a:gd name="T7" fmla="*/ 0 h 89"/>
                <a:gd name="T8" fmla="*/ 141128750 w 56"/>
                <a:gd name="T9" fmla="*/ 40322643 h 89"/>
                <a:gd name="T10" fmla="*/ 95765938 w 56"/>
                <a:gd name="T11" fmla="*/ 40322643 h 89"/>
                <a:gd name="T12" fmla="*/ 95765938 w 56"/>
                <a:gd name="T13" fmla="*/ 224295494 h 89"/>
                <a:gd name="T14" fmla="*/ 47883763 w 56"/>
                <a:gd name="T15" fmla="*/ 224295494 h 89"/>
                <a:gd name="T16" fmla="*/ 47883763 w 56"/>
                <a:gd name="T17" fmla="*/ 40322643 h 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6" h="89">
                  <a:moveTo>
                    <a:pt x="19" y="16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6"/>
                  </a:lnTo>
                  <a:lnTo>
                    <a:pt x="38" y="16"/>
                  </a:lnTo>
                  <a:lnTo>
                    <a:pt x="38" y="89"/>
                  </a:lnTo>
                  <a:lnTo>
                    <a:pt x="19" y="89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1" name="Freeform 229"/>
            <p:cNvSpPr/>
            <p:nvPr/>
          </p:nvSpPr>
          <p:spPr bwMode="auto">
            <a:xfrm>
              <a:off x="-1276350" y="1322388"/>
              <a:ext cx="157162" cy="141288"/>
            </a:xfrm>
            <a:custGeom>
              <a:avLst/>
              <a:gdLst>
                <a:gd name="T0" fmla="*/ 350055903 w 42"/>
                <a:gd name="T1" fmla="*/ 0 h 38"/>
                <a:gd name="T2" fmla="*/ 350055903 w 42"/>
                <a:gd name="T3" fmla="*/ 331785123 h 38"/>
                <a:gd name="T4" fmla="*/ 406065447 w 42"/>
                <a:gd name="T5" fmla="*/ 428552531 h 38"/>
                <a:gd name="T6" fmla="*/ 476073634 w 42"/>
                <a:gd name="T7" fmla="*/ 331785123 h 38"/>
                <a:gd name="T8" fmla="*/ 476073634 w 42"/>
                <a:gd name="T9" fmla="*/ 0 h 38"/>
                <a:gd name="T10" fmla="*/ 588092720 w 42"/>
                <a:gd name="T11" fmla="*/ 0 h 38"/>
                <a:gd name="T12" fmla="*/ 588092720 w 42"/>
                <a:gd name="T13" fmla="*/ 400904700 h 38"/>
                <a:gd name="T14" fmla="*/ 420067832 w 42"/>
                <a:gd name="T15" fmla="*/ 525323656 h 38"/>
                <a:gd name="T16" fmla="*/ 294046360 w 42"/>
                <a:gd name="T17" fmla="*/ 470027995 h 38"/>
                <a:gd name="T18" fmla="*/ 154022502 w 42"/>
                <a:gd name="T19" fmla="*/ 525323656 h 38"/>
                <a:gd name="T20" fmla="*/ 0 w 42"/>
                <a:gd name="T21" fmla="*/ 400904700 h 38"/>
                <a:gd name="T22" fmla="*/ 0 w 42"/>
                <a:gd name="T23" fmla="*/ 0 h 38"/>
                <a:gd name="T24" fmla="*/ 112019086 w 42"/>
                <a:gd name="T25" fmla="*/ 0 h 38"/>
                <a:gd name="T26" fmla="*/ 112019086 w 42"/>
                <a:gd name="T27" fmla="*/ 331785123 h 38"/>
                <a:gd name="T28" fmla="*/ 168024888 w 42"/>
                <a:gd name="T29" fmla="*/ 428552531 h 38"/>
                <a:gd name="T30" fmla="*/ 238036817 w 42"/>
                <a:gd name="T31" fmla="*/ 331785123 h 38"/>
                <a:gd name="T32" fmla="*/ 238036817 w 42"/>
                <a:gd name="T33" fmla="*/ 0 h 38"/>
                <a:gd name="T34" fmla="*/ 350055903 w 42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8">
                  <a:moveTo>
                    <a:pt x="25" y="0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9"/>
                    <a:pt x="25" y="31"/>
                    <a:pt x="29" y="31"/>
                  </a:cubicBezTo>
                  <a:cubicBezTo>
                    <a:pt x="33" y="31"/>
                    <a:pt x="34" y="29"/>
                    <a:pt x="34" y="2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34"/>
                    <a:pt x="37" y="38"/>
                    <a:pt x="30" y="38"/>
                  </a:cubicBezTo>
                  <a:cubicBezTo>
                    <a:pt x="26" y="38"/>
                    <a:pt x="24" y="37"/>
                    <a:pt x="21" y="34"/>
                  </a:cubicBezTo>
                  <a:cubicBezTo>
                    <a:pt x="18" y="37"/>
                    <a:pt x="15" y="38"/>
                    <a:pt x="11" y="38"/>
                  </a:cubicBezTo>
                  <a:cubicBezTo>
                    <a:pt x="5" y="38"/>
                    <a:pt x="0" y="34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1"/>
                    <a:pt x="12" y="31"/>
                  </a:cubicBezTo>
                  <a:cubicBezTo>
                    <a:pt x="16" y="31"/>
                    <a:pt x="17" y="29"/>
                    <a:pt x="17" y="24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2" name="Freeform 230"/>
            <p:cNvSpPr/>
            <p:nvPr/>
          </p:nvSpPr>
          <p:spPr bwMode="auto">
            <a:xfrm>
              <a:off x="-984250" y="1322388"/>
              <a:ext cx="93662" cy="141288"/>
            </a:xfrm>
            <a:custGeom>
              <a:avLst/>
              <a:gdLst>
                <a:gd name="T0" fmla="*/ 52922205 w 59"/>
                <a:gd name="T1" fmla="*/ 40322643 h 89"/>
                <a:gd name="T2" fmla="*/ 0 w 59"/>
                <a:gd name="T3" fmla="*/ 40322643 h 89"/>
                <a:gd name="T4" fmla="*/ 0 w 59"/>
                <a:gd name="T5" fmla="*/ 0 h 89"/>
                <a:gd name="T6" fmla="*/ 148687631 w 59"/>
                <a:gd name="T7" fmla="*/ 0 h 89"/>
                <a:gd name="T8" fmla="*/ 148687631 w 59"/>
                <a:gd name="T9" fmla="*/ 40322643 h 89"/>
                <a:gd name="T10" fmla="*/ 100805712 w 59"/>
                <a:gd name="T11" fmla="*/ 40322643 h 89"/>
                <a:gd name="T12" fmla="*/ 100805712 w 59"/>
                <a:gd name="T13" fmla="*/ 224295494 h 89"/>
                <a:gd name="T14" fmla="*/ 52922205 w 59"/>
                <a:gd name="T15" fmla="*/ 224295494 h 89"/>
                <a:gd name="T16" fmla="*/ 52922205 w 59"/>
                <a:gd name="T17" fmla="*/ 40322643 h 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9" h="89">
                  <a:moveTo>
                    <a:pt x="21" y="16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16"/>
                  </a:lnTo>
                  <a:lnTo>
                    <a:pt x="40" y="16"/>
                  </a:lnTo>
                  <a:lnTo>
                    <a:pt x="40" y="89"/>
                  </a:lnTo>
                  <a:lnTo>
                    <a:pt x="21" y="89"/>
                  </a:lnTo>
                  <a:lnTo>
                    <a:pt x="21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3" name="Freeform 231"/>
            <p:cNvSpPr/>
            <p:nvPr/>
          </p:nvSpPr>
          <p:spPr bwMode="auto">
            <a:xfrm>
              <a:off x="-711200" y="1322388"/>
              <a:ext cx="71437" cy="141288"/>
            </a:xfrm>
            <a:custGeom>
              <a:avLst/>
              <a:gdLst>
                <a:gd name="T0" fmla="*/ 0 w 19"/>
                <a:gd name="T1" fmla="*/ 525323656 h 38"/>
                <a:gd name="T2" fmla="*/ 0 w 19"/>
                <a:gd name="T3" fmla="*/ 165890703 h 38"/>
                <a:gd name="T4" fmla="*/ 155499550 w 19"/>
                <a:gd name="T5" fmla="*/ 0 h 38"/>
                <a:gd name="T6" fmla="*/ 268591840 w 19"/>
                <a:gd name="T7" fmla="*/ 0 h 38"/>
                <a:gd name="T8" fmla="*/ 268591840 w 19"/>
                <a:gd name="T9" fmla="*/ 96771126 h 38"/>
                <a:gd name="T10" fmla="*/ 169636556 w 19"/>
                <a:gd name="T11" fmla="*/ 96771126 h 38"/>
                <a:gd name="T12" fmla="*/ 113092291 w 19"/>
                <a:gd name="T13" fmla="*/ 165890703 h 38"/>
                <a:gd name="T14" fmla="*/ 113092291 w 19"/>
                <a:gd name="T15" fmla="*/ 221190082 h 38"/>
                <a:gd name="T16" fmla="*/ 268591840 w 19"/>
                <a:gd name="T17" fmla="*/ 221190082 h 38"/>
                <a:gd name="T18" fmla="*/ 268591840 w 19"/>
                <a:gd name="T19" fmla="*/ 331785123 h 38"/>
                <a:gd name="T20" fmla="*/ 113092291 w 19"/>
                <a:gd name="T21" fmla="*/ 331785123 h 38"/>
                <a:gd name="T22" fmla="*/ 113092291 w 19"/>
                <a:gd name="T23" fmla="*/ 525323656 h 38"/>
                <a:gd name="T24" fmla="*/ 0 w 19"/>
                <a:gd name="T25" fmla="*/ 525323656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" h="38">
                  <a:moveTo>
                    <a:pt x="0" y="38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3" y="0"/>
                    <a:pt x="1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9" y="7"/>
                    <a:pt x="8" y="9"/>
                    <a:pt x="8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38"/>
                    <a:pt x="8" y="38"/>
                    <a:pt x="8" y="38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4" name="Freeform 232"/>
            <p:cNvSpPr/>
            <p:nvPr/>
          </p:nvSpPr>
          <p:spPr bwMode="auto">
            <a:xfrm>
              <a:off x="-458788" y="1322388"/>
              <a:ext cx="88900" cy="141288"/>
            </a:xfrm>
            <a:custGeom>
              <a:avLst/>
              <a:gdLst>
                <a:gd name="T0" fmla="*/ 301859950 w 24"/>
                <a:gd name="T1" fmla="*/ 96771126 h 38"/>
                <a:gd name="T2" fmla="*/ 164650208 w 24"/>
                <a:gd name="T3" fmla="*/ 96771126 h 38"/>
                <a:gd name="T4" fmla="*/ 123489508 w 24"/>
                <a:gd name="T5" fmla="*/ 138242872 h 38"/>
                <a:gd name="T6" fmla="*/ 329300417 w 24"/>
                <a:gd name="T7" fmla="*/ 359432954 h 38"/>
                <a:gd name="T8" fmla="*/ 178370442 w 24"/>
                <a:gd name="T9" fmla="*/ 525323656 h 38"/>
                <a:gd name="T10" fmla="*/ 0 w 24"/>
                <a:gd name="T11" fmla="*/ 525323656 h 38"/>
                <a:gd name="T12" fmla="*/ 0 w 24"/>
                <a:gd name="T13" fmla="*/ 414728615 h 38"/>
                <a:gd name="T14" fmla="*/ 178370442 w 24"/>
                <a:gd name="T15" fmla="*/ 414728615 h 38"/>
                <a:gd name="T16" fmla="*/ 205814613 w 24"/>
                <a:gd name="T17" fmla="*/ 373256869 h 38"/>
                <a:gd name="T18" fmla="*/ 0 w 24"/>
                <a:gd name="T19" fmla="*/ 138242872 h 38"/>
                <a:gd name="T20" fmla="*/ 137209742 w 24"/>
                <a:gd name="T21" fmla="*/ 0 h 38"/>
                <a:gd name="T22" fmla="*/ 301859950 w 24"/>
                <a:gd name="T23" fmla="*/ 0 h 38"/>
                <a:gd name="T24" fmla="*/ 301859950 w 24"/>
                <a:gd name="T25" fmla="*/ 96771126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4" h="38">
                  <a:moveTo>
                    <a:pt x="22" y="7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9" y="8"/>
                    <a:pt x="9" y="10"/>
                  </a:cubicBezTo>
                  <a:cubicBezTo>
                    <a:pt x="9" y="13"/>
                    <a:pt x="24" y="18"/>
                    <a:pt x="24" y="26"/>
                  </a:cubicBezTo>
                  <a:cubicBezTo>
                    <a:pt x="24" y="32"/>
                    <a:pt x="21" y="38"/>
                    <a:pt x="13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5" y="27"/>
                  </a:cubicBezTo>
                  <a:cubicBezTo>
                    <a:pt x="15" y="23"/>
                    <a:pt x="0" y="19"/>
                    <a:pt x="0" y="10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5" name="Freeform 233"/>
            <p:cNvSpPr/>
            <p:nvPr/>
          </p:nvSpPr>
          <p:spPr bwMode="auto">
            <a:xfrm>
              <a:off x="-1490663" y="1639888"/>
              <a:ext cx="41275" cy="104775"/>
            </a:xfrm>
            <a:custGeom>
              <a:avLst/>
              <a:gdLst>
                <a:gd name="T0" fmla="*/ 0 w 26"/>
                <a:gd name="T1" fmla="*/ 0 h 66"/>
                <a:gd name="T2" fmla="*/ 65524063 w 26"/>
                <a:gd name="T3" fmla="*/ 0 h 66"/>
                <a:gd name="T4" fmla="*/ 65524063 w 26"/>
                <a:gd name="T5" fmla="*/ 166330313 h 66"/>
                <a:gd name="T6" fmla="*/ 30241875 w 26"/>
                <a:gd name="T7" fmla="*/ 166330313 h 66"/>
                <a:gd name="T8" fmla="*/ 30241875 w 26"/>
                <a:gd name="T9" fmla="*/ 30241875 h 66"/>
                <a:gd name="T10" fmla="*/ 0 w 26"/>
                <a:gd name="T11" fmla="*/ 30241875 h 66"/>
                <a:gd name="T12" fmla="*/ 0 w 26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66">
                  <a:moveTo>
                    <a:pt x="0" y="0"/>
                  </a:moveTo>
                  <a:lnTo>
                    <a:pt x="26" y="0"/>
                  </a:lnTo>
                  <a:lnTo>
                    <a:pt x="26" y="66"/>
                  </a:lnTo>
                  <a:lnTo>
                    <a:pt x="12" y="66"/>
                  </a:lnTo>
                  <a:lnTo>
                    <a:pt x="12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6" name="Freeform 234"/>
            <p:cNvSpPr/>
            <p:nvPr/>
          </p:nvSpPr>
          <p:spPr bwMode="auto">
            <a:xfrm>
              <a:off x="-1239838" y="1636713"/>
              <a:ext cx="76200" cy="107950"/>
            </a:xfrm>
            <a:custGeom>
              <a:avLst/>
              <a:gdLst>
                <a:gd name="T0" fmla="*/ 290322000 w 20"/>
                <a:gd name="T1" fmla="*/ 401834569 h 29"/>
                <a:gd name="T2" fmla="*/ 58064400 w 20"/>
                <a:gd name="T3" fmla="*/ 401834569 h 29"/>
                <a:gd name="T4" fmla="*/ 0 w 20"/>
                <a:gd name="T5" fmla="*/ 360266374 h 29"/>
                <a:gd name="T6" fmla="*/ 58064400 w 20"/>
                <a:gd name="T7" fmla="*/ 277126262 h 29"/>
                <a:gd name="T8" fmla="*/ 145161000 w 20"/>
                <a:gd name="T9" fmla="*/ 193989872 h 29"/>
                <a:gd name="T10" fmla="*/ 188709300 w 20"/>
                <a:gd name="T11" fmla="*/ 124708307 h 29"/>
                <a:gd name="T12" fmla="*/ 145161000 w 20"/>
                <a:gd name="T13" fmla="*/ 83136390 h 29"/>
                <a:gd name="T14" fmla="*/ 87096600 w 20"/>
                <a:gd name="T15" fmla="*/ 124708307 h 29"/>
                <a:gd name="T16" fmla="*/ 130644900 w 20"/>
                <a:gd name="T17" fmla="*/ 180131326 h 29"/>
                <a:gd name="T18" fmla="*/ 72580500 w 20"/>
                <a:gd name="T19" fmla="*/ 235558067 h 29"/>
                <a:gd name="T20" fmla="*/ 14516100 w 20"/>
                <a:gd name="T21" fmla="*/ 124708307 h 29"/>
                <a:gd name="T22" fmla="*/ 145161000 w 20"/>
                <a:gd name="T23" fmla="*/ 0 h 29"/>
                <a:gd name="T24" fmla="*/ 275805900 w 20"/>
                <a:gd name="T25" fmla="*/ 124708307 h 29"/>
                <a:gd name="T26" fmla="*/ 217741500 w 20"/>
                <a:gd name="T27" fmla="*/ 249412891 h 29"/>
                <a:gd name="T28" fmla="*/ 116128800 w 20"/>
                <a:gd name="T29" fmla="*/ 332553003 h 29"/>
                <a:gd name="T30" fmla="*/ 290322000 w 20"/>
                <a:gd name="T31" fmla="*/ 332553003 h 29"/>
                <a:gd name="T32" fmla="*/ 290322000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1"/>
                    <a:pt x="13" y="9"/>
                  </a:cubicBezTo>
                  <a:cubicBezTo>
                    <a:pt x="13" y="8"/>
                    <a:pt x="12" y="6"/>
                    <a:pt x="10" y="6"/>
                  </a:cubicBezTo>
                  <a:cubicBezTo>
                    <a:pt x="8" y="6"/>
                    <a:pt x="6" y="8"/>
                    <a:pt x="6" y="9"/>
                  </a:cubicBezTo>
                  <a:cubicBezTo>
                    <a:pt x="6" y="11"/>
                    <a:pt x="7" y="12"/>
                    <a:pt x="9" y="1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7" name="Freeform 235"/>
            <p:cNvSpPr/>
            <p:nvPr/>
          </p:nvSpPr>
          <p:spPr bwMode="auto">
            <a:xfrm>
              <a:off x="-976313" y="1639888"/>
              <a:ext cx="71437" cy="104775"/>
            </a:xfrm>
            <a:custGeom>
              <a:avLst/>
              <a:gdLst>
                <a:gd name="T0" fmla="*/ 0 w 19"/>
                <a:gd name="T1" fmla="*/ 308049726 h 28"/>
                <a:gd name="T2" fmla="*/ 113092291 w 19"/>
                <a:gd name="T3" fmla="*/ 308049726 h 28"/>
                <a:gd name="T4" fmla="*/ 183773562 w 19"/>
                <a:gd name="T5" fmla="*/ 266042435 h 28"/>
                <a:gd name="T6" fmla="*/ 113092291 w 19"/>
                <a:gd name="T7" fmla="*/ 224035144 h 28"/>
                <a:gd name="T8" fmla="*/ 42411019 w 19"/>
                <a:gd name="T9" fmla="*/ 224035144 h 28"/>
                <a:gd name="T10" fmla="*/ 42411019 w 19"/>
                <a:gd name="T11" fmla="*/ 168029164 h 28"/>
                <a:gd name="T12" fmla="*/ 155499550 w 19"/>
                <a:gd name="T13" fmla="*/ 70012152 h 28"/>
                <a:gd name="T14" fmla="*/ 155499550 w 19"/>
                <a:gd name="T15" fmla="*/ 70012152 h 28"/>
                <a:gd name="T16" fmla="*/ 0 w 19"/>
                <a:gd name="T17" fmla="*/ 70012152 h 28"/>
                <a:gd name="T18" fmla="*/ 0 w 19"/>
                <a:gd name="T19" fmla="*/ 0 h 28"/>
                <a:gd name="T20" fmla="*/ 169636556 w 19"/>
                <a:gd name="T21" fmla="*/ 0 h 28"/>
                <a:gd name="T22" fmla="*/ 254454834 w 19"/>
                <a:gd name="T23" fmla="*/ 56009721 h 28"/>
                <a:gd name="T24" fmla="*/ 169636556 w 19"/>
                <a:gd name="T25" fmla="*/ 154026734 h 28"/>
                <a:gd name="T26" fmla="*/ 268591840 w 19"/>
                <a:gd name="T27" fmla="*/ 280044865 h 28"/>
                <a:gd name="T28" fmla="*/ 127229297 w 19"/>
                <a:gd name="T29" fmla="*/ 392064308 h 28"/>
                <a:gd name="T30" fmla="*/ 0 w 19"/>
                <a:gd name="T31" fmla="*/ 392064308 h 28"/>
                <a:gd name="T32" fmla="*/ 0 w 19"/>
                <a:gd name="T33" fmla="*/ 308049726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2"/>
                    <a:pt x="13" y="22"/>
                    <a:pt x="13" y="19"/>
                  </a:cubicBezTo>
                  <a:cubicBezTo>
                    <a:pt x="13" y="17"/>
                    <a:pt x="11" y="16"/>
                    <a:pt x="8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9"/>
                    <a:pt x="12" y="11"/>
                  </a:cubicBezTo>
                  <a:cubicBezTo>
                    <a:pt x="16" y="12"/>
                    <a:pt x="19" y="15"/>
                    <a:pt x="19" y="20"/>
                  </a:cubicBezTo>
                  <a:cubicBezTo>
                    <a:pt x="19" y="26"/>
                    <a:pt x="15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8" name="Freeform 236"/>
            <p:cNvSpPr/>
            <p:nvPr/>
          </p:nvSpPr>
          <p:spPr bwMode="auto">
            <a:xfrm>
              <a:off x="-717550" y="1639888"/>
              <a:ext cx="77787" cy="104775"/>
            </a:xfrm>
            <a:custGeom>
              <a:avLst/>
              <a:gdLst>
                <a:gd name="T0" fmla="*/ 219529731 w 21"/>
                <a:gd name="T1" fmla="*/ 0 h 28"/>
                <a:gd name="T2" fmla="*/ 68604430 w 21"/>
                <a:gd name="T3" fmla="*/ 238037574 h 28"/>
                <a:gd name="T4" fmla="*/ 164649150 w 21"/>
                <a:gd name="T5" fmla="*/ 238037574 h 28"/>
                <a:gd name="T6" fmla="*/ 164649150 w 21"/>
                <a:gd name="T7" fmla="*/ 126021873 h 28"/>
                <a:gd name="T8" fmla="*/ 233249876 w 21"/>
                <a:gd name="T9" fmla="*/ 14002430 h 28"/>
                <a:gd name="T10" fmla="*/ 246973725 w 21"/>
                <a:gd name="T11" fmla="*/ 0 h 28"/>
                <a:gd name="T12" fmla="*/ 246973725 w 21"/>
                <a:gd name="T13" fmla="*/ 14002430 h 28"/>
                <a:gd name="T14" fmla="*/ 246973725 w 21"/>
                <a:gd name="T15" fmla="*/ 238037574 h 28"/>
                <a:gd name="T16" fmla="*/ 288134160 w 21"/>
                <a:gd name="T17" fmla="*/ 238037574 h 28"/>
                <a:gd name="T18" fmla="*/ 288134160 w 21"/>
                <a:gd name="T19" fmla="*/ 308049726 h 28"/>
                <a:gd name="T20" fmla="*/ 246973725 w 21"/>
                <a:gd name="T21" fmla="*/ 308049726 h 28"/>
                <a:gd name="T22" fmla="*/ 246973725 w 21"/>
                <a:gd name="T23" fmla="*/ 392064308 h 28"/>
                <a:gd name="T24" fmla="*/ 164649150 w 21"/>
                <a:gd name="T25" fmla="*/ 392064308 h 28"/>
                <a:gd name="T26" fmla="*/ 164649150 w 21"/>
                <a:gd name="T27" fmla="*/ 308049726 h 28"/>
                <a:gd name="T28" fmla="*/ 54884285 w 21"/>
                <a:gd name="T29" fmla="*/ 308049726 h 28"/>
                <a:gd name="T30" fmla="*/ 0 w 21"/>
                <a:gd name="T31" fmla="*/ 252040004 h 28"/>
                <a:gd name="T32" fmla="*/ 13720145 w 21"/>
                <a:gd name="T33" fmla="*/ 196034025 h 28"/>
                <a:gd name="T34" fmla="*/ 137205156 w 21"/>
                <a:gd name="T35" fmla="*/ 0 h 28"/>
                <a:gd name="T36" fmla="*/ 219529731 w 21"/>
                <a:gd name="T37" fmla="*/ 0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" h="28">
                  <a:moveTo>
                    <a:pt x="16" y="0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8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1"/>
                    <a:pt x="0" y="18"/>
                  </a:cubicBezTo>
                  <a:cubicBezTo>
                    <a:pt x="0" y="17"/>
                    <a:pt x="1" y="15"/>
                    <a:pt x="1" y="1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9" name="Freeform 237"/>
            <p:cNvSpPr/>
            <p:nvPr/>
          </p:nvSpPr>
          <p:spPr bwMode="auto">
            <a:xfrm>
              <a:off x="-452438" y="1639888"/>
              <a:ext cx="71437" cy="104775"/>
            </a:xfrm>
            <a:custGeom>
              <a:avLst/>
              <a:gdLst>
                <a:gd name="T0" fmla="*/ 240317828 w 19"/>
                <a:gd name="T1" fmla="*/ 70012152 h 28"/>
                <a:gd name="T2" fmla="*/ 98955284 w 19"/>
                <a:gd name="T3" fmla="*/ 70012152 h 28"/>
                <a:gd name="T4" fmla="*/ 98955284 w 19"/>
                <a:gd name="T5" fmla="*/ 140024304 h 28"/>
                <a:gd name="T6" fmla="*/ 141362543 w 19"/>
                <a:gd name="T7" fmla="*/ 140024304 h 28"/>
                <a:gd name="T8" fmla="*/ 268591840 w 19"/>
                <a:gd name="T9" fmla="*/ 266042435 h 28"/>
                <a:gd name="T10" fmla="*/ 141362543 w 19"/>
                <a:gd name="T11" fmla="*/ 392064308 h 28"/>
                <a:gd name="T12" fmla="*/ 0 w 19"/>
                <a:gd name="T13" fmla="*/ 392064308 h 28"/>
                <a:gd name="T14" fmla="*/ 0 w 19"/>
                <a:gd name="T15" fmla="*/ 322052156 h 28"/>
                <a:gd name="T16" fmla="*/ 113092291 w 19"/>
                <a:gd name="T17" fmla="*/ 322052156 h 28"/>
                <a:gd name="T18" fmla="*/ 169636556 w 19"/>
                <a:gd name="T19" fmla="*/ 266042435 h 28"/>
                <a:gd name="T20" fmla="*/ 113092291 w 19"/>
                <a:gd name="T21" fmla="*/ 210032713 h 28"/>
                <a:gd name="T22" fmla="*/ 14137006 w 19"/>
                <a:gd name="T23" fmla="*/ 210032713 h 28"/>
                <a:gd name="T24" fmla="*/ 14137006 w 19"/>
                <a:gd name="T25" fmla="*/ 0 h 28"/>
                <a:gd name="T26" fmla="*/ 240317828 w 19"/>
                <a:gd name="T27" fmla="*/ 0 h 28"/>
                <a:gd name="T28" fmla="*/ 240317828 w 19"/>
                <a:gd name="T29" fmla="*/ 7001215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" h="28">
                  <a:moveTo>
                    <a:pt x="17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9" y="13"/>
                    <a:pt x="19" y="19"/>
                  </a:cubicBezTo>
                  <a:cubicBezTo>
                    <a:pt x="19" y="25"/>
                    <a:pt x="14" y="28"/>
                    <a:pt x="1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0" y="23"/>
                    <a:pt x="12" y="22"/>
                    <a:pt x="12" y="19"/>
                  </a:cubicBezTo>
                  <a:cubicBezTo>
                    <a:pt x="12" y="16"/>
                    <a:pt x="10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0" name="Freeform 238"/>
            <p:cNvSpPr/>
            <p:nvPr/>
          </p:nvSpPr>
          <p:spPr bwMode="auto">
            <a:xfrm>
              <a:off x="-2022475" y="1876426"/>
              <a:ext cx="74612" cy="107950"/>
            </a:xfrm>
            <a:custGeom>
              <a:avLst/>
              <a:gdLst>
                <a:gd name="T0" fmla="*/ 222679514 w 20"/>
                <a:gd name="T1" fmla="*/ 0 h 29"/>
                <a:gd name="T2" fmla="*/ 97420888 w 20"/>
                <a:gd name="T3" fmla="*/ 221703243 h 29"/>
                <a:gd name="T4" fmla="*/ 83505750 w 20"/>
                <a:gd name="T5" fmla="*/ 263271438 h 29"/>
                <a:gd name="T6" fmla="*/ 139173764 w 20"/>
                <a:gd name="T7" fmla="*/ 318698179 h 29"/>
                <a:gd name="T8" fmla="*/ 194841777 w 20"/>
                <a:gd name="T9" fmla="*/ 263271438 h 29"/>
                <a:gd name="T10" fmla="*/ 139173764 w 20"/>
                <a:gd name="T11" fmla="*/ 207844697 h 29"/>
                <a:gd name="T12" fmla="*/ 180926639 w 20"/>
                <a:gd name="T13" fmla="*/ 124708307 h 29"/>
                <a:gd name="T14" fmla="*/ 278347527 w 20"/>
                <a:gd name="T15" fmla="*/ 263271438 h 29"/>
                <a:gd name="T16" fmla="*/ 139173764 w 20"/>
                <a:gd name="T17" fmla="*/ 401834569 h 29"/>
                <a:gd name="T18" fmla="*/ 0 w 20"/>
                <a:gd name="T19" fmla="*/ 263271438 h 29"/>
                <a:gd name="T20" fmla="*/ 27834007 w 20"/>
                <a:gd name="T21" fmla="*/ 166276502 h 29"/>
                <a:gd name="T22" fmla="*/ 125254895 w 20"/>
                <a:gd name="T23" fmla="*/ 0 h 29"/>
                <a:gd name="T24" fmla="*/ 222679514 w 20"/>
                <a:gd name="T25" fmla="*/ 0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16" y="0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6" y="18"/>
                    <a:pt x="6" y="19"/>
                  </a:cubicBezTo>
                  <a:cubicBezTo>
                    <a:pt x="6" y="21"/>
                    <a:pt x="8" y="23"/>
                    <a:pt x="10" y="23"/>
                  </a:cubicBezTo>
                  <a:cubicBezTo>
                    <a:pt x="12" y="23"/>
                    <a:pt x="14" y="21"/>
                    <a:pt x="14" y="19"/>
                  </a:cubicBezTo>
                  <a:cubicBezTo>
                    <a:pt x="14" y="16"/>
                    <a:pt x="13" y="15"/>
                    <a:pt x="10" y="15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7" y="10"/>
                    <a:pt x="20" y="14"/>
                    <a:pt x="20" y="19"/>
                  </a:cubicBezTo>
                  <a:cubicBezTo>
                    <a:pt x="20" y="24"/>
                    <a:pt x="16" y="29"/>
                    <a:pt x="10" y="29"/>
                  </a:cubicBezTo>
                  <a:cubicBezTo>
                    <a:pt x="4" y="29"/>
                    <a:pt x="0" y="24"/>
                    <a:pt x="0" y="19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1" name="Freeform 239"/>
            <p:cNvSpPr/>
            <p:nvPr/>
          </p:nvSpPr>
          <p:spPr bwMode="auto">
            <a:xfrm>
              <a:off x="-1755775" y="1876426"/>
              <a:ext cx="66675" cy="104775"/>
            </a:xfrm>
            <a:custGeom>
              <a:avLst/>
              <a:gdLst>
                <a:gd name="T0" fmla="*/ 0 w 18"/>
                <a:gd name="T1" fmla="*/ 0 h 28"/>
                <a:gd name="T2" fmla="*/ 178370442 w 18"/>
                <a:gd name="T3" fmla="*/ 0 h 28"/>
                <a:gd name="T4" fmla="*/ 246975313 w 18"/>
                <a:gd name="T5" fmla="*/ 42007291 h 28"/>
                <a:gd name="T6" fmla="*/ 233255079 w 18"/>
                <a:gd name="T7" fmla="*/ 112019443 h 28"/>
                <a:gd name="T8" fmla="*/ 137209742 w 18"/>
                <a:gd name="T9" fmla="*/ 392064308 h 28"/>
                <a:gd name="T10" fmla="*/ 41164404 w 18"/>
                <a:gd name="T11" fmla="*/ 392064308 h 28"/>
                <a:gd name="T12" fmla="*/ 164650208 w 18"/>
                <a:gd name="T13" fmla="*/ 84014582 h 28"/>
                <a:gd name="T14" fmla="*/ 0 w 18"/>
                <a:gd name="T15" fmla="*/ 84014582 h 28"/>
                <a:gd name="T16" fmla="*/ 0 w 18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8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1"/>
                    <a:pt x="18" y="3"/>
                  </a:cubicBezTo>
                  <a:cubicBezTo>
                    <a:pt x="18" y="5"/>
                    <a:pt x="17" y="6"/>
                    <a:pt x="17" y="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2" name="Freeform 240"/>
            <p:cNvSpPr>
              <a:spLocks noEditPoints="1"/>
            </p:cNvSpPr>
            <p:nvPr/>
          </p:nvSpPr>
          <p:spPr bwMode="auto">
            <a:xfrm>
              <a:off x="-1498600" y="1873251"/>
              <a:ext cx="71437" cy="111125"/>
            </a:xfrm>
            <a:custGeom>
              <a:avLst/>
              <a:gdLst>
                <a:gd name="T0" fmla="*/ 141362543 w 19"/>
                <a:gd name="T1" fmla="*/ 411625521 h 30"/>
                <a:gd name="T2" fmla="*/ 0 w 19"/>
                <a:gd name="T3" fmla="*/ 274415779 h 30"/>
                <a:gd name="T4" fmla="*/ 56544265 w 19"/>
                <a:gd name="T5" fmla="*/ 192090675 h 30"/>
                <a:gd name="T6" fmla="*/ 14137006 w 19"/>
                <a:gd name="T7" fmla="*/ 109765571 h 30"/>
                <a:gd name="T8" fmla="*/ 141362543 w 19"/>
                <a:gd name="T9" fmla="*/ 0 h 30"/>
                <a:gd name="T10" fmla="*/ 254454834 w 19"/>
                <a:gd name="T11" fmla="*/ 109765571 h 30"/>
                <a:gd name="T12" fmla="*/ 212047575 w 19"/>
                <a:gd name="T13" fmla="*/ 192090675 h 30"/>
                <a:gd name="T14" fmla="*/ 268591840 w 19"/>
                <a:gd name="T15" fmla="*/ 274415779 h 30"/>
                <a:gd name="T16" fmla="*/ 141362543 w 19"/>
                <a:gd name="T17" fmla="*/ 411625521 h 30"/>
                <a:gd name="T18" fmla="*/ 141362543 w 19"/>
                <a:gd name="T19" fmla="*/ 329300417 h 30"/>
                <a:gd name="T20" fmla="*/ 183773562 w 19"/>
                <a:gd name="T21" fmla="*/ 274415779 h 30"/>
                <a:gd name="T22" fmla="*/ 141362543 w 19"/>
                <a:gd name="T23" fmla="*/ 219534846 h 30"/>
                <a:gd name="T24" fmla="*/ 84818278 w 19"/>
                <a:gd name="T25" fmla="*/ 274415779 h 30"/>
                <a:gd name="T26" fmla="*/ 141362543 w 19"/>
                <a:gd name="T27" fmla="*/ 329300417 h 30"/>
                <a:gd name="T28" fmla="*/ 84818278 w 19"/>
                <a:gd name="T29" fmla="*/ 109765571 h 30"/>
                <a:gd name="T30" fmla="*/ 127229297 w 19"/>
                <a:gd name="T31" fmla="*/ 164650208 h 30"/>
                <a:gd name="T32" fmla="*/ 183773562 w 19"/>
                <a:gd name="T33" fmla="*/ 109765571 h 30"/>
                <a:gd name="T34" fmla="*/ 127229297 w 19"/>
                <a:gd name="T35" fmla="*/ 68604871 h 30"/>
                <a:gd name="T36" fmla="*/ 84818278 w 19"/>
                <a:gd name="T37" fmla="*/ 109765571 h 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9" h="30">
                  <a:moveTo>
                    <a:pt x="10" y="30"/>
                  </a:moveTo>
                  <a:cubicBezTo>
                    <a:pt x="4" y="30"/>
                    <a:pt x="0" y="26"/>
                    <a:pt x="0" y="20"/>
                  </a:cubicBezTo>
                  <a:cubicBezTo>
                    <a:pt x="0" y="17"/>
                    <a:pt x="1" y="15"/>
                    <a:pt x="4" y="14"/>
                  </a:cubicBezTo>
                  <a:cubicBezTo>
                    <a:pt x="2" y="13"/>
                    <a:pt x="1" y="11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4" y="0"/>
                    <a:pt x="18" y="3"/>
                    <a:pt x="18" y="8"/>
                  </a:cubicBezTo>
                  <a:cubicBezTo>
                    <a:pt x="18" y="11"/>
                    <a:pt x="17" y="13"/>
                    <a:pt x="15" y="14"/>
                  </a:cubicBezTo>
                  <a:cubicBezTo>
                    <a:pt x="18" y="15"/>
                    <a:pt x="19" y="17"/>
                    <a:pt x="19" y="20"/>
                  </a:cubicBezTo>
                  <a:cubicBezTo>
                    <a:pt x="19" y="26"/>
                    <a:pt x="15" y="30"/>
                    <a:pt x="10" y="30"/>
                  </a:cubicBezTo>
                  <a:close/>
                  <a:moveTo>
                    <a:pt x="10" y="24"/>
                  </a:moveTo>
                  <a:cubicBezTo>
                    <a:pt x="12" y="24"/>
                    <a:pt x="13" y="23"/>
                    <a:pt x="13" y="20"/>
                  </a:cubicBezTo>
                  <a:cubicBezTo>
                    <a:pt x="13" y="18"/>
                    <a:pt x="12" y="16"/>
                    <a:pt x="10" y="16"/>
                  </a:cubicBezTo>
                  <a:cubicBezTo>
                    <a:pt x="7" y="16"/>
                    <a:pt x="6" y="18"/>
                    <a:pt x="6" y="20"/>
                  </a:cubicBezTo>
                  <a:cubicBezTo>
                    <a:pt x="6" y="23"/>
                    <a:pt x="7" y="24"/>
                    <a:pt x="10" y="24"/>
                  </a:cubicBezTo>
                  <a:close/>
                  <a:moveTo>
                    <a:pt x="6" y="8"/>
                  </a:moveTo>
                  <a:cubicBezTo>
                    <a:pt x="6" y="10"/>
                    <a:pt x="8" y="12"/>
                    <a:pt x="9" y="12"/>
                  </a:cubicBezTo>
                  <a:cubicBezTo>
                    <a:pt x="11" y="12"/>
                    <a:pt x="13" y="10"/>
                    <a:pt x="13" y="8"/>
                  </a:cubicBezTo>
                  <a:cubicBezTo>
                    <a:pt x="13" y="6"/>
                    <a:pt x="11" y="5"/>
                    <a:pt x="9" y="5"/>
                  </a:cubicBezTo>
                  <a:cubicBezTo>
                    <a:pt x="8" y="5"/>
                    <a:pt x="6" y="6"/>
                    <a:pt x="6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3" name="Freeform 241"/>
            <p:cNvSpPr/>
            <p:nvPr/>
          </p:nvSpPr>
          <p:spPr bwMode="auto">
            <a:xfrm>
              <a:off x="-1239838" y="1873251"/>
              <a:ext cx="76200" cy="107950"/>
            </a:xfrm>
            <a:custGeom>
              <a:avLst/>
              <a:gdLst>
                <a:gd name="T0" fmla="*/ 58064400 w 20"/>
                <a:gd name="T1" fmla="*/ 401834569 h 29"/>
                <a:gd name="T2" fmla="*/ 188709300 w 20"/>
                <a:gd name="T3" fmla="*/ 193989872 h 29"/>
                <a:gd name="T4" fmla="*/ 203225400 w 20"/>
                <a:gd name="T5" fmla="*/ 138563131 h 29"/>
                <a:gd name="T6" fmla="*/ 145161000 w 20"/>
                <a:gd name="T7" fmla="*/ 83136390 h 29"/>
                <a:gd name="T8" fmla="*/ 87096600 w 20"/>
                <a:gd name="T9" fmla="*/ 138563131 h 29"/>
                <a:gd name="T10" fmla="*/ 159677100 w 20"/>
                <a:gd name="T11" fmla="*/ 207844697 h 29"/>
                <a:gd name="T12" fmla="*/ 116128800 w 20"/>
                <a:gd name="T13" fmla="*/ 277126262 h 29"/>
                <a:gd name="T14" fmla="*/ 0 w 20"/>
                <a:gd name="T15" fmla="*/ 138563131 h 29"/>
                <a:gd name="T16" fmla="*/ 145161000 w 20"/>
                <a:gd name="T17" fmla="*/ 0 h 29"/>
                <a:gd name="T18" fmla="*/ 290322000 w 20"/>
                <a:gd name="T19" fmla="*/ 138563131 h 29"/>
                <a:gd name="T20" fmla="*/ 261289800 w 20"/>
                <a:gd name="T21" fmla="*/ 235558067 h 29"/>
                <a:gd name="T22" fmla="*/ 159677100 w 20"/>
                <a:gd name="T23" fmla="*/ 401834569 h 29"/>
                <a:gd name="T24" fmla="*/ 58064400 w 20"/>
                <a:gd name="T25" fmla="*/ 401834569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4" y="29"/>
                  </a:moveTo>
                  <a:cubicBezTo>
                    <a:pt x="13" y="14"/>
                    <a:pt x="13" y="14"/>
                    <a:pt x="13" y="14"/>
                  </a:cubicBezTo>
                  <a:cubicBezTo>
                    <a:pt x="14" y="13"/>
                    <a:pt x="14" y="11"/>
                    <a:pt x="14" y="10"/>
                  </a:cubicBezTo>
                  <a:cubicBezTo>
                    <a:pt x="14" y="8"/>
                    <a:pt x="12" y="6"/>
                    <a:pt x="10" y="6"/>
                  </a:cubicBezTo>
                  <a:cubicBezTo>
                    <a:pt x="8" y="6"/>
                    <a:pt x="6" y="8"/>
                    <a:pt x="6" y="10"/>
                  </a:cubicBezTo>
                  <a:cubicBezTo>
                    <a:pt x="6" y="13"/>
                    <a:pt x="8" y="14"/>
                    <a:pt x="11" y="15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19"/>
                    <a:pt x="0" y="15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0" y="5"/>
                    <a:pt x="20" y="10"/>
                  </a:cubicBezTo>
                  <a:cubicBezTo>
                    <a:pt x="20" y="12"/>
                    <a:pt x="19" y="15"/>
                    <a:pt x="18" y="17"/>
                  </a:cubicBezTo>
                  <a:cubicBezTo>
                    <a:pt x="11" y="29"/>
                    <a:pt x="11" y="29"/>
                    <a:pt x="11" y="29"/>
                  </a:cubicBezTo>
                  <a:lnTo>
                    <a:pt x="4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4" name="Freeform 242"/>
            <p:cNvSpPr/>
            <p:nvPr/>
          </p:nvSpPr>
          <p:spPr bwMode="auto">
            <a:xfrm>
              <a:off x="-1003300" y="1876426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60483750 w 24"/>
                <a:gd name="T3" fmla="*/ 0 h 66"/>
                <a:gd name="T4" fmla="*/ 60483750 w 24"/>
                <a:gd name="T5" fmla="*/ 166330313 h 66"/>
                <a:gd name="T6" fmla="*/ 30241875 w 24"/>
                <a:gd name="T7" fmla="*/ 166330313 h 66"/>
                <a:gd name="T8" fmla="*/ 30241875 w 24"/>
                <a:gd name="T9" fmla="*/ 30241875 h 66"/>
                <a:gd name="T10" fmla="*/ 0 w 24"/>
                <a:gd name="T11" fmla="*/ 30241875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2" y="66"/>
                  </a:lnTo>
                  <a:lnTo>
                    <a:pt x="12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" name="Freeform 243"/>
            <p:cNvSpPr>
              <a:spLocks noEditPoints="1"/>
            </p:cNvSpPr>
            <p:nvPr/>
          </p:nvSpPr>
          <p:spPr bwMode="auto">
            <a:xfrm>
              <a:off x="-950913" y="1873251"/>
              <a:ext cx="71437" cy="111125"/>
            </a:xfrm>
            <a:custGeom>
              <a:avLst/>
              <a:gdLst>
                <a:gd name="T0" fmla="*/ 0 w 19"/>
                <a:gd name="T1" fmla="*/ 137209742 h 30"/>
                <a:gd name="T2" fmla="*/ 141362543 w 19"/>
                <a:gd name="T3" fmla="*/ 0 h 30"/>
                <a:gd name="T4" fmla="*/ 268591840 w 19"/>
                <a:gd name="T5" fmla="*/ 137209742 h 30"/>
                <a:gd name="T6" fmla="*/ 268591840 w 19"/>
                <a:gd name="T7" fmla="*/ 274415779 h 30"/>
                <a:gd name="T8" fmla="*/ 141362543 w 19"/>
                <a:gd name="T9" fmla="*/ 411625521 h 30"/>
                <a:gd name="T10" fmla="*/ 0 w 19"/>
                <a:gd name="T11" fmla="*/ 274415779 h 30"/>
                <a:gd name="T12" fmla="*/ 0 w 19"/>
                <a:gd name="T13" fmla="*/ 137209742 h 30"/>
                <a:gd name="T14" fmla="*/ 183773562 w 19"/>
                <a:gd name="T15" fmla="*/ 137209742 h 30"/>
                <a:gd name="T16" fmla="*/ 141362543 w 19"/>
                <a:gd name="T17" fmla="*/ 82325104 h 30"/>
                <a:gd name="T18" fmla="*/ 84818278 w 19"/>
                <a:gd name="T19" fmla="*/ 137209742 h 30"/>
                <a:gd name="T20" fmla="*/ 84818278 w 19"/>
                <a:gd name="T21" fmla="*/ 274415779 h 30"/>
                <a:gd name="T22" fmla="*/ 141362543 w 19"/>
                <a:gd name="T23" fmla="*/ 329300417 h 30"/>
                <a:gd name="T24" fmla="*/ 183773562 w 19"/>
                <a:gd name="T25" fmla="*/ 274415779 h 30"/>
                <a:gd name="T26" fmla="*/ 183773562 w 19"/>
                <a:gd name="T27" fmla="*/ 137209742 h 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9" h="30">
                  <a:moveTo>
                    <a:pt x="0" y="10"/>
                  </a:move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19" y="5"/>
                    <a:pt x="19" y="1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6"/>
                    <a:pt x="16" y="30"/>
                    <a:pt x="10" y="30"/>
                  </a:cubicBezTo>
                  <a:cubicBezTo>
                    <a:pt x="4" y="30"/>
                    <a:pt x="0" y="26"/>
                    <a:pt x="0" y="20"/>
                  </a:cubicBezTo>
                  <a:lnTo>
                    <a:pt x="0" y="10"/>
                  </a:lnTo>
                  <a:close/>
                  <a:moveTo>
                    <a:pt x="13" y="10"/>
                  </a:moveTo>
                  <a:cubicBezTo>
                    <a:pt x="13" y="8"/>
                    <a:pt x="12" y="6"/>
                    <a:pt x="10" y="6"/>
                  </a:cubicBezTo>
                  <a:cubicBezTo>
                    <a:pt x="7" y="6"/>
                    <a:pt x="6" y="8"/>
                    <a:pt x="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3"/>
                    <a:pt x="7" y="24"/>
                    <a:pt x="10" y="24"/>
                  </a:cubicBezTo>
                  <a:cubicBezTo>
                    <a:pt x="12" y="24"/>
                    <a:pt x="13" y="23"/>
                    <a:pt x="13" y="20"/>
                  </a:cubicBezTo>
                  <a:lnTo>
                    <a:pt x="13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6" name="Freeform 244"/>
            <p:cNvSpPr/>
            <p:nvPr/>
          </p:nvSpPr>
          <p:spPr bwMode="auto">
            <a:xfrm>
              <a:off x="-733425" y="1876426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60483750 w 24"/>
                <a:gd name="T3" fmla="*/ 0 h 66"/>
                <a:gd name="T4" fmla="*/ 60483750 w 24"/>
                <a:gd name="T5" fmla="*/ 166330313 h 66"/>
                <a:gd name="T6" fmla="*/ 25201563 w 24"/>
                <a:gd name="T7" fmla="*/ 166330313 h 66"/>
                <a:gd name="T8" fmla="*/ 25201563 w 24"/>
                <a:gd name="T9" fmla="*/ 30241875 h 66"/>
                <a:gd name="T10" fmla="*/ 0 w 24"/>
                <a:gd name="T11" fmla="*/ 30241875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0" y="66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7" name="Freeform 245"/>
            <p:cNvSpPr/>
            <p:nvPr/>
          </p:nvSpPr>
          <p:spPr bwMode="auto">
            <a:xfrm>
              <a:off x="-676275" y="1876426"/>
              <a:ext cx="36512" cy="104775"/>
            </a:xfrm>
            <a:custGeom>
              <a:avLst/>
              <a:gdLst>
                <a:gd name="T0" fmla="*/ 0 w 23"/>
                <a:gd name="T1" fmla="*/ 0 h 66"/>
                <a:gd name="T2" fmla="*/ 57962006 w 23"/>
                <a:gd name="T3" fmla="*/ 0 h 66"/>
                <a:gd name="T4" fmla="*/ 57962006 w 23"/>
                <a:gd name="T5" fmla="*/ 166330313 h 66"/>
                <a:gd name="T6" fmla="*/ 22680302 w 23"/>
                <a:gd name="T7" fmla="*/ 166330313 h 66"/>
                <a:gd name="T8" fmla="*/ 22680302 w 23"/>
                <a:gd name="T9" fmla="*/ 30241875 h 66"/>
                <a:gd name="T10" fmla="*/ 0 w 23"/>
                <a:gd name="T11" fmla="*/ 30241875 h 66"/>
                <a:gd name="T12" fmla="*/ 0 w 2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6">
                  <a:moveTo>
                    <a:pt x="0" y="0"/>
                  </a:moveTo>
                  <a:lnTo>
                    <a:pt x="23" y="0"/>
                  </a:lnTo>
                  <a:lnTo>
                    <a:pt x="23" y="66"/>
                  </a:lnTo>
                  <a:lnTo>
                    <a:pt x="9" y="66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8" name="Freeform 246"/>
            <p:cNvSpPr/>
            <p:nvPr/>
          </p:nvSpPr>
          <p:spPr bwMode="auto">
            <a:xfrm>
              <a:off x="-477838" y="1876426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60483750 w 24"/>
                <a:gd name="T3" fmla="*/ 0 h 66"/>
                <a:gd name="T4" fmla="*/ 60483750 w 24"/>
                <a:gd name="T5" fmla="*/ 166330313 h 66"/>
                <a:gd name="T6" fmla="*/ 22682200 w 24"/>
                <a:gd name="T7" fmla="*/ 166330313 h 66"/>
                <a:gd name="T8" fmla="*/ 22682200 w 24"/>
                <a:gd name="T9" fmla="*/ 30241875 h 66"/>
                <a:gd name="T10" fmla="*/ 0 w 24"/>
                <a:gd name="T11" fmla="*/ 30241875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9" y="66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9" name="Freeform 247"/>
            <p:cNvSpPr/>
            <p:nvPr/>
          </p:nvSpPr>
          <p:spPr bwMode="auto">
            <a:xfrm>
              <a:off x="-428625" y="1873251"/>
              <a:ext cx="74612" cy="107950"/>
            </a:xfrm>
            <a:custGeom>
              <a:avLst/>
              <a:gdLst>
                <a:gd name="T0" fmla="*/ 278347527 w 20"/>
                <a:gd name="T1" fmla="*/ 401834569 h 29"/>
                <a:gd name="T2" fmla="*/ 55668013 w 20"/>
                <a:gd name="T3" fmla="*/ 401834569 h 29"/>
                <a:gd name="T4" fmla="*/ 0 w 20"/>
                <a:gd name="T5" fmla="*/ 360266374 h 29"/>
                <a:gd name="T6" fmla="*/ 55668013 w 20"/>
                <a:gd name="T7" fmla="*/ 277126262 h 29"/>
                <a:gd name="T8" fmla="*/ 139173764 w 20"/>
                <a:gd name="T9" fmla="*/ 193989872 h 29"/>
                <a:gd name="T10" fmla="*/ 180926639 w 20"/>
                <a:gd name="T11" fmla="*/ 124708307 h 29"/>
                <a:gd name="T12" fmla="*/ 139173764 w 20"/>
                <a:gd name="T13" fmla="*/ 83136390 h 29"/>
                <a:gd name="T14" fmla="*/ 83505750 w 20"/>
                <a:gd name="T15" fmla="*/ 124708307 h 29"/>
                <a:gd name="T16" fmla="*/ 125254895 w 20"/>
                <a:gd name="T17" fmla="*/ 180131326 h 29"/>
                <a:gd name="T18" fmla="*/ 69586882 w 20"/>
                <a:gd name="T19" fmla="*/ 235558067 h 29"/>
                <a:gd name="T20" fmla="*/ 0 w 20"/>
                <a:gd name="T21" fmla="*/ 124708307 h 29"/>
                <a:gd name="T22" fmla="*/ 139173764 w 20"/>
                <a:gd name="T23" fmla="*/ 0 h 29"/>
                <a:gd name="T24" fmla="*/ 264428659 w 20"/>
                <a:gd name="T25" fmla="*/ 124708307 h 29"/>
                <a:gd name="T26" fmla="*/ 208760645 w 20"/>
                <a:gd name="T27" fmla="*/ 249412891 h 29"/>
                <a:gd name="T28" fmla="*/ 111339757 w 20"/>
                <a:gd name="T29" fmla="*/ 332553003 h 29"/>
                <a:gd name="T30" fmla="*/ 278347527 w 20"/>
                <a:gd name="T31" fmla="*/ 332553003 h 29"/>
                <a:gd name="T32" fmla="*/ 278347527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1"/>
                    <a:pt x="13" y="9"/>
                  </a:cubicBezTo>
                  <a:cubicBezTo>
                    <a:pt x="13" y="8"/>
                    <a:pt x="12" y="6"/>
                    <a:pt x="10" y="6"/>
                  </a:cubicBezTo>
                  <a:cubicBezTo>
                    <a:pt x="8" y="6"/>
                    <a:pt x="6" y="8"/>
                    <a:pt x="6" y="9"/>
                  </a:cubicBezTo>
                  <a:cubicBezTo>
                    <a:pt x="6" y="11"/>
                    <a:pt x="7" y="12"/>
                    <a:pt x="9" y="1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0" name="Freeform 248"/>
            <p:cNvSpPr/>
            <p:nvPr/>
          </p:nvSpPr>
          <p:spPr bwMode="auto">
            <a:xfrm>
              <a:off x="-2049463" y="2116138"/>
              <a:ext cx="41275" cy="104775"/>
            </a:xfrm>
            <a:custGeom>
              <a:avLst/>
              <a:gdLst>
                <a:gd name="T0" fmla="*/ 0 w 26"/>
                <a:gd name="T1" fmla="*/ 0 h 66"/>
                <a:gd name="T2" fmla="*/ 65524063 w 26"/>
                <a:gd name="T3" fmla="*/ 0 h 66"/>
                <a:gd name="T4" fmla="*/ 65524063 w 26"/>
                <a:gd name="T5" fmla="*/ 166330313 h 66"/>
                <a:gd name="T6" fmla="*/ 30241875 w 26"/>
                <a:gd name="T7" fmla="*/ 166330313 h 66"/>
                <a:gd name="T8" fmla="*/ 30241875 w 26"/>
                <a:gd name="T9" fmla="*/ 30241875 h 66"/>
                <a:gd name="T10" fmla="*/ 0 w 26"/>
                <a:gd name="T11" fmla="*/ 30241875 h 66"/>
                <a:gd name="T12" fmla="*/ 0 w 26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66">
                  <a:moveTo>
                    <a:pt x="0" y="0"/>
                  </a:moveTo>
                  <a:lnTo>
                    <a:pt x="26" y="0"/>
                  </a:lnTo>
                  <a:lnTo>
                    <a:pt x="26" y="66"/>
                  </a:lnTo>
                  <a:lnTo>
                    <a:pt x="12" y="66"/>
                  </a:lnTo>
                  <a:lnTo>
                    <a:pt x="12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1" name="Freeform 249"/>
            <p:cNvSpPr/>
            <p:nvPr/>
          </p:nvSpPr>
          <p:spPr bwMode="auto">
            <a:xfrm>
              <a:off x="-1992313" y="2116138"/>
              <a:ext cx="71437" cy="104775"/>
            </a:xfrm>
            <a:custGeom>
              <a:avLst/>
              <a:gdLst>
                <a:gd name="T0" fmla="*/ 0 w 19"/>
                <a:gd name="T1" fmla="*/ 308049726 h 28"/>
                <a:gd name="T2" fmla="*/ 113092291 w 19"/>
                <a:gd name="T3" fmla="*/ 308049726 h 28"/>
                <a:gd name="T4" fmla="*/ 183773562 w 19"/>
                <a:gd name="T5" fmla="*/ 266042435 h 28"/>
                <a:gd name="T6" fmla="*/ 113092291 w 19"/>
                <a:gd name="T7" fmla="*/ 224035144 h 28"/>
                <a:gd name="T8" fmla="*/ 42411019 w 19"/>
                <a:gd name="T9" fmla="*/ 224035144 h 28"/>
                <a:gd name="T10" fmla="*/ 42411019 w 19"/>
                <a:gd name="T11" fmla="*/ 168029164 h 28"/>
                <a:gd name="T12" fmla="*/ 155499550 w 19"/>
                <a:gd name="T13" fmla="*/ 70012152 h 28"/>
                <a:gd name="T14" fmla="*/ 155499550 w 19"/>
                <a:gd name="T15" fmla="*/ 70012152 h 28"/>
                <a:gd name="T16" fmla="*/ 0 w 19"/>
                <a:gd name="T17" fmla="*/ 70012152 h 28"/>
                <a:gd name="T18" fmla="*/ 0 w 19"/>
                <a:gd name="T19" fmla="*/ 0 h 28"/>
                <a:gd name="T20" fmla="*/ 169636556 w 19"/>
                <a:gd name="T21" fmla="*/ 0 h 28"/>
                <a:gd name="T22" fmla="*/ 254454834 w 19"/>
                <a:gd name="T23" fmla="*/ 56009721 h 28"/>
                <a:gd name="T24" fmla="*/ 169636556 w 19"/>
                <a:gd name="T25" fmla="*/ 154026734 h 28"/>
                <a:gd name="T26" fmla="*/ 268591840 w 19"/>
                <a:gd name="T27" fmla="*/ 266042435 h 28"/>
                <a:gd name="T28" fmla="*/ 127229297 w 19"/>
                <a:gd name="T29" fmla="*/ 392064308 h 28"/>
                <a:gd name="T30" fmla="*/ 0 w 19"/>
                <a:gd name="T31" fmla="*/ 392064308 h 28"/>
                <a:gd name="T32" fmla="*/ 0 w 19"/>
                <a:gd name="T33" fmla="*/ 308049726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2"/>
                    <a:pt x="13" y="22"/>
                    <a:pt x="13" y="19"/>
                  </a:cubicBezTo>
                  <a:cubicBezTo>
                    <a:pt x="13" y="16"/>
                    <a:pt x="11" y="16"/>
                    <a:pt x="8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9"/>
                    <a:pt x="12" y="11"/>
                  </a:cubicBezTo>
                  <a:cubicBezTo>
                    <a:pt x="16" y="12"/>
                    <a:pt x="19" y="15"/>
                    <a:pt x="19" y="19"/>
                  </a:cubicBezTo>
                  <a:cubicBezTo>
                    <a:pt x="19" y="26"/>
                    <a:pt x="15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2" name="Freeform 250"/>
            <p:cNvSpPr/>
            <p:nvPr/>
          </p:nvSpPr>
          <p:spPr bwMode="auto">
            <a:xfrm>
              <a:off x="-1782763" y="2116138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60483750 w 24"/>
                <a:gd name="T3" fmla="*/ 0 h 66"/>
                <a:gd name="T4" fmla="*/ 60483750 w 24"/>
                <a:gd name="T5" fmla="*/ 166330313 h 66"/>
                <a:gd name="T6" fmla="*/ 22682200 w 24"/>
                <a:gd name="T7" fmla="*/ 166330313 h 66"/>
                <a:gd name="T8" fmla="*/ 22682200 w 24"/>
                <a:gd name="T9" fmla="*/ 30241875 h 66"/>
                <a:gd name="T10" fmla="*/ 0 w 24"/>
                <a:gd name="T11" fmla="*/ 30241875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9" y="66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3" name="Freeform 251"/>
            <p:cNvSpPr/>
            <p:nvPr/>
          </p:nvSpPr>
          <p:spPr bwMode="auto">
            <a:xfrm>
              <a:off x="-1738313" y="2116138"/>
              <a:ext cx="79375" cy="104775"/>
            </a:xfrm>
            <a:custGeom>
              <a:avLst/>
              <a:gdLst>
                <a:gd name="T0" fmla="*/ 228584881 w 21"/>
                <a:gd name="T1" fmla="*/ 0 h 28"/>
                <a:gd name="T2" fmla="*/ 85721220 w 21"/>
                <a:gd name="T3" fmla="*/ 238037574 h 28"/>
                <a:gd name="T4" fmla="*/ 185726161 w 21"/>
                <a:gd name="T5" fmla="*/ 238037574 h 28"/>
                <a:gd name="T6" fmla="*/ 185726161 w 21"/>
                <a:gd name="T7" fmla="*/ 126021873 h 28"/>
                <a:gd name="T8" fmla="*/ 257159881 w 21"/>
                <a:gd name="T9" fmla="*/ 14002430 h 28"/>
                <a:gd name="T10" fmla="*/ 257159881 w 21"/>
                <a:gd name="T11" fmla="*/ 0 h 28"/>
                <a:gd name="T12" fmla="*/ 257159881 w 21"/>
                <a:gd name="T13" fmla="*/ 14002430 h 28"/>
                <a:gd name="T14" fmla="*/ 257159881 w 21"/>
                <a:gd name="T15" fmla="*/ 238037574 h 28"/>
                <a:gd name="T16" fmla="*/ 300018601 w 21"/>
                <a:gd name="T17" fmla="*/ 238037574 h 28"/>
                <a:gd name="T18" fmla="*/ 300018601 w 21"/>
                <a:gd name="T19" fmla="*/ 308049726 h 28"/>
                <a:gd name="T20" fmla="*/ 257159881 w 21"/>
                <a:gd name="T21" fmla="*/ 308049726 h 28"/>
                <a:gd name="T22" fmla="*/ 257159881 w 21"/>
                <a:gd name="T23" fmla="*/ 392064308 h 28"/>
                <a:gd name="T24" fmla="*/ 185726161 w 21"/>
                <a:gd name="T25" fmla="*/ 392064308 h 28"/>
                <a:gd name="T26" fmla="*/ 185726161 w 21"/>
                <a:gd name="T27" fmla="*/ 308049726 h 28"/>
                <a:gd name="T28" fmla="*/ 57146220 w 21"/>
                <a:gd name="T29" fmla="*/ 308049726 h 28"/>
                <a:gd name="T30" fmla="*/ 0 w 21"/>
                <a:gd name="T31" fmla="*/ 252040004 h 28"/>
                <a:gd name="T32" fmla="*/ 28575000 w 21"/>
                <a:gd name="T33" fmla="*/ 196034025 h 28"/>
                <a:gd name="T34" fmla="*/ 142867440 w 21"/>
                <a:gd name="T35" fmla="*/ 0 h 28"/>
                <a:gd name="T36" fmla="*/ 228584881 w 21"/>
                <a:gd name="T37" fmla="*/ 0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" h="28">
                  <a:moveTo>
                    <a:pt x="16" y="0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1"/>
                    <a:pt x="0" y="18"/>
                  </a:cubicBezTo>
                  <a:cubicBezTo>
                    <a:pt x="0" y="17"/>
                    <a:pt x="1" y="15"/>
                    <a:pt x="2" y="1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4" name="Freeform 252"/>
            <p:cNvSpPr/>
            <p:nvPr/>
          </p:nvSpPr>
          <p:spPr bwMode="auto">
            <a:xfrm>
              <a:off x="-1524000" y="2116138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60483750 w 24"/>
                <a:gd name="T3" fmla="*/ 0 h 66"/>
                <a:gd name="T4" fmla="*/ 60483750 w 24"/>
                <a:gd name="T5" fmla="*/ 166330313 h 66"/>
                <a:gd name="T6" fmla="*/ 22682200 w 24"/>
                <a:gd name="T7" fmla="*/ 166330313 h 66"/>
                <a:gd name="T8" fmla="*/ 22682200 w 24"/>
                <a:gd name="T9" fmla="*/ 30241875 h 66"/>
                <a:gd name="T10" fmla="*/ 0 w 24"/>
                <a:gd name="T11" fmla="*/ 30241875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9" y="66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5" name="Freeform 253"/>
            <p:cNvSpPr/>
            <p:nvPr/>
          </p:nvSpPr>
          <p:spPr bwMode="auto">
            <a:xfrm>
              <a:off x="-1471613" y="2116138"/>
              <a:ext cx="71437" cy="104775"/>
            </a:xfrm>
            <a:custGeom>
              <a:avLst/>
              <a:gdLst>
                <a:gd name="T0" fmla="*/ 240317828 w 19"/>
                <a:gd name="T1" fmla="*/ 70012152 h 28"/>
                <a:gd name="T2" fmla="*/ 98955284 w 19"/>
                <a:gd name="T3" fmla="*/ 70012152 h 28"/>
                <a:gd name="T4" fmla="*/ 98955284 w 19"/>
                <a:gd name="T5" fmla="*/ 140024304 h 28"/>
                <a:gd name="T6" fmla="*/ 141362543 w 19"/>
                <a:gd name="T7" fmla="*/ 140024304 h 28"/>
                <a:gd name="T8" fmla="*/ 268591840 w 19"/>
                <a:gd name="T9" fmla="*/ 266042435 h 28"/>
                <a:gd name="T10" fmla="*/ 141362543 w 19"/>
                <a:gd name="T11" fmla="*/ 392064308 h 28"/>
                <a:gd name="T12" fmla="*/ 0 w 19"/>
                <a:gd name="T13" fmla="*/ 392064308 h 28"/>
                <a:gd name="T14" fmla="*/ 0 w 19"/>
                <a:gd name="T15" fmla="*/ 322052156 h 28"/>
                <a:gd name="T16" fmla="*/ 113092291 w 19"/>
                <a:gd name="T17" fmla="*/ 322052156 h 28"/>
                <a:gd name="T18" fmla="*/ 169636556 w 19"/>
                <a:gd name="T19" fmla="*/ 266042435 h 28"/>
                <a:gd name="T20" fmla="*/ 113092291 w 19"/>
                <a:gd name="T21" fmla="*/ 210032713 h 28"/>
                <a:gd name="T22" fmla="*/ 14137006 w 19"/>
                <a:gd name="T23" fmla="*/ 210032713 h 28"/>
                <a:gd name="T24" fmla="*/ 14137006 w 19"/>
                <a:gd name="T25" fmla="*/ 0 h 28"/>
                <a:gd name="T26" fmla="*/ 240317828 w 19"/>
                <a:gd name="T27" fmla="*/ 0 h 28"/>
                <a:gd name="T28" fmla="*/ 240317828 w 19"/>
                <a:gd name="T29" fmla="*/ 7001215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" h="28">
                  <a:moveTo>
                    <a:pt x="17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9" y="13"/>
                    <a:pt x="19" y="19"/>
                  </a:cubicBezTo>
                  <a:cubicBezTo>
                    <a:pt x="19" y="25"/>
                    <a:pt x="14" y="28"/>
                    <a:pt x="1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1" y="23"/>
                    <a:pt x="12" y="22"/>
                    <a:pt x="12" y="19"/>
                  </a:cubicBezTo>
                  <a:cubicBezTo>
                    <a:pt x="12" y="16"/>
                    <a:pt x="11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6" name="Freeform 254"/>
            <p:cNvSpPr/>
            <p:nvPr/>
          </p:nvSpPr>
          <p:spPr bwMode="auto">
            <a:xfrm>
              <a:off x="-1262063" y="2116138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60483750 w 24"/>
                <a:gd name="T3" fmla="*/ 0 h 66"/>
                <a:gd name="T4" fmla="*/ 60483750 w 24"/>
                <a:gd name="T5" fmla="*/ 166330313 h 66"/>
                <a:gd name="T6" fmla="*/ 25201563 w 24"/>
                <a:gd name="T7" fmla="*/ 166330313 h 66"/>
                <a:gd name="T8" fmla="*/ 25201563 w 24"/>
                <a:gd name="T9" fmla="*/ 30241875 h 66"/>
                <a:gd name="T10" fmla="*/ 0 w 24"/>
                <a:gd name="T11" fmla="*/ 30241875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0" y="66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7" name="Freeform 255"/>
            <p:cNvSpPr/>
            <p:nvPr/>
          </p:nvSpPr>
          <p:spPr bwMode="auto">
            <a:xfrm>
              <a:off x="-1212850" y="2116138"/>
              <a:ext cx="74612" cy="107950"/>
            </a:xfrm>
            <a:custGeom>
              <a:avLst/>
              <a:gdLst>
                <a:gd name="T0" fmla="*/ 222679514 w 20"/>
                <a:gd name="T1" fmla="*/ 0 h 29"/>
                <a:gd name="T2" fmla="*/ 97420888 w 20"/>
                <a:gd name="T3" fmla="*/ 221703243 h 29"/>
                <a:gd name="T4" fmla="*/ 83505750 w 20"/>
                <a:gd name="T5" fmla="*/ 263271438 h 29"/>
                <a:gd name="T6" fmla="*/ 139173764 w 20"/>
                <a:gd name="T7" fmla="*/ 318698179 h 29"/>
                <a:gd name="T8" fmla="*/ 194841777 w 20"/>
                <a:gd name="T9" fmla="*/ 263271438 h 29"/>
                <a:gd name="T10" fmla="*/ 139173764 w 20"/>
                <a:gd name="T11" fmla="*/ 207844697 h 29"/>
                <a:gd name="T12" fmla="*/ 180926639 w 20"/>
                <a:gd name="T13" fmla="*/ 124708307 h 29"/>
                <a:gd name="T14" fmla="*/ 278347527 w 20"/>
                <a:gd name="T15" fmla="*/ 263271438 h 29"/>
                <a:gd name="T16" fmla="*/ 139173764 w 20"/>
                <a:gd name="T17" fmla="*/ 401834569 h 29"/>
                <a:gd name="T18" fmla="*/ 0 w 20"/>
                <a:gd name="T19" fmla="*/ 263271438 h 29"/>
                <a:gd name="T20" fmla="*/ 27834007 w 20"/>
                <a:gd name="T21" fmla="*/ 166276502 h 29"/>
                <a:gd name="T22" fmla="*/ 125254895 w 20"/>
                <a:gd name="T23" fmla="*/ 0 h 29"/>
                <a:gd name="T24" fmla="*/ 222679514 w 20"/>
                <a:gd name="T25" fmla="*/ 0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16" y="0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6" y="18"/>
                    <a:pt x="6" y="19"/>
                  </a:cubicBezTo>
                  <a:cubicBezTo>
                    <a:pt x="6" y="21"/>
                    <a:pt x="8" y="23"/>
                    <a:pt x="10" y="23"/>
                  </a:cubicBezTo>
                  <a:cubicBezTo>
                    <a:pt x="12" y="23"/>
                    <a:pt x="14" y="21"/>
                    <a:pt x="14" y="19"/>
                  </a:cubicBezTo>
                  <a:cubicBezTo>
                    <a:pt x="14" y="16"/>
                    <a:pt x="13" y="15"/>
                    <a:pt x="10" y="15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7" y="10"/>
                    <a:pt x="20" y="14"/>
                    <a:pt x="20" y="19"/>
                  </a:cubicBezTo>
                  <a:cubicBezTo>
                    <a:pt x="20" y="24"/>
                    <a:pt x="16" y="29"/>
                    <a:pt x="10" y="29"/>
                  </a:cubicBezTo>
                  <a:cubicBezTo>
                    <a:pt x="4" y="29"/>
                    <a:pt x="0" y="24"/>
                    <a:pt x="0" y="19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8" name="Freeform 256"/>
            <p:cNvSpPr/>
            <p:nvPr/>
          </p:nvSpPr>
          <p:spPr bwMode="auto">
            <a:xfrm>
              <a:off x="-998538" y="2116138"/>
              <a:ext cx="36512" cy="104775"/>
            </a:xfrm>
            <a:custGeom>
              <a:avLst/>
              <a:gdLst>
                <a:gd name="T0" fmla="*/ 0 w 23"/>
                <a:gd name="T1" fmla="*/ 0 h 66"/>
                <a:gd name="T2" fmla="*/ 57962006 w 23"/>
                <a:gd name="T3" fmla="*/ 0 h 66"/>
                <a:gd name="T4" fmla="*/ 57962006 w 23"/>
                <a:gd name="T5" fmla="*/ 166330313 h 66"/>
                <a:gd name="T6" fmla="*/ 22680302 w 23"/>
                <a:gd name="T7" fmla="*/ 166330313 h 66"/>
                <a:gd name="T8" fmla="*/ 22680302 w 23"/>
                <a:gd name="T9" fmla="*/ 30241875 h 66"/>
                <a:gd name="T10" fmla="*/ 0 w 23"/>
                <a:gd name="T11" fmla="*/ 30241875 h 66"/>
                <a:gd name="T12" fmla="*/ 0 w 2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6">
                  <a:moveTo>
                    <a:pt x="0" y="0"/>
                  </a:moveTo>
                  <a:lnTo>
                    <a:pt x="23" y="0"/>
                  </a:lnTo>
                  <a:lnTo>
                    <a:pt x="23" y="66"/>
                  </a:lnTo>
                  <a:lnTo>
                    <a:pt x="9" y="66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9" name="Freeform 257"/>
            <p:cNvSpPr/>
            <p:nvPr/>
          </p:nvSpPr>
          <p:spPr bwMode="auto">
            <a:xfrm>
              <a:off x="-946150" y="2116138"/>
              <a:ext cx="66675" cy="104775"/>
            </a:xfrm>
            <a:custGeom>
              <a:avLst/>
              <a:gdLst>
                <a:gd name="T0" fmla="*/ 0 w 18"/>
                <a:gd name="T1" fmla="*/ 0 h 28"/>
                <a:gd name="T2" fmla="*/ 178370442 w 18"/>
                <a:gd name="T3" fmla="*/ 0 h 28"/>
                <a:gd name="T4" fmla="*/ 246975313 w 18"/>
                <a:gd name="T5" fmla="*/ 42007291 h 28"/>
                <a:gd name="T6" fmla="*/ 233255079 w 18"/>
                <a:gd name="T7" fmla="*/ 112019443 h 28"/>
                <a:gd name="T8" fmla="*/ 137209742 w 18"/>
                <a:gd name="T9" fmla="*/ 392064308 h 28"/>
                <a:gd name="T10" fmla="*/ 54884638 w 18"/>
                <a:gd name="T11" fmla="*/ 392064308 h 28"/>
                <a:gd name="T12" fmla="*/ 164650208 w 18"/>
                <a:gd name="T13" fmla="*/ 84014582 h 28"/>
                <a:gd name="T14" fmla="*/ 0 w 18"/>
                <a:gd name="T15" fmla="*/ 84014582 h 28"/>
                <a:gd name="T16" fmla="*/ 0 w 18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8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1"/>
                    <a:pt x="18" y="3"/>
                  </a:cubicBezTo>
                  <a:cubicBezTo>
                    <a:pt x="18" y="5"/>
                    <a:pt x="17" y="6"/>
                    <a:pt x="17" y="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0" name="Freeform 258"/>
            <p:cNvSpPr/>
            <p:nvPr/>
          </p:nvSpPr>
          <p:spPr bwMode="auto">
            <a:xfrm>
              <a:off x="-739775" y="2116138"/>
              <a:ext cx="36512" cy="104775"/>
            </a:xfrm>
            <a:custGeom>
              <a:avLst/>
              <a:gdLst>
                <a:gd name="T0" fmla="*/ 0 w 23"/>
                <a:gd name="T1" fmla="*/ 0 h 66"/>
                <a:gd name="T2" fmla="*/ 57962006 w 23"/>
                <a:gd name="T3" fmla="*/ 0 h 66"/>
                <a:gd name="T4" fmla="*/ 57962006 w 23"/>
                <a:gd name="T5" fmla="*/ 166330313 h 66"/>
                <a:gd name="T6" fmla="*/ 22680302 w 23"/>
                <a:gd name="T7" fmla="*/ 166330313 h 66"/>
                <a:gd name="T8" fmla="*/ 22680302 w 23"/>
                <a:gd name="T9" fmla="*/ 30241875 h 66"/>
                <a:gd name="T10" fmla="*/ 0 w 23"/>
                <a:gd name="T11" fmla="*/ 30241875 h 66"/>
                <a:gd name="T12" fmla="*/ 0 w 2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6">
                  <a:moveTo>
                    <a:pt x="0" y="0"/>
                  </a:moveTo>
                  <a:lnTo>
                    <a:pt x="23" y="0"/>
                  </a:lnTo>
                  <a:lnTo>
                    <a:pt x="23" y="66"/>
                  </a:lnTo>
                  <a:lnTo>
                    <a:pt x="9" y="66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1" name="Freeform 259"/>
            <p:cNvSpPr>
              <a:spLocks noEditPoints="1"/>
            </p:cNvSpPr>
            <p:nvPr/>
          </p:nvSpPr>
          <p:spPr bwMode="auto">
            <a:xfrm>
              <a:off x="-692150" y="2112963"/>
              <a:ext cx="76200" cy="111125"/>
            </a:xfrm>
            <a:custGeom>
              <a:avLst/>
              <a:gdLst>
                <a:gd name="T0" fmla="*/ 145161000 w 20"/>
                <a:gd name="T1" fmla="*/ 411625521 h 30"/>
                <a:gd name="T2" fmla="*/ 0 w 20"/>
                <a:gd name="T3" fmla="*/ 274415779 h 30"/>
                <a:gd name="T4" fmla="*/ 72580500 w 20"/>
                <a:gd name="T5" fmla="*/ 192090675 h 30"/>
                <a:gd name="T6" fmla="*/ 14516100 w 20"/>
                <a:gd name="T7" fmla="*/ 109765571 h 30"/>
                <a:gd name="T8" fmla="*/ 145161000 w 20"/>
                <a:gd name="T9" fmla="*/ 0 h 30"/>
                <a:gd name="T10" fmla="*/ 275805900 w 20"/>
                <a:gd name="T11" fmla="*/ 109765571 h 30"/>
                <a:gd name="T12" fmla="*/ 232257600 w 20"/>
                <a:gd name="T13" fmla="*/ 192090675 h 30"/>
                <a:gd name="T14" fmla="*/ 290322000 w 20"/>
                <a:gd name="T15" fmla="*/ 274415779 h 30"/>
                <a:gd name="T16" fmla="*/ 145161000 w 20"/>
                <a:gd name="T17" fmla="*/ 411625521 h 30"/>
                <a:gd name="T18" fmla="*/ 145161000 w 20"/>
                <a:gd name="T19" fmla="*/ 329300417 h 30"/>
                <a:gd name="T20" fmla="*/ 203225400 w 20"/>
                <a:gd name="T21" fmla="*/ 274415779 h 30"/>
                <a:gd name="T22" fmla="*/ 145161000 w 20"/>
                <a:gd name="T23" fmla="*/ 219534846 h 30"/>
                <a:gd name="T24" fmla="*/ 87096600 w 20"/>
                <a:gd name="T25" fmla="*/ 274415779 h 30"/>
                <a:gd name="T26" fmla="*/ 145161000 w 20"/>
                <a:gd name="T27" fmla="*/ 329300417 h 30"/>
                <a:gd name="T28" fmla="*/ 101612700 w 20"/>
                <a:gd name="T29" fmla="*/ 109765571 h 30"/>
                <a:gd name="T30" fmla="*/ 145161000 w 20"/>
                <a:gd name="T31" fmla="*/ 164650208 h 30"/>
                <a:gd name="T32" fmla="*/ 203225400 w 20"/>
                <a:gd name="T33" fmla="*/ 109765571 h 30"/>
                <a:gd name="T34" fmla="*/ 145161000 w 20"/>
                <a:gd name="T35" fmla="*/ 68604871 h 30"/>
                <a:gd name="T36" fmla="*/ 101612700 w 20"/>
                <a:gd name="T37" fmla="*/ 109765571 h 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30">
                  <a:moveTo>
                    <a:pt x="10" y="30"/>
                  </a:moveTo>
                  <a:cubicBezTo>
                    <a:pt x="5" y="30"/>
                    <a:pt x="0" y="26"/>
                    <a:pt x="0" y="20"/>
                  </a:cubicBezTo>
                  <a:cubicBezTo>
                    <a:pt x="0" y="17"/>
                    <a:pt x="2" y="15"/>
                    <a:pt x="5" y="14"/>
                  </a:cubicBezTo>
                  <a:cubicBezTo>
                    <a:pt x="3" y="13"/>
                    <a:pt x="1" y="11"/>
                    <a:pt x="1" y="8"/>
                  </a:cubicBezTo>
                  <a:cubicBezTo>
                    <a:pt x="1" y="3"/>
                    <a:pt x="6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1"/>
                    <a:pt x="18" y="13"/>
                    <a:pt x="16" y="14"/>
                  </a:cubicBezTo>
                  <a:cubicBezTo>
                    <a:pt x="19" y="15"/>
                    <a:pt x="20" y="17"/>
                    <a:pt x="20" y="20"/>
                  </a:cubicBezTo>
                  <a:cubicBezTo>
                    <a:pt x="20" y="26"/>
                    <a:pt x="16" y="30"/>
                    <a:pt x="10" y="30"/>
                  </a:cubicBezTo>
                  <a:close/>
                  <a:moveTo>
                    <a:pt x="10" y="24"/>
                  </a:moveTo>
                  <a:cubicBezTo>
                    <a:pt x="13" y="24"/>
                    <a:pt x="14" y="23"/>
                    <a:pt x="14" y="20"/>
                  </a:cubicBezTo>
                  <a:cubicBezTo>
                    <a:pt x="14" y="18"/>
                    <a:pt x="13" y="16"/>
                    <a:pt x="10" y="16"/>
                  </a:cubicBezTo>
                  <a:cubicBezTo>
                    <a:pt x="8" y="16"/>
                    <a:pt x="6" y="18"/>
                    <a:pt x="6" y="20"/>
                  </a:cubicBezTo>
                  <a:cubicBezTo>
                    <a:pt x="6" y="23"/>
                    <a:pt x="8" y="24"/>
                    <a:pt x="10" y="24"/>
                  </a:cubicBezTo>
                  <a:close/>
                  <a:moveTo>
                    <a:pt x="7" y="8"/>
                  </a:moveTo>
                  <a:cubicBezTo>
                    <a:pt x="7" y="10"/>
                    <a:pt x="8" y="12"/>
                    <a:pt x="10" y="12"/>
                  </a:cubicBezTo>
                  <a:cubicBezTo>
                    <a:pt x="12" y="12"/>
                    <a:pt x="14" y="10"/>
                    <a:pt x="14" y="8"/>
                  </a:cubicBezTo>
                  <a:cubicBezTo>
                    <a:pt x="14" y="6"/>
                    <a:pt x="12" y="5"/>
                    <a:pt x="10" y="5"/>
                  </a:cubicBezTo>
                  <a:cubicBezTo>
                    <a:pt x="8" y="5"/>
                    <a:pt x="7" y="6"/>
                    <a:pt x="7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2" name="Freeform 260"/>
            <p:cNvSpPr/>
            <p:nvPr/>
          </p:nvSpPr>
          <p:spPr bwMode="auto">
            <a:xfrm>
              <a:off x="-477838" y="2116138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60483750 w 24"/>
                <a:gd name="T3" fmla="*/ 0 h 66"/>
                <a:gd name="T4" fmla="*/ 60483750 w 24"/>
                <a:gd name="T5" fmla="*/ 166330313 h 66"/>
                <a:gd name="T6" fmla="*/ 22682200 w 24"/>
                <a:gd name="T7" fmla="*/ 166330313 h 66"/>
                <a:gd name="T8" fmla="*/ 22682200 w 24"/>
                <a:gd name="T9" fmla="*/ 30241875 h 66"/>
                <a:gd name="T10" fmla="*/ 0 w 24"/>
                <a:gd name="T11" fmla="*/ 30241875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9" y="66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3" name="Freeform 261"/>
            <p:cNvSpPr/>
            <p:nvPr/>
          </p:nvSpPr>
          <p:spPr bwMode="auto">
            <a:xfrm>
              <a:off x="-425450" y="2112963"/>
              <a:ext cx="74612" cy="107950"/>
            </a:xfrm>
            <a:custGeom>
              <a:avLst/>
              <a:gdLst>
                <a:gd name="T0" fmla="*/ 55668013 w 20"/>
                <a:gd name="T1" fmla="*/ 401834569 h 29"/>
                <a:gd name="T2" fmla="*/ 180926639 w 20"/>
                <a:gd name="T3" fmla="*/ 193989872 h 29"/>
                <a:gd name="T4" fmla="*/ 194841777 w 20"/>
                <a:gd name="T5" fmla="*/ 138563131 h 29"/>
                <a:gd name="T6" fmla="*/ 139173764 w 20"/>
                <a:gd name="T7" fmla="*/ 83136390 h 29"/>
                <a:gd name="T8" fmla="*/ 83505750 w 20"/>
                <a:gd name="T9" fmla="*/ 138563131 h 29"/>
                <a:gd name="T10" fmla="*/ 139173764 w 20"/>
                <a:gd name="T11" fmla="*/ 207844697 h 29"/>
                <a:gd name="T12" fmla="*/ 97420888 w 20"/>
                <a:gd name="T13" fmla="*/ 277126262 h 29"/>
                <a:gd name="T14" fmla="*/ 0 w 20"/>
                <a:gd name="T15" fmla="*/ 138563131 h 29"/>
                <a:gd name="T16" fmla="*/ 139173764 w 20"/>
                <a:gd name="T17" fmla="*/ 0 h 29"/>
                <a:gd name="T18" fmla="*/ 278347527 w 20"/>
                <a:gd name="T19" fmla="*/ 138563131 h 29"/>
                <a:gd name="T20" fmla="*/ 236594652 w 20"/>
                <a:gd name="T21" fmla="*/ 235558067 h 29"/>
                <a:gd name="T22" fmla="*/ 153092632 w 20"/>
                <a:gd name="T23" fmla="*/ 401834569 h 29"/>
                <a:gd name="T24" fmla="*/ 55668013 w 20"/>
                <a:gd name="T25" fmla="*/ 401834569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4" y="29"/>
                  </a:moveTo>
                  <a:cubicBezTo>
                    <a:pt x="13" y="14"/>
                    <a:pt x="13" y="14"/>
                    <a:pt x="13" y="14"/>
                  </a:cubicBezTo>
                  <a:cubicBezTo>
                    <a:pt x="13" y="13"/>
                    <a:pt x="14" y="11"/>
                    <a:pt x="14" y="10"/>
                  </a:cubicBezTo>
                  <a:cubicBezTo>
                    <a:pt x="14" y="8"/>
                    <a:pt x="12" y="6"/>
                    <a:pt x="10" y="6"/>
                  </a:cubicBezTo>
                  <a:cubicBezTo>
                    <a:pt x="7" y="6"/>
                    <a:pt x="6" y="8"/>
                    <a:pt x="6" y="10"/>
                  </a:cubicBezTo>
                  <a:cubicBezTo>
                    <a:pt x="6" y="13"/>
                    <a:pt x="7" y="14"/>
                    <a:pt x="10" y="15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3" y="19"/>
                    <a:pt x="0" y="15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12"/>
                    <a:pt x="18" y="15"/>
                    <a:pt x="17" y="17"/>
                  </a:cubicBezTo>
                  <a:cubicBezTo>
                    <a:pt x="11" y="29"/>
                    <a:pt x="11" y="29"/>
                    <a:pt x="11" y="29"/>
                  </a:cubicBezTo>
                  <a:lnTo>
                    <a:pt x="4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4" name="Freeform 262"/>
            <p:cNvSpPr/>
            <p:nvPr/>
          </p:nvSpPr>
          <p:spPr bwMode="auto">
            <a:xfrm>
              <a:off x="-2063750" y="2352676"/>
              <a:ext cx="74612" cy="107950"/>
            </a:xfrm>
            <a:custGeom>
              <a:avLst/>
              <a:gdLst>
                <a:gd name="T0" fmla="*/ 278347527 w 20"/>
                <a:gd name="T1" fmla="*/ 401834569 h 29"/>
                <a:gd name="T2" fmla="*/ 55668013 w 20"/>
                <a:gd name="T3" fmla="*/ 401834569 h 29"/>
                <a:gd name="T4" fmla="*/ 0 w 20"/>
                <a:gd name="T5" fmla="*/ 360266374 h 29"/>
                <a:gd name="T6" fmla="*/ 55668013 w 20"/>
                <a:gd name="T7" fmla="*/ 277126262 h 29"/>
                <a:gd name="T8" fmla="*/ 139173764 w 20"/>
                <a:gd name="T9" fmla="*/ 193989872 h 29"/>
                <a:gd name="T10" fmla="*/ 180926639 w 20"/>
                <a:gd name="T11" fmla="*/ 124708307 h 29"/>
                <a:gd name="T12" fmla="*/ 125254895 w 20"/>
                <a:gd name="T13" fmla="*/ 83136390 h 29"/>
                <a:gd name="T14" fmla="*/ 83505750 w 20"/>
                <a:gd name="T15" fmla="*/ 124708307 h 29"/>
                <a:gd name="T16" fmla="*/ 111339757 w 20"/>
                <a:gd name="T17" fmla="*/ 180131326 h 29"/>
                <a:gd name="T18" fmla="*/ 55668013 w 20"/>
                <a:gd name="T19" fmla="*/ 235558067 h 29"/>
                <a:gd name="T20" fmla="*/ 0 w 20"/>
                <a:gd name="T21" fmla="*/ 124708307 h 29"/>
                <a:gd name="T22" fmla="*/ 125254895 w 20"/>
                <a:gd name="T23" fmla="*/ 0 h 29"/>
                <a:gd name="T24" fmla="*/ 264428659 w 20"/>
                <a:gd name="T25" fmla="*/ 124708307 h 29"/>
                <a:gd name="T26" fmla="*/ 194841777 w 20"/>
                <a:gd name="T27" fmla="*/ 235558067 h 29"/>
                <a:gd name="T28" fmla="*/ 111339757 w 20"/>
                <a:gd name="T29" fmla="*/ 332553003 h 29"/>
                <a:gd name="T30" fmla="*/ 278347527 w 20"/>
                <a:gd name="T31" fmla="*/ 332553003 h 29"/>
                <a:gd name="T32" fmla="*/ 278347527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2"/>
                    <a:pt x="13" y="10"/>
                    <a:pt x="13" y="9"/>
                  </a:cubicBezTo>
                  <a:cubicBezTo>
                    <a:pt x="13" y="8"/>
                    <a:pt x="12" y="6"/>
                    <a:pt x="9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"/>
                    <a:pt x="7" y="12"/>
                    <a:pt x="8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4" y="17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5" name="Freeform 263"/>
            <p:cNvSpPr>
              <a:spLocks noEditPoints="1"/>
            </p:cNvSpPr>
            <p:nvPr/>
          </p:nvSpPr>
          <p:spPr bwMode="auto">
            <a:xfrm>
              <a:off x="-1981200" y="2352676"/>
              <a:ext cx="74612" cy="111125"/>
            </a:xfrm>
            <a:custGeom>
              <a:avLst/>
              <a:gdLst>
                <a:gd name="T0" fmla="*/ 0 w 20"/>
                <a:gd name="T1" fmla="*/ 137209742 h 30"/>
                <a:gd name="T2" fmla="*/ 139173764 w 20"/>
                <a:gd name="T3" fmla="*/ 0 h 30"/>
                <a:gd name="T4" fmla="*/ 278347527 w 20"/>
                <a:gd name="T5" fmla="*/ 137209742 h 30"/>
                <a:gd name="T6" fmla="*/ 278347527 w 20"/>
                <a:gd name="T7" fmla="*/ 274415779 h 30"/>
                <a:gd name="T8" fmla="*/ 139173764 w 20"/>
                <a:gd name="T9" fmla="*/ 411625521 h 30"/>
                <a:gd name="T10" fmla="*/ 0 w 20"/>
                <a:gd name="T11" fmla="*/ 274415779 h 30"/>
                <a:gd name="T12" fmla="*/ 0 w 20"/>
                <a:gd name="T13" fmla="*/ 137209742 h 30"/>
                <a:gd name="T14" fmla="*/ 194841777 w 20"/>
                <a:gd name="T15" fmla="*/ 137209742 h 30"/>
                <a:gd name="T16" fmla="*/ 139173764 w 20"/>
                <a:gd name="T17" fmla="*/ 82325104 h 30"/>
                <a:gd name="T18" fmla="*/ 83505750 w 20"/>
                <a:gd name="T19" fmla="*/ 137209742 h 30"/>
                <a:gd name="T20" fmla="*/ 83505750 w 20"/>
                <a:gd name="T21" fmla="*/ 274415779 h 30"/>
                <a:gd name="T22" fmla="*/ 139173764 w 20"/>
                <a:gd name="T23" fmla="*/ 329300417 h 30"/>
                <a:gd name="T24" fmla="*/ 194841777 w 20"/>
                <a:gd name="T25" fmla="*/ 274415779 h 30"/>
                <a:gd name="T26" fmla="*/ 194841777 w 20"/>
                <a:gd name="T27" fmla="*/ 137209742 h 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" h="30">
                  <a:moveTo>
                    <a:pt x="0" y="10"/>
                  </a:move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6"/>
                    <a:pt x="16" y="30"/>
                    <a:pt x="10" y="30"/>
                  </a:cubicBezTo>
                  <a:cubicBezTo>
                    <a:pt x="4" y="30"/>
                    <a:pt x="0" y="26"/>
                    <a:pt x="0" y="20"/>
                  </a:cubicBezTo>
                  <a:lnTo>
                    <a:pt x="0" y="10"/>
                  </a:lnTo>
                  <a:close/>
                  <a:moveTo>
                    <a:pt x="14" y="10"/>
                  </a:moveTo>
                  <a:cubicBezTo>
                    <a:pt x="14" y="7"/>
                    <a:pt x="13" y="6"/>
                    <a:pt x="10" y="6"/>
                  </a:cubicBezTo>
                  <a:cubicBezTo>
                    <a:pt x="8" y="6"/>
                    <a:pt x="6" y="7"/>
                    <a:pt x="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3"/>
                    <a:pt x="8" y="24"/>
                    <a:pt x="10" y="24"/>
                  </a:cubicBezTo>
                  <a:cubicBezTo>
                    <a:pt x="13" y="24"/>
                    <a:pt x="14" y="23"/>
                    <a:pt x="14" y="20"/>
                  </a:cubicBezTo>
                  <a:lnTo>
                    <a:pt x="14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6" name="Freeform 264"/>
            <p:cNvSpPr/>
            <p:nvPr/>
          </p:nvSpPr>
          <p:spPr bwMode="auto">
            <a:xfrm>
              <a:off x="-1797050" y="2352676"/>
              <a:ext cx="74612" cy="107950"/>
            </a:xfrm>
            <a:custGeom>
              <a:avLst/>
              <a:gdLst>
                <a:gd name="T0" fmla="*/ 278347527 w 20"/>
                <a:gd name="T1" fmla="*/ 401834569 h 29"/>
                <a:gd name="T2" fmla="*/ 55668013 w 20"/>
                <a:gd name="T3" fmla="*/ 401834569 h 29"/>
                <a:gd name="T4" fmla="*/ 0 w 20"/>
                <a:gd name="T5" fmla="*/ 360266374 h 29"/>
                <a:gd name="T6" fmla="*/ 55668013 w 20"/>
                <a:gd name="T7" fmla="*/ 277126262 h 29"/>
                <a:gd name="T8" fmla="*/ 139173764 w 20"/>
                <a:gd name="T9" fmla="*/ 193989872 h 29"/>
                <a:gd name="T10" fmla="*/ 180926639 w 20"/>
                <a:gd name="T11" fmla="*/ 124708307 h 29"/>
                <a:gd name="T12" fmla="*/ 139173764 w 20"/>
                <a:gd name="T13" fmla="*/ 83136390 h 29"/>
                <a:gd name="T14" fmla="*/ 83505750 w 20"/>
                <a:gd name="T15" fmla="*/ 124708307 h 29"/>
                <a:gd name="T16" fmla="*/ 125254895 w 20"/>
                <a:gd name="T17" fmla="*/ 180131326 h 29"/>
                <a:gd name="T18" fmla="*/ 69586882 w 20"/>
                <a:gd name="T19" fmla="*/ 235558067 h 29"/>
                <a:gd name="T20" fmla="*/ 13918869 w 20"/>
                <a:gd name="T21" fmla="*/ 124708307 h 29"/>
                <a:gd name="T22" fmla="*/ 139173764 w 20"/>
                <a:gd name="T23" fmla="*/ 0 h 29"/>
                <a:gd name="T24" fmla="*/ 264428659 w 20"/>
                <a:gd name="T25" fmla="*/ 124708307 h 29"/>
                <a:gd name="T26" fmla="*/ 208760645 w 20"/>
                <a:gd name="T27" fmla="*/ 235558067 h 29"/>
                <a:gd name="T28" fmla="*/ 111339757 w 20"/>
                <a:gd name="T29" fmla="*/ 332553003 h 29"/>
                <a:gd name="T30" fmla="*/ 278347527 w 20"/>
                <a:gd name="T31" fmla="*/ 332553003 h 29"/>
                <a:gd name="T32" fmla="*/ 278347527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8"/>
                    <a:pt x="12" y="6"/>
                    <a:pt x="10" y="6"/>
                  </a:cubicBezTo>
                  <a:cubicBezTo>
                    <a:pt x="8" y="6"/>
                    <a:pt x="6" y="7"/>
                    <a:pt x="6" y="9"/>
                  </a:cubicBezTo>
                  <a:cubicBezTo>
                    <a:pt x="6" y="11"/>
                    <a:pt x="7" y="12"/>
                    <a:pt x="9" y="1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7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7" name="Freeform 265"/>
            <p:cNvSpPr/>
            <p:nvPr/>
          </p:nvSpPr>
          <p:spPr bwMode="auto">
            <a:xfrm>
              <a:off x="-1719263" y="2355851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60483750 w 24"/>
                <a:gd name="T3" fmla="*/ 0 h 66"/>
                <a:gd name="T4" fmla="*/ 60483750 w 24"/>
                <a:gd name="T5" fmla="*/ 166330313 h 66"/>
                <a:gd name="T6" fmla="*/ 25201563 w 24"/>
                <a:gd name="T7" fmla="*/ 166330313 h 66"/>
                <a:gd name="T8" fmla="*/ 25201563 w 24"/>
                <a:gd name="T9" fmla="*/ 30241875 h 66"/>
                <a:gd name="T10" fmla="*/ 0 w 24"/>
                <a:gd name="T11" fmla="*/ 30241875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0" y="66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8" name="Freeform 266"/>
            <p:cNvSpPr/>
            <p:nvPr/>
          </p:nvSpPr>
          <p:spPr bwMode="auto">
            <a:xfrm>
              <a:off x="-1543050" y="2352676"/>
              <a:ext cx="74612" cy="107950"/>
            </a:xfrm>
            <a:custGeom>
              <a:avLst/>
              <a:gdLst>
                <a:gd name="T0" fmla="*/ 278347527 w 20"/>
                <a:gd name="T1" fmla="*/ 401834569 h 29"/>
                <a:gd name="T2" fmla="*/ 55668013 w 20"/>
                <a:gd name="T3" fmla="*/ 401834569 h 29"/>
                <a:gd name="T4" fmla="*/ 0 w 20"/>
                <a:gd name="T5" fmla="*/ 360266374 h 29"/>
                <a:gd name="T6" fmla="*/ 55668013 w 20"/>
                <a:gd name="T7" fmla="*/ 277126262 h 29"/>
                <a:gd name="T8" fmla="*/ 139173764 w 20"/>
                <a:gd name="T9" fmla="*/ 193989872 h 29"/>
                <a:gd name="T10" fmla="*/ 180926639 w 20"/>
                <a:gd name="T11" fmla="*/ 124708307 h 29"/>
                <a:gd name="T12" fmla="*/ 139173764 w 20"/>
                <a:gd name="T13" fmla="*/ 83136390 h 29"/>
                <a:gd name="T14" fmla="*/ 83505750 w 20"/>
                <a:gd name="T15" fmla="*/ 124708307 h 29"/>
                <a:gd name="T16" fmla="*/ 125254895 w 20"/>
                <a:gd name="T17" fmla="*/ 180131326 h 29"/>
                <a:gd name="T18" fmla="*/ 69586882 w 20"/>
                <a:gd name="T19" fmla="*/ 235558067 h 29"/>
                <a:gd name="T20" fmla="*/ 13918869 w 20"/>
                <a:gd name="T21" fmla="*/ 124708307 h 29"/>
                <a:gd name="T22" fmla="*/ 139173764 w 20"/>
                <a:gd name="T23" fmla="*/ 0 h 29"/>
                <a:gd name="T24" fmla="*/ 264428659 w 20"/>
                <a:gd name="T25" fmla="*/ 124708307 h 29"/>
                <a:gd name="T26" fmla="*/ 208760645 w 20"/>
                <a:gd name="T27" fmla="*/ 235558067 h 29"/>
                <a:gd name="T28" fmla="*/ 111339757 w 20"/>
                <a:gd name="T29" fmla="*/ 332553003 h 29"/>
                <a:gd name="T30" fmla="*/ 278347527 w 20"/>
                <a:gd name="T31" fmla="*/ 332553003 h 29"/>
                <a:gd name="T32" fmla="*/ 278347527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8"/>
                    <a:pt x="12" y="6"/>
                    <a:pt x="10" y="6"/>
                  </a:cubicBezTo>
                  <a:cubicBezTo>
                    <a:pt x="8" y="6"/>
                    <a:pt x="6" y="7"/>
                    <a:pt x="6" y="9"/>
                  </a:cubicBezTo>
                  <a:cubicBezTo>
                    <a:pt x="6" y="11"/>
                    <a:pt x="7" y="12"/>
                    <a:pt x="9" y="1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7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9" name="Freeform 267"/>
            <p:cNvSpPr/>
            <p:nvPr/>
          </p:nvSpPr>
          <p:spPr bwMode="auto">
            <a:xfrm>
              <a:off x="-1457325" y="2352676"/>
              <a:ext cx="71437" cy="107950"/>
            </a:xfrm>
            <a:custGeom>
              <a:avLst/>
              <a:gdLst>
                <a:gd name="T0" fmla="*/ 268591840 w 19"/>
                <a:gd name="T1" fmla="*/ 401834569 h 29"/>
                <a:gd name="T2" fmla="*/ 56544265 w 19"/>
                <a:gd name="T3" fmla="*/ 401834569 h 29"/>
                <a:gd name="T4" fmla="*/ 0 w 19"/>
                <a:gd name="T5" fmla="*/ 360266374 h 29"/>
                <a:gd name="T6" fmla="*/ 56544265 w 19"/>
                <a:gd name="T7" fmla="*/ 277126262 h 29"/>
                <a:gd name="T8" fmla="*/ 127229297 w 19"/>
                <a:gd name="T9" fmla="*/ 193989872 h 29"/>
                <a:gd name="T10" fmla="*/ 183773562 w 19"/>
                <a:gd name="T11" fmla="*/ 124708307 h 29"/>
                <a:gd name="T12" fmla="*/ 127229297 w 19"/>
                <a:gd name="T13" fmla="*/ 83136390 h 29"/>
                <a:gd name="T14" fmla="*/ 84818278 w 19"/>
                <a:gd name="T15" fmla="*/ 124708307 h 29"/>
                <a:gd name="T16" fmla="*/ 113092291 w 19"/>
                <a:gd name="T17" fmla="*/ 180131326 h 29"/>
                <a:gd name="T18" fmla="*/ 56544265 w 19"/>
                <a:gd name="T19" fmla="*/ 235558067 h 29"/>
                <a:gd name="T20" fmla="*/ 0 w 19"/>
                <a:gd name="T21" fmla="*/ 124708307 h 29"/>
                <a:gd name="T22" fmla="*/ 127229297 w 19"/>
                <a:gd name="T23" fmla="*/ 0 h 29"/>
                <a:gd name="T24" fmla="*/ 268591840 w 19"/>
                <a:gd name="T25" fmla="*/ 124708307 h 29"/>
                <a:gd name="T26" fmla="*/ 197910569 w 19"/>
                <a:gd name="T27" fmla="*/ 235558067 h 29"/>
                <a:gd name="T28" fmla="*/ 113092291 w 19"/>
                <a:gd name="T29" fmla="*/ 332553003 h 29"/>
                <a:gd name="T30" fmla="*/ 268591840 w 19"/>
                <a:gd name="T31" fmla="*/ 332553003 h 29"/>
                <a:gd name="T32" fmla="*/ 268591840 w 19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4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2"/>
                    <a:pt x="13" y="10"/>
                    <a:pt x="13" y="9"/>
                  </a:cubicBezTo>
                  <a:cubicBezTo>
                    <a:pt x="13" y="8"/>
                    <a:pt x="12" y="6"/>
                    <a:pt x="9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"/>
                    <a:pt x="7" y="12"/>
                    <a:pt x="8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" y="15"/>
                    <a:pt x="0" y="12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9" y="4"/>
                    <a:pt x="19" y="9"/>
                  </a:cubicBezTo>
                  <a:cubicBezTo>
                    <a:pt x="19" y="13"/>
                    <a:pt x="17" y="15"/>
                    <a:pt x="14" y="17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19" y="24"/>
                    <a:pt x="19" y="24"/>
                    <a:pt x="19" y="24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0" name="Freeform 268"/>
            <p:cNvSpPr/>
            <p:nvPr/>
          </p:nvSpPr>
          <p:spPr bwMode="auto">
            <a:xfrm>
              <a:off x="-1281113" y="2352676"/>
              <a:ext cx="76200" cy="107950"/>
            </a:xfrm>
            <a:custGeom>
              <a:avLst/>
              <a:gdLst>
                <a:gd name="T0" fmla="*/ 290322000 w 20"/>
                <a:gd name="T1" fmla="*/ 401834569 h 29"/>
                <a:gd name="T2" fmla="*/ 58064400 w 20"/>
                <a:gd name="T3" fmla="*/ 401834569 h 29"/>
                <a:gd name="T4" fmla="*/ 0 w 20"/>
                <a:gd name="T5" fmla="*/ 360266374 h 29"/>
                <a:gd name="T6" fmla="*/ 58064400 w 20"/>
                <a:gd name="T7" fmla="*/ 277126262 h 29"/>
                <a:gd name="T8" fmla="*/ 145161000 w 20"/>
                <a:gd name="T9" fmla="*/ 193989872 h 29"/>
                <a:gd name="T10" fmla="*/ 188709300 w 20"/>
                <a:gd name="T11" fmla="*/ 124708307 h 29"/>
                <a:gd name="T12" fmla="*/ 145161000 w 20"/>
                <a:gd name="T13" fmla="*/ 83136390 h 29"/>
                <a:gd name="T14" fmla="*/ 87096600 w 20"/>
                <a:gd name="T15" fmla="*/ 124708307 h 29"/>
                <a:gd name="T16" fmla="*/ 130644900 w 20"/>
                <a:gd name="T17" fmla="*/ 180131326 h 29"/>
                <a:gd name="T18" fmla="*/ 58064400 w 20"/>
                <a:gd name="T19" fmla="*/ 235558067 h 29"/>
                <a:gd name="T20" fmla="*/ 0 w 20"/>
                <a:gd name="T21" fmla="*/ 124708307 h 29"/>
                <a:gd name="T22" fmla="*/ 145161000 w 20"/>
                <a:gd name="T23" fmla="*/ 0 h 29"/>
                <a:gd name="T24" fmla="*/ 275805900 w 20"/>
                <a:gd name="T25" fmla="*/ 124708307 h 29"/>
                <a:gd name="T26" fmla="*/ 203225400 w 20"/>
                <a:gd name="T27" fmla="*/ 235558067 h 29"/>
                <a:gd name="T28" fmla="*/ 116128800 w 20"/>
                <a:gd name="T29" fmla="*/ 332553003 h 29"/>
                <a:gd name="T30" fmla="*/ 290322000 w 20"/>
                <a:gd name="T31" fmla="*/ 332553003 h 29"/>
                <a:gd name="T32" fmla="*/ 290322000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8"/>
                    <a:pt x="12" y="6"/>
                    <a:pt x="10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"/>
                    <a:pt x="7" y="12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4" y="17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1" name="Freeform 269"/>
            <p:cNvSpPr/>
            <p:nvPr/>
          </p:nvSpPr>
          <p:spPr bwMode="auto">
            <a:xfrm>
              <a:off x="-1198563" y="2355851"/>
              <a:ext cx="76200" cy="104775"/>
            </a:xfrm>
            <a:custGeom>
              <a:avLst/>
              <a:gdLst>
                <a:gd name="T0" fmla="*/ 0 w 20"/>
                <a:gd name="T1" fmla="*/ 308049726 h 28"/>
                <a:gd name="T2" fmla="*/ 130644900 w 20"/>
                <a:gd name="T3" fmla="*/ 308049726 h 28"/>
                <a:gd name="T4" fmla="*/ 188709300 w 20"/>
                <a:gd name="T5" fmla="*/ 266042435 h 28"/>
                <a:gd name="T6" fmla="*/ 130644900 w 20"/>
                <a:gd name="T7" fmla="*/ 224035144 h 28"/>
                <a:gd name="T8" fmla="*/ 58064400 w 20"/>
                <a:gd name="T9" fmla="*/ 224035144 h 28"/>
                <a:gd name="T10" fmla="*/ 58064400 w 20"/>
                <a:gd name="T11" fmla="*/ 168029164 h 28"/>
                <a:gd name="T12" fmla="*/ 174193200 w 20"/>
                <a:gd name="T13" fmla="*/ 70012152 h 28"/>
                <a:gd name="T14" fmla="*/ 174193200 w 20"/>
                <a:gd name="T15" fmla="*/ 70012152 h 28"/>
                <a:gd name="T16" fmla="*/ 14516100 w 20"/>
                <a:gd name="T17" fmla="*/ 70012152 h 28"/>
                <a:gd name="T18" fmla="*/ 14516100 w 20"/>
                <a:gd name="T19" fmla="*/ 0 h 28"/>
                <a:gd name="T20" fmla="*/ 188709300 w 20"/>
                <a:gd name="T21" fmla="*/ 0 h 28"/>
                <a:gd name="T22" fmla="*/ 261289800 w 20"/>
                <a:gd name="T23" fmla="*/ 56009721 h 28"/>
                <a:gd name="T24" fmla="*/ 174193200 w 20"/>
                <a:gd name="T25" fmla="*/ 154026734 h 28"/>
                <a:gd name="T26" fmla="*/ 290322000 w 20"/>
                <a:gd name="T27" fmla="*/ 266042435 h 28"/>
                <a:gd name="T28" fmla="*/ 130644900 w 20"/>
                <a:gd name="T29" fmla="*/ 392064308 h 28"/>
                <a:gd name="T30" fmla="*/ 0 w 20"/>
                <a:gd name="T31" fmla="*/ 392064308 h 28"/>
                <a:gd name="T32" fmla="*/ 0 w 20"/>
                <a:gd name="T33" fmla="*/ 308049726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1" y="22"/>
                    <a:pt x="13" y="22"/>
                    <a:pt x="13" y="19"/>
                  </a:cubicBezTo>
                  <a:cubicBezTo>
                    <a:pt x="13" y="16"/>
                    <a:pt x="11" y="16"/>
                    <a:pt x="9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7" y="0"/>
                    <a:pt x="18" y="2"/>
                    <a:pt x="18" y="4"/>
                  </a:cubicBezTo>
                  <a:cubicBezTo>
                    <a:pt x="18" y="8"/>
                    <a:pt x="15" y="9"/>
                    <a:pt x="12" y="11"/>
                  </a:cubicBezTo>
                  <a:cubicBezTo>
                    <a:pt x="16" y="12"/>
                    <a:pt x="20" y="15"/>
                    <a:pt x="20" y="19"/>
                  </a:cubicBezTo>
                  <a:cubicBezTo>
                    <a:pt x="20" y="26"/>
                    <a:pt x="15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2" name="Freeform 270"/>
            <p:cNvSpPr/>
            <p:nvPr/>
          </p:nvSpPr>
          <p:spPr bwMode="auto">
            <a:xfrm>
              <a:off x="-1014413" y="2352676"/>
              <a:ext cx="71437" cy="107950"/>
            </a:xfrm>
            <a:custGeom>
              <a:avLst/>
              <a:gdLst>
                <a:gd name="T0" fmla="*/ 268591840 w 19"/>
                <a:gd name="T1" fmla="*/ 401834569 h 29"/>
                <a:gd name="T2" fmla="*/ 56544265 w 19"/>
                <a:gd name="T3" fmla="*/ 401834569 h 29"/>
                <a:gd name="T4" fmla="*/ 0 w 19"/>
                <a:gd name="T5" fmla="*/ 360266374 h 29"/>
                <a:gd name="T6" fmla="*/ 56544265 w 19"/>
                <a:gd name="T7" fmla="*/ 277126262 h 29"/>
                <a:gd name="T8" fmla="*/ 127229297 w 19"/>
                <a:gd name="T9" fmla="*/ 193989872 h 29"/>
                <a:gd name="T10" fmla="*/ 183773562 w 19"/>
                <a:gd name="T11" fmla="*/ 124708307 h 29"/>
                <a:gd name="T12" fmla="*/ 127229297 w 19"/>
                <a:gd name="T13" fmla="*/ 83136390 h 29"/>
                <a:gd name="T14" fmla="*/ 84818278 w 19"/>
                <a:gd name="T15" fmla="*/ 124708307 h 29"/>
                <a:gd name="T16" fmla="*/ 113092291 w 19"/>
                <a:gd name="T17" fmla="*/ 180131326 h 29"/>
                <a:gd name="T18" fmla="*/ 56544265 w 19"/>
                <a:gd name="T19" fmla="*/ 235558067 h 29"/>
                <a:gd name="T20" fmla="*/ 0 w 19"/>
                <a:gd name="T21" fmla="*/ 124708307 h 29"/>
                <a:gd name="T22" fmla="*/ 127229297 w 19"/>
                <a:gd name="T23" fmla="*/ 0 h 29"/>
                <a:gd name="T24" fmla="*/ 268591840 w 19"/>
                <a:gd name="T25" fmla="*/ 124708307 h 29"/>
                <a:gd name="T26" fmla="*/ 197910569 w 19"/>
                <a:gd name="T27" fmla="*/ 235558067 h 29"/>
                <a:gd name="T28" fmla="*/ 113092291 w 19"/>
                <a:gd name="T29" fmla="*/ 332553003 h 29"/>
                <a:gd name="T30" fmla="*/ 268591840 w 19"/>
                <a:gd name="T31" fmla="*/ 332553003 h 29"/>
                <a:gd name="T32" fmla="*/ 268591840 w 19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4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2"/>
                    <a:pt x="13" y="10"/>
                    <a:pt x="13" y="9"/>
                  </a:cubicBezTo>
                  <a:cubicBezTo>
                    <a:pt x="13" y="8"/>
                    <a:pt x="11" y="6"/>
                    <a:pt x="9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"/>
                    <a:pt x="7" y="12"/>
                    <a:pt x="8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" y="15"/>
                    <a:pt x="0" y="12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9" y="4"/>
                    <a:pt x="19" y="9"/>
                  </a:cubicBezTo>
                  <a:cubicBezTo>
                    <a:pt x="19" y="13"/>
                    <a:pt x="17" y="15"/>
                    <a:pt x="14" y="17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19" y="24"/>
                    <a:pt x="19" y="24"/>
                    <a:pt x="19" y="24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3" name="Freeform 271"/>
            <p:cNvSpPr/>
            <p:nvPr/>
          </p:nvSpPr>
          <p:spPr bwMode="auto">
            <a:xfrm>
              <a:off x="-942975" y="2352676"/>
              <a:ext cx="79375" cy="107950"/>
            </a:xfrm>
            <a:custGeom>
              <a:avLst/>
              <a:gdLst>
                <a:gd name="T0" fmla="*/ 228584881 w 21"/>
                <a:gd name="T1" fmla="*/ 13854824 h 29"/>
                <a:gd name="T2" fmla="*/ 85721220 w 21"/>
                <a:gd name="T3" fmla="*/ 249412891 h 29"/>
                <a:gd name="T4" fmla="*/ 185726161 w 21"/>
                <a:gd name="T5" fmla="*/ 249412891 h 29"/>
                <a:gd name="T6" fmla="*/ 185726161 w 21"/>
                <a:gd name="T7" fmla="*/ 138563131 h 29"/>
                <a:gd name="T8" fmla="*/ 257159881 w 21"/>
                <a:gd name="T9" fmla="*/ 27713371 h 29"/>
                <a:gd name="T10" fmla="*/ 257159881 w 21"/>
                <a:gd name="T11" fmla="*/ 0 h 29"/>
                <a:gd name="T12" fmla="*/ 257159881 w 21"/>
                <a:gd name="T13" fmla="*/ 27713371 h 29"/>
                <a:gd name="T14" fmla="*/ 257159881 w 21"/>
                <a:gd name="T15" fmla="*/ 249412891 h 29"/>
                <a:gd name="T16" fmla="*/ 300018601 w 21"/>
                <a:gd name="T17" fmla="*/ 249412891 h 29"/>
                <a:gd name="T18" fmla="*/ 300018601 w 21"/>
                <a:gd name="T19" fmla="*/ 318698179 h 29"/>
                <a:gd name="T20" fmla="*/ 257159881 w 21"/>
                <a:gd name="T21" fmla="*/ 318698179 h 29"/>
                <a:gd name="T22" fmla="*/ 257159881 w 21"/>
                <a:gd name="T23" fmla="*/ 401834569 h 29"/>
                <a:gd name="T24" fmla="*/ 185726161 w 21"/>
                <a:gd name="T25" fmla="*/ 401834569 h 29"/>
                <a:gd name="T26" fmla="*/ 185726161 w 21"/>
                <a:gd name="T27" fmla="*/ 318698179 h 29"/>
                <a:gd name="T28" fmla="*/ 57146220 w 21"/>
                <a:gd name="T29" fmla="*/ 318698179 h 29"/>
                <a:gd name="T30" fmla="*/ 0 w 21"/>
                <a:gd name="T31" fmla="*/ 263271438 h 29"/>
                <a:gd name="T32" fmla="*/ 28575000 w 21"/>
                <a:gd name="T33" fmla="*/ 207844697 h 29"/>
                <a:gd name="T34" fmla="*/ 142867440 w 21"/>
                <a:gd name="T35" fmla="*/ 13854824 h 29"/>
                <a:gd name="T36" fmla="*/ 228584881 w 21"/>
                <a:gd name="T37" fmla="*/ 13854824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" h="29">
                  <a:moveTo>
                    <a:pt x="16" y="1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18" y="1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0" y="19"/>
                  </a:cubicBezTo>
                  <a:cubicBezTo>
                    <a:pt x="0" y="18"/>
                    <a:pt x="1" y="16"/>
                    <a:pt x="2" y="15"/>
                  </a:cubicBezTo>
                  <a:cubicBezTo>
                    <a:pt x="10" y="1"/>
                    <a:pt x="10" y="1"/>
                    <a:pt x="10" y="1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4" name="Freeform 272"/>
            <p:cNvSpPr/>
            <p:nvPr/>
          </p:nvSpPr>
          <p:spPr bwMode="auto">
            <a:xfrm>
              <a:off x="-758825" y="2352676"/>
              <a:ext cx="74612" cy="107950"/>
            </a:xfrm>
            <a:custGeom>
              <a:avLst/>
              <a:gdLst>
                <a:gd name="T0" fmla="*/ 278347527 w 20"/>
                <a:gd name="T1" fmla="*/ 401834569 h 29"/>
                <a:gd name="T2" fmla="*/ 69586882 w 20"/>
                <a:gd name="T3" fmla="*/ 401834569 h 29"/>
                <a:gd name="T4" fmla="*/ 0 w 20"/>
                <a:gd name="T5" fmla="*/ 360266374 h 29"/>
                <a:gd name="T6" fmla="*/ 55668013 w 20"/>
                <a:gd name="T7" fmla="*/ 277126262 h 29"/>
                <a:gd name="T8" fmla="*/ 139173764 w 20"/>
                <a:gd name="T9" fmla="*/ 193989872 h 29"/>
                <a:gd name="T10" fmla="*/ 180926639 w 20"/>
                <a:gd name="T11" fmla="*/ 124708307 h 29"/>
                <a:gd name="T12" fmla="*/ 139173764 w 20"/>
                <a:gd name="T13" fmla="*/ 83136390 h 29"/>
                <a:gd name="T14" fmla="*/ 97420888 w 20"/>
                <a:gd name="T15" fmla="*/ 124708307 h 29"/>
                <a:gd name="T16" fmla="*/ 125254895 w 20"/>
                <a:gd name="T17" fmla="*/ 180131326 h 29"/>
                <a:gd name="T18" fmla="*/ 69586882 w 20"/>
                <a:gd name="T19" fmla="*/ 235558067 h 29"/>
                <a:gd name="T20" fmla="*/ 13918869 w 20"/>
                <a:gd name="T21" fmla="*/ 124708307 h 29"/>
                <a:gd name="T22" fmla="*/ 139173764 w 20"/>
                <a:gd name="T23" fmla="*/ 0 h 29"/>
                <a:gd name="T24" fmla="*/ 264428659 w 20"/>
                <a:gd name="T25" fmla="*/ 124708307 h 29"/>
                <a:gd name="T26" fmla="*/ 208760645 w 20"/>
                <a:gd name="T27" fmla="*/ 235558067 h 29"/>
                <a:gd name="T28" fmla="*/ 111339757 w 20"/>
                <a:gd name="T29" fmla="*/ 332553003 h 29"/>
                <a:gd name="T30" fmla="*/ 278347527 w 20"/>
                <a:gd name="T31" fmla="*/ 332553003 h 29"/>
                <a:gd name="T32" fmla="*/ 278347527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8"/>
                    <a:pt x="12" y="6"/>
                    <a:pt x="10" y="6"/>
                  </a:cubicBezTo>
                  <a:cubicBezTo>
                    <a:pt x="8" y="6"/>
                    <a:pt x="7" y="7"/>
                    <a:pt x="7" y="9"/>
                  </a:cubicBezTo>
                  <a:cubicBezTo>
                    <a:pt x="7" y="11"/>
                    <a:pt x="8" y="12"/>
                    <a:pt x="9" y="1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8" y="15"/>
                    <a:pt x="15" y="17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5" name="Freeform 273"/>
            <p:cNvSpPr/>
            <p:nvPr/>
          </p:nvSpPr>
          <p:spPr bwMode="auto">
            <a:xfrm>
              <a:off x="-673100" y="2355851"/>
              <a:ext cx="68262" cy="104775"/>
            </a:xfrm>
            <a:custGeom>
              <a:avLst/>
              <a:gdLst>
                <a:gd name="T0" fmla="*/ 230107410 w 18"/>
                <a:gd name="T1" fmla="*/ 70012152 h 28"/>
                <a:gd name="T2" fmla="*/ 86290753 w 18"/>
                <a:gd name="T3" fmla="*/ 70012152 h 28"/>
                <a:gd name="T4" fmla="*/ 86290753 w 18"/>
                <a:gd name="T5" fmla="*/ 140024304 h 28"/>
                <a:gd name="T6" fmla="*/ 143816657 w 18"/>
                <a:gd name="T7" fmla="*/ 140024304 h 28"/>
                <a:gd name="T8" fmla="*/ 258872258 w 18"/>
                <a:gd name="T9" fmla="*/ 266042435 h 28"/>
                <a:gd name="T10" fmla="*/ 143816657 w 18"/>
                <a:gd name="T11" fmla="*/ 392064308 h 28"/>
                <a:gd name="T12" fmla="*/ 0 w 18"/>
                <a:gd name="T13" fmla="*/ 392064308 h 28"/>
                <a:gd name="T14" fmla="*/ 0 w 18"/>
                <a:gd name="T15" fmla="*/ 322052156 h 28"/>
                <a:gd name="T16" fmla="*/ 100671281 w 18"/>
                <a:gd name="T17" fmla="*/ 322052156 h 28"/>
                <a:gd name="T18" fmla="*/ 172581505 w 18"/>
                <a:gd name="T19" fmla="*/ 266042435 h 28"/>
                <a:gd name="T20" fmla="*/ 100671281 w 18"/>
                <a:gd name="T21" fmla="*/ 210032713 h 28"/>
                <a:gd name="T22" fmla="*/ 0 w 18"/>
                <a:gd name="T23" fmla="*/ 210032713 h 28"/>
                <a:gd name="T24" fmla="*/ 0 w 18"/>
                <a:gd name="T25" fmla="*/ 0 h 28"/>
                <a:gd name="T26" fmla="*/ 230107410 w 18"/>
                <a:gd name="T27" fmla="*/ 0 h 28"/>
                <a:gd name="T28" fmla="*/ 230107410 w 18"/>
                <a:gd name="T29" fmla="*/ 7001215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28">
                  <a:moveTo>
                    <a:pt x="16" y="5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3" y="10"/>
                    <a:pt x="18" y="13"/>
                    <a:pt x="18" y="19"/>
                  </a:cubicBezTo>
                  <a:cubicBezTo>
                    <a:pt x="18" y="25"/>
                    <a:pt x="13" y="28"/>
                    <a:pt x="1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0" y="23"/>
                    <a:pt x="12" y="22"/>
                    <a:pt x="12" y="19"/>
                  </a:cubicBezTo>
                  <a:cubicBezTo>
                    <a:pt x="12" y="16"/>
                    <a:pt x="10" y="15"/>
                    <a:pt x="7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6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6" name="Freeform 274"/>
            <p:cNvSpPr/>
            <p:nvPr/>
          </p:nvSpPr>
          <p:spPr bwMode="auto">
            <a:xfrm>
              <a:off x="-496888" y="2352676"/>
              <a:ext cx="74612" cy="107950"/>
            </a:xfrm>
            <a:custGeom>
              <a:avLst/>
              <a:gdLst>
                <a:gd name="T0" fmla="*/ 278347527 w 20"/>
                <a:gd name="T1" fmla="*/ 401834569 h 29"/>
                <a:gd name="T2" fmla="*/ 55668013 w 20"/>
                <a:gd name="T3" fmla="*/ 401834569 h 29"/>
                <a:gd name="T4" fmla="*/ 0 w 20"/>
                <a:gd name="T5" fmla="*/ 360266374 h 29"/>
                <a:gd name="T6" fmla="*/ 55668013 w 20"/>
                <a:gd name="T7" fmla="*/ 277126262 h 29"/>
                <a:gd name="T8" fmla="*/ 139173764 w 20"/>
                <a:gd name="T9" fmla="*/ 193989872 h 29"/>
                <a:gd name="T10" fmla="*/ 180926639 w 20"/>
                <a:gd name="T11" fmla="*/ 124708307 h 29"/>
                <a:gd name="T12" fmla="*/ 139173764 w 20"/>
                <a:gd name="T13" fmla="*/ 83136390 h 29"/>
                <a:gd name="T14" fmla="*/ 83505750 w 20"/>
                <a:gd name="T15" fmla="*/ 124708307 h 29"/>
                <a:gd name="T16" fmla="*/ 125254895 w 20"/>
                <a:gd name="T17" fmla="*/ 180131326 h 29"/>
                <a:gd name="T18" fmla="*/ 69586882 w 20"/>
                <a:gd name="T19" fmla="*/ 235558067 h 29"/>
                <a:gd name="T20" fmla="*/ 0 w 20"/>
                <a:gd name="T21" fmla="*/ 124708307 h 29"/>
                <a:gd name="T22" fmla="*/ 139173764 w 20"/>
                <a:gd name="T23" fmla="*/ 0 h 29"/>
                <a:gd name="T24" fmla="*/ 264428659 w 20"/>
                <a:gd name="T25" fmla="*/ 124708307 h 29"/>
                <a:gd name="T26" fmla="*/ 208760645 w 20"/>
                <a:gd name="T27" fmla="*/ 235558067 h 29"/>
                <a:gd name="T28" fmla="*/ 111339757 w 20"/>
                <a:gd name="T29" fmla="*/ 332553003 h 29"/>
                <a:gd name="T30" fmla="*/ 278347527 w 20"/>
                <a:gd name="T31" fmla="*/ 332553003 h 29"/>
                <a:gd name="T32" fmla="*/ 278347527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8"/>
                    <a:pt x="12" y="6"/>
                    <a:pt x="10" y="6"/>
                  </a:cubicBezTo>
                  <a:cubicBezTo>
                    <a:pt x="8" y="6"/>
                    <a:pt x="6" y="7"/>
                    <a:pt x="6" y="9"/>
                  </a:cubicBezTo>
                  <a:cubicBezTo>
                    <a:pt x="6" y="11"/>
                    <a:pt x="7" y="12"/>
                    <a:pt x="9" y="1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7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7" name="Freeform 275"/>
            <p:cNvSpPr/>
            <p:nvPr/>
          </p:nvSpPr>
          <p:spPr bwMode="auto">
            <a:xfrm>
              <a:off x="-414338" y="2355851"/>
              <a:ext cx="71437" cy="107950"/>
            </a:xfrm>
            <a:custGeom>
              <a:avLst/>
              <a:gdLst>
                <a:gd name="T0" fmla="*/ 212047575 w 19"/>
                <a:gd name="T1" fmla="*/ 0 h 29"/>
                <a:gd name="T2" fmla="*/ 98955284 w 19"/>
                <a:gd name="T3" fmla="*/ 221703243 h 29"/>
                <a:gd name="T4" fmla="*/ 84818278 w 19"/>
                <a:gd name="T5" fmla="*/ 263271438 h 29"/>
                <a:gd name="T6" fmla="*/ 141362543 w 19"/>
                <a:gd name="T7" fmla="*/ 318698179 h 29"/>
                <a:gd name="T8" fmla="*/ 183773562 w 19"/>
                <a:gd name="T9" fmla="*/ 263271438 h 29"/>
                <a:gd name="T10" fmla="*/ 127229297 w 19"/>
                <a:gd name="T11" fmla="*/ 207844697 h 29"/>
                <a:gd name="T12" fmla="*/ 169636556 w 19"/>
                <a:gd name="T13" fmla="*/ 124708307 h 29"/>
                <a:gd name="T14" fmla="*/ 268591840 w 19"/>
                <a:gd name="T15" fmla="*/ 263271438 h 29"/>
                <a:gd name="T16" fmla="*/ 141362543 w 19"/>
                <a:gd name="T17" fmla="*/ 401834569 h 29"/>
                <a:gd name="T18" fmla="*/ 0 w 19"/>
                <a:gd name="T19" fmla="*/ 263271438 h 29"/>
                <a:gd name="T20" fmla="*/ 28274013 w 19"/>
                <a:gd name="T21" fmla="*/ 166276502 h 29"/>
                <a:gd name="T22" fmla="*/ 113092291 w 19"/>
                <a:gd name="T23" fmla="*/ 0 h 29"/>
                <a:gd name="T24" fmla="*/ 212047575 w 19"/>
                <a:gd name="T25" fmla="*/ 0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6" y="16"/>
                    <a:pt x="6" y="18"/>
                    <a:pt x="6" y="19"/>
                  </a:cubicBezTo>
                  <a:cubicBezTo>
                    <a:pt x="6" y="21"/>
                    <a:pt x="7" y="23"/>
                    <a:pt x="10" y="23"/>
                  </a:cubicBezTo>
                  <a:cubicBezTo>
                    <a:pt x="12" y="23"/>
                    <a:pt x="13" y="21"/>
                    <a:pt x="13" y="19"/>
                  </a:cubicBezTo>
                  <a:cubicBezTo>
                    <a:pt x="13" y="16"/>
                    <a:pt x="12" y="15"/>
                    <a:pt x="9" y="15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7" y="10"/>
                    <a:pt x="19" y="14"/>
                    <a:pt x="19" y="19"/>
                  </a:cubicBezTo>
                  <a:cubicBezTo>
                    <a:pt x="19" y="24"/>
                    <a:pt x="15" y="29"/>
                    <a:pt x="10" y="29"/>
                  </a:cubicBezTo>
                  <a:cubicBezTo>
                    <a:pt x="4" y="29"/>
                    <a:pt x="0" y="24"/>
                    <a:pt x="0" y="19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8" name="Freeform 276"/>
            <p:cNvSpPr/>
            <p:nvPr/>
          </p:nvSpPr>
          <p:spPr bwMode="auto">
            <a:xfrm>
              <a:off x="-2060575" y="2592388"/>
              <a:ext cx="74612" cy="107950"/>
            </a:xfrm>
            <a:custGeom>
              <a:avLst/>
              <a:gdLst>
                <a:gd name="T0" fmla="*/ 278347527 w 20"/>
                <a:gd name="T1" fmla="*/ 401834569 h 29"/>
                <a:gd name="T2" fmla="*/ 69586882 w 20"/>
                <a:gd name="T3" fmla="*/ 401834569 h 29"/>
                <a:gd name="T4" fmla="*/ 0 w 20"/>
                <a:gd name="T5" fmla="*/ 360266374 h 29"/>
                <a:gd name="T6" fmla="*/ 55668013 w 20"/>
                <a:gd name="T7" fmla="*/ 277126262 h 29"/>
                <a:gd name="T8" fmla="*/ 139173764 w 20"/>
                <a:gd name="T9" fmla="*/ 193989872 h 29"/>
                <a:gd name="T10" fmla="*/ 180926639 w 20"/>
                <a:gd name="T11" fmla="*/ 124708307 h 29"/>
                <a:gd name="T12" fmla="*/ 139173764 w 20"/>
                <a:gd name="T13" fmla="*/ 83136390 h 29"/>
                <a:gd name="T14" fmla="*/ 97420888 w 20"/>
                <a:gd name="T15" fmla="*/ 124708307 h 29"/>
                <a:gd name="T16" fmla="*/ 125254895 w 20"/>
                <a:gd name="T17" fmla="*/ 180131326 h 29"/>
                <a:gd name="T18" fmla="*/ 69586882 w 20"/>
                <a:gd name="T19" fmla="*/ 235558067 h 29"/>
                <a:gd name="T20" fmla="*/ 13918869 w 20"/>
                <a:gd name="T21" fmla="*/ 124708307 h 29"/>
                <a:gd name="T22" fmla="*/ 139173764 w 20"/>
                <a:gd name="T23" fmla="*/ 0 h 29"/>
                <a:gd name="T24" fmla="*/ 264428659 w 20"/>
                <a:gd name="T25" fmla="*/ 124708307 h 29"/>
                <a:gd name="T26" fmla="*/ 208760645 w 20"/>
                <a:gd name="T27" fmla="*/ 235558067 h 29"/>
                <a:gd name="T28" fmla="*/ 111339757 w 20"/>
                <a:gd name="T29" fmla="*/ 332553003 h 29"/>
                <a:gd name="T30" fmla="*/ 278347527 w 20"/>
                <a:gd name="T31" fmla="*/ 332553003 h 29"/>
                <a:gd name="T32" fmla="*/ 278347527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8"/>
                    <a:pt x="12" y="6"/>
                    <a:pt x="10" y="6"/>
                  </a:cubicBezTo>
                  <a:cubicBezTo>
                    <a:pt x="8" y="6"/>
                    <a:pt x="7" y="7"/>
                    <a:pt x="7" y="9"/>
                  </a:cubicBezTo>
                  <a:cubicBezTo>
                    <a:pt x="7" y="11"/>
                    <a:pt x="8" y="12"/>
                    <a:pt x="9" y="1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8" y="15"/>
                    <a:pt x="15" y="17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9" name="Freeform 277"/>
            <p:cNvSpPr/>
            <p:nvPr/>
          </p:nvSpPr>
          <p:spPr bwMode="auto">
            <a:xfrm>
              <a:off x="-1981200" y="2595563"/>
              <a:ext cx="66675" cy="104775"/>
            </a:xfrm>
            <a:custGeom>
              <a:avLst/>
              <a:gdLst>
                <a:gd name="T0" fmla="*/ 0 w 18"/>
                <a:gd name="T1" fmla="*/ 0 h 28"/>
                <a:gd name="T2" fmla="*/ 178370442 w 18"/>
                <a:gd name="T3" fmla="*/ 0 h 28"/>
                <a:gd name="T4" fmla="*/ 246975313 w 18"/>
                <a:gd name="T5" fmla="*/ 42007291 h 28"/>
                <a:gd name="T6" fmla="*/ 233255079 w 18"/>
                <a:gd name="T7" fmla="*/ 98017013 h 28"/>
                <a:gd name="T8" fmla="*/ 137209742 w 18"/>
                <a:gd name="T9" fmla="*/ 392064308 h 28"/>
                <a:gd name="T10" fmla="*/ 41164404 w 18"/>
                <a:gd name="T11" fmla="*/ 392064308 h 28"/>
                <a:gd name="T12" fmla="*/ 150929975 w 18"/>
                <a:gd name="T13" fmla="*/ 84014582 h 28"/>
                <a:gd name="T14" fmla="*/ 0 w 18"/>
                <a:gd name="T15" fmla="*/ 84014582 h 28"/>
                <a:gd name="T16" fmla="*/ 0 w 18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8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1"/>
                    <a:pt x="18" y="3"/>
                  </a:cubicBezTo>
                  <a:cubicBezTo>
                    <a:pt x="18" y="5"/>
                    <a:pt x="17" y="6"/>
                    <a:pt x="17" y="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0" name="Freeform 278"/>
            <p:cNvSpPr/>
            <p:nvPr/>
          </p:nvSpPr>
          <p:spPr bwMode="auto">
            <a:xfrm>
              <a:off x="-1801813" y="2592388"/>
              <a:ext cx="74612" cy="107950"/>
            </a:xfrm>
            <a:custGeom>
              <a:avLst/>
              <a:gdLst>
                <a:gd name="T0" fmla="*/ 278347527 w 20"/>
                <a:gd name="T1" fmla="*/ 401834569 h 29"/>
                <a:gd name="T2" fmla="*/ 69586882 w 20"/>
                <a:gd name="T3" fmla="*/ 401834569 h 29"/>
                <a:gd name="T4" fmla="*/ 0 w 20"/>
                <a:gd name="T5" fmla="*/ 360266374 h 29"/>
                <a:gd name="T6" fmla="*/ 55668013 w 20"/>
                <a:gd name="T7" fmla="*/ 277126262 h 29"/>
                <a:gd name="T8" fmla="*/ 139173764 w 20"/>
                <a:gd name="T9" fmla="*/ 193989872 h 29"/>
                <a:gd name="T10" fmla="*/ 180926639 w 20"/>
                <a:gd name="T11" fmla="*/ 124708307 h 29"/>
                <a:gd name="T12" fmla="*/ 139173764 w 20"/>
                <a:gd name="T13" fmla="*/ 83136390 h 29"/>
                <a:gd name="T14" fmla="*/ 97420888 w 20"/>
                <a:gd name="T15" fmla="*/ 124708307 h 29"/>
                <a:gd name="T16" fmla="*/ 125254895 w 20"/>
                <a:gd name="T17" fmla="*/ 180131326 h 29"/>
                <a:gd name="T18" fmla="*/ 69586882 w 20"/>
                <a:gd name="T19" fmla="*/ 235558067 h 29"/>
                <a:gd name="T20" fmla="*/ 13918869 w 20"/>
                <a:gd name="T21" fmla="*/ 124708307 h 29"/>
                <a:gd name="T22" fmla="*/ 139173764 w 20"/>
                <a:gd name="T23" fmla="*/ 0 h 29"/>
                <a:gd name="T24" fmla="*/ 264428659 w 20"/>
                <a:gd name="T25" fmla="*/ 124708307 h 29"/>
                <a:gd name="T26" fmla="*/ 208760645 w 20"/>
                <a:gd name="T27" fmla="*/ 235558067 h 29"/>
                <a:gd name="T28" fmla="*/ 111339757 w 20"/>
                <a:gd name="T29" fmla="*/ 332553003 h 29"/>
                <a:gd name="T30" fmla="*/ 278347527 w 20"/>
                <a:gd name="T31" fmla="*/ 332553003 h 29"/>
                <a:gd name="T32" fmla="*/ 278347527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8"/>
                    <a:pt x="12" y="6"/>
                    <a:pt x="10" y="6"/>
                  </a:cubicBezTo>
                  <a:cubicBezTo>
                    <a:pt x="8" y="6"/>
                    <a:pt x="7" y="7"/>
                    <a:pt x="7" y="9"/>
                  </a:cubicBezTo>
                  <a:cubicBezTo>
                    <a:pt x="7" y="11"/>
                    <a:pt x="8" y="12"/>
                    <a:pt x="9" y="1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8" y="15"/>
                    <a:pt x="15" y="17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1" name="Freeform 279"/>
            <p:cNvSpPr>
              <a:spLocks noEditPoints="1"/>
            </p:cNvSpPr>
            <p:nvPr/>
          </p:nvSpPr>
          <p:spPr bwMode="auto">
            <a:xfrm>
              <a:off x="-1722438" y="2592388"/>
              <a:ext cx="74612" cy="111125"/>
            </a:xfrm>
            <a:custGeom>
              <a:avLst/>
              <a:gdLst>
                <a:gd name="T0" fmla="*/ 139173764 w 20"/>
                <a:gd name="T1" fmla="*/ 411625521 h 30"/>
                <a:gd name="T2" fmla="*/ 0 w 20"/>
                <a:gd name="T3" fmla="*/ 274415779 h 30"/>
                <a:gd name="T4" fmla="*/ 69586882 w 20"/>
                <a:gd name="T5" fmla="*/ 192090675 h 30"/>
                <a:gd name="T6" fmla="*/ 13918869 w 20"/>
                <a:gd name="T7" fmla="*/ 109765571 h 30"/>
                <a:gd name="T8" fmla="*/ 139173764 w 20"/>
                <a:gd name="T9" fmla="*/ 0 h 30"/>
                <a:gd name="T10" fmla="*/ 264428659 w 20"/>
                <a:gd name="T11" fmla="*/ 109765571 h 30"/>
                <a:gd name="T12" fmla="*/ 222679514 w 20"/>
                <a:gd name="T13" fmla="*/ 192090675 h 30"/>
                <a:gd name="T14" fmla="*/ 278347527 w 20"/>
                <a:gd name="T15" fmla="*/ 274415779 h 30"/>
                <a:gd name="T16" fmla="*/ 139173764 w 20"/>
                <a:gd name="T17" fmla="*/ 411625521 h 30"/>
                <a:gd name="T18" fmla="*/ 139173764 w 20"/>
                <a:gd name="T19" fmla="*/ 329300417 h 30"/>
                <a:gd name="T20" fmla="*/ 194841777 w 20"/>
                <a:gd name="T21" fmla="*/ 274415779 h 30"/>
                <a:gd name="T22" fmla="*/ 139173764 w 20"/>
                <a:gd name="T23" fmla="*/ 219534846 h 30"/>
                <a:gd name="T24" fmla="*/ 83505750 w 20"/>
                <a:gd name="T25" fmla="*/ 274415779 h 30"/>
                <a:gd name="T26" fmla="*/ 139173764 w 20"/>
                <a:gd name="T27" fmla="*/ 329300417 h 30"/>
                <a:gd name="T28" fmla="*/ 97420888 w 20"/>
                <a:gd name="T29" fmla="*/ 109765571 h 30"/>
                <a:gd name="T30" fmla="*/ 139173764 w 20"/>
                <a:gd name="T31" fmla="*/ 164650208 h 30"/>
                <a:gd name="T32" fmla="*/ 194841777 w 20"/>
                <a:gd name="T33" fmla="*/ 109765571 h 30"/>
                <a:gd name="T34" fmla="*/ 139173764 w 20"/>
                <a:gd name="T35" fmla="*/ 68604871 h 30"/>
                <a:gd name="T36" fmla="*/ 97420888 w 20"/>
                <a:gd name="T37" fmla="*/ 109765571 h 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30">
                  <a:moveTo>
                    <a:pt x="10" y="30"/>
                  </a:moveTo>
                  <a:cubicBezTo>
                    <a:pt x="4" y="30"/>
                    <a:pt x="0" y="26"/>
                    <a:pt x="0" y="20"/>
                  </a:cubicBezTo>
                  <a:cubicBezTo>
                    <a:pt x="0" y="17"/>
                    <a:pt x="2" y="15"/>
                    <a:pt x="5" y="14"/>
                  </a:cubicBezTo>
                  <a:cubicBezTo>
                    <a:pt x="2" y="13"/>
                    <a:pt x="1" y="11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1"/>
                    <a:pt x="18" y="13"/>
                    <a:pt x="16" y="14"/>
                  </a:cubicBezTo>
                  <a:cubicBezTo>
                    <a:pt x="18" y="15"/>
                    <a:pt x="20" y="17"/>
                    <a:pt x="20" y="20"/>
                  </a:cubicBezTo>
                  <a:cubicBezTo>
                    <a:pt x="20" y="26"/>
                    <a:pt x="16" y="30"/>
                    <a:pt x="10" y="30"/>
                  </a:cubicBezTo>
                  <a:close/>
                  <a:moveTo>
                    <a:pt x="10" y="24"/>
                  </a:moveTo>
                  <a:cubicBezTo>
                    <a:pt x="12" y="24"/>
                    <a:pt x="14" y="23"/>
                    <a:pt x="14" y="20"/>
                  </a:cubicBezTo>
                  <a:cubicBezTo>
                    <a:pt x="14" y="18"/>
                    <a:pt x="12" y="16"/>
                    <a:pt x="10" y="16"/>
                  </a:cubicBezTo>
                  <a:cubicBezTo>
                    <a:pt x="8" y="16"/>
                    <a:pt x="6" y="18"/>
                    <a:pt x="6" y="20"/>
                  </a:cubicBezTo>
                  <a:cubicBezTo>
                    <a:pt x="6" y="23"/>
                    <a:pt x="8" y="24"/>
                    <a:pt x="10" y="24"/>
                  </a:cubicBezTo>
                  <a:close/>
                  <a:moveTo>
                    <a:pt x="7" y="8"/>
                  </a:moveTo>
                  <a:cubicBezTo>
                    <a:pt x="7" y="10"/>
                    <a:pt x="8" y="12"/>
                    <a:pt x="10" y="12"/>
                  </a:cubicBezTo>
                  <a:cubicBezTo>
                    <a:pt x="12" y="12"/>
                    <a:pt x="14" y="10"/>
                    <a:pt x="14" y="8"/>
                  </a:cubicBezTo>
                  <a:cubicBezTo>
                    <a:pt x="14" y="6"/>
                    <a:pt x="12" y="5"/>
                    <a:pt x="10" y="5"/>
                  </a:cubicBezTo>
                  <a:cubicBezTo>
                    <a:pt x="8" y="5"/>
                    <a:pt x="7" y="6"/>
                    <a:pt x="7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2" name="Freeform 280"/>
            <p:cNvSpPr/>
            <p:nvPr/>
          </p:nvSpPr>
          <p:spPr bwMode="auto">
            <a:xfrm>
              <a:off x="-1538288" y="2592388"/>
              <a:ext cx="74612" cy="107950"/>
            </a:xfrm>
            <a:custGeom>
              <a:avLst/>
              <a:gdLst>
                <a:gd name="T0" fmla="*/ 278347527 w 20"/>
                <a:gd name="T1" fmla="*/ 401834569 h 29"/>
                <a:gd name="T2" fmla="*/ 55668013 w 20"/>
                <a:gd name="T3" fmla="*/ 401834569 h 29"/>
                <a:gd name="T4" fmla="*/ 0 w 20"/>
                <a:gd name="T5" fmla="*/ 360266374 h 29"/>
                <a:gd name="T6" fmla="*/ 55668013 w 20"/>
                <a:gd name="T7" fmla="*/ 277126262 h 29"/>
                <a:gd name="T8" fmla="*/ 139173764 w 20"/>
                <a:gd name="T9" fmla="*/ 193989872 h 29"/>
                <a:gd name="T10" fmla="*/ 180926639 w 20"/>
                <a:gd name="T11" fmla="*/ 124708307 h 29"/>
                <a:gd name="T12" fmla="*/ 139173764 w 20"/>
                <a:gd name="T13" fmla="*/ 83136390 h 29"/>
                <a:gd name="T14" fmla="*/ 83505750 w 20"/>
                <a:gd name="T15" fmla="*/ 124708307 h 29"/>
                <a:gd name="T16" fmla="*/ 125254895 w 20"/>
                <a:gd name="T17" fmla="*/ 180131326 h 29"/>
                <a:gd name="T18" fmla="*/ 69586882 w 20"/>
                <a:gd name="T19" fmla="*/ 235558067 h 29"/>
                <a:gd name="T20" fmla="*/ 0 w 20"/>
                <a:gd name="T21" fmla="*/ 124708307 h 29"/>
                <a:gd name="T22" fmla="*/ 139173764 w 20"/>
                <a:gd name="T23" fmla="*/ 0 h 29"/>
                <a:gd name="T24" fmla="*/ 264428659 w 20"/>
                <a:gd name="T25" fmla="*/ 124708307 h 29"/>
                <a:gd name="T26" fmla="*/ 208760645 w 20"/>
                <a:gd name="T27" fmla="*/ 235558067 h 29"/>
                <a:gd name="T28" fmla="*/ 111339757 w 20"/>
                <a:gd name="T29" fmla="*/ 332553003 h 29"/>
                <a:gd name="T30" fmla="*/ 278347527 w 20"/>
                <a:gd name="T31" fmla="*/ 332553003 h 29"/>
                <a:gd name="T32" fmla="*/ 278347527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8"/>
                    <a:pt x="12" y="6"/>
                    <a:pt x="10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"/>
                    <a:pt x="7" y="12"/>
                    <a:pt x="9" y="1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7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3" name="Freeform 281"/>
            <p:cNvSpPr/>
            <p:nvPr/>
          </p:nvSpPr>
          <p:spPr bwMode="auto">
            <a:xfrm>
              <a:off x="-1460500" y="2592388"/>
              <a:ext cx="74612" cy="107950"/>
            </a:xfrm>
            <a:custGeom>
              <a:avLst/>
              <a:gdLst>
                <a:gd name="T0" fmla="*/ 55668013 w 20"/>
                <a:gd name="T1" fmla="*/ 401834569 h 29"/>
                <a:gd name="T2" fmla="*/ 180926639 w 20"/>
                <a:gd name="T3" fmla="*/ 193989872 h 29"/>
                <a:gd name="T4" fmla="*/ 194841777 w 20"/>
                <a:gd name="T5" fmla="*/ 138563131 h 29"/>
                <a:gd name="T6" fmla="*/ 139173764 w 20"/>
                <a:gd name="T7" fmla="*/ 83136390 h 29"/>
                <a:gd name="T8" fmla="*/ 83505750 w 20"/>
                <a:gd name="T9" fmla="*/ 138563131 h 29"/>
                <a:gd name="T10" fmla="*/ 139173764 w 20"/>
                <a:gd name="T11" fmla="*/ 207844697 h 29"/>
                <a:gd name="T12" fmla="*/ 97420888 w 20"/>
                <a:gd name="T13" fmla="*/ 277126262 h 29"/>
                <a:gd name="T14" fmla="*/ 0 w 20"/>
                <a:gd name="T15" fmla="*/ 138563131 h 29"/>
                <a:gd name="T16" fmla="*/ 139173764 w 20"/>
                <a:gd name="T17" fmla="*/ 0 h 29"/>
                <a:gd name="T18" fmla="*/ 278347527 w 20"/>
                <a:gd name="T19" fmla="*/ 138563131 h 29"/>
                <a:gd name="T20" fmla="*/ 250513521 w 20"/>
                <a:gd name="T21" fmla="*/ 235558067 h 29"/>
                <a:gd name="T22" fmla="*/ 153092632 w 20"/>
                <a:gd name="T23" fmla="*/ 401834569 h 29"/>
                <a:gd name="T24" fmla="*/ 55668013 w 20"/>
                <a:gd name="T25" fmla="*/ 401834569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4" y="29"/>
                  </a:moveTo>
                  <a:cubicBezTo>
                    <a:pt x="13" y="14"/>
                    <a:pt x="13" y="14"/>
                    <a:pt x="13" y="14"/>
                  </a:cubicBezTo>
                  <a:cubicBezTo>
                    <a:pt x="13" y="13"/>
                    <a:pt x="14" y="11"/>
                    <a:pt x="14" y="10"/>
                  </a:cubicBezTo>
                  <a:cubicBezTo>
                    <a:pt x="14" y="8"/>
                    <a:pt x="12" y="6"/>
                    <a:pt x="10" y="6"/>
                  </a:cubicBezTo>
                  <a:cubicBezTo>
                    <a:pt x="8" y="6"/>
                    <a:pt x="6" y="8"/>
                    <a:pt x="6" y="10"/>
                  </a:cubicBezTo>
                  <a:cubicBezTo>
                    <a:pt x="6" y="13"/>
                    <a:pt x="7" y="14"/>
                    <a:pt x="10" y="15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3" y="19"/>
                    <a:pt x="0" y="15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0" y="5"/>
                    <a:pt x="20" y="10"/>
                  </a:cubicBezTo>
                  <a:cubicBezTo>
                    <a:pt x="20" y="12"/>
                    <a:pt x="19" y="15"/>
                    <a:pt x="18" y="17"/>
                  </a:cubicBezTo>
                  <a:cubicBezTo>
                    <a:pt x="11" y="29"/>
                    <a:pt x="11" y="29"/>
                    <a:pt x="11" y="29"/>
                  </a:cubicBezTo>
                  <a:lnTo>
                    <a:pt x="4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4" name="Freeform 282"/>
            <p:cNvSpPr/>
            <p:nvPr/>
          </p:nvSpPr>
          <p:spPr bwMode="auto">
            <a:xfrm>
              <a:off x="-1276350" y="2595563"/>
              <a:ext cx="71437" cy="104775"/>
            </a:xfrm>
            <a:custGeom>
              <a:avLst/>
              <a:gdLst>
                <a:gd name="T0" fmla="*/ 0 w 19"/>
                <a:gd name="T1" fmla="*/ 308049726 h 28"/>
                <a:gd name="T2" fmla="*/ 113092291 w 19"/>
                <a:gd name="T3" fmla="*/ 308049726 h 28"/>
                <a:gd name="T4" fmla="*/ 169636556 w 19"/>
                <a:gd name="T5" fmla="*/ 266042435 h 28"/>
                <a:gd name="T6" fmla="*/ 113092291 w 19"/>
                <a:gd name="T7" fmla="*/ 224035144 h 28"/>
                <a:gd name="T8" fmla="*/ 42411019 w 19"/>
                <a:gd name="T9" fmla="*/ 224035144 h 28"/>
                <a:gd name="T10" fmla="*/ 42411019 w 19"/>
                <a:gd name="T11" fmla="*/ 168029164 h 28"/>
                <a:gd name="T12" fmla="*/ 155499550 w 19"/>
                <a:gd name="T13" fmla="*/ 70012152 h 28"/>
                <a:gd name="T14" fmla="*/ 155499550 w 19"/>
                <a:gd name="T15" fmla="*/ 70012152 h 28"/>
                <a:gd name="T16" fmla="*/ 0 w 19"/>
                <a:gd name="T17" fmla="*/ 70012152 h 28"/>
                <a:gd name="T18" fmla="*/ 0 w 19"/>
                <a:gd name="T19" fmla="*/ 0 h 28"/>
                <a:gd name="T20" fmla="*/ 169636556 w 19"/>
                <a:gd name="T21" fmla="*/ 0 h 28"/>
                <a:gd name="T22" fmla="*/ 254454834 w 19"/>
                <a:gd name="T23" fmla="*/ 56009721 h 28"/>
                <a:gd name="T24" fmla="*/ 169636556 w 19"/>
                <a:gd name="T25" fmla="*/ 154026734 h 28"/>
                <a:gd name="T26" fmla="*/ 268591840 w 19"/>
                <a:gd name="T27" fmla="*/ 266042435 h 28"/>
                <a:gd name="T28" fmla="*/ 127229297 w 19"/>
                <a:gd name="T29" fmla="*/ 392064308 h 28"/>
                <a:gd name="T30" fmla="*/ 0 w 19"/>
                <a:gd name="T31" fmla="*/ 392064308 h 28"/>
                <a:gd name="T32" fmla="*/ 0 w 19"/>
                <a:gd name="T33" fmla="*/ 308049726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2"/>
                    <a:pt x="12" y="22"/>
                    <a:pt x="12" y="19"/>
                  </a:cubicBezTo>
                  <a:cubicBezTo>
                    <a:pt x="12" y="16"/>
                    <a:pt x="11" y="16"/>
                    <a:pt x="8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9"/>
                    <a:pt x="12" y="11"/>
                  </a:cubicBezTo>
                  <a:cubicBezTo>
                    <a:pt x="16" y="12"/>
                    <a:pt x="19" y="15"/>
                    <a:pt x="19" y="19"/>
                  </a:cubicBezTo>
                  <a:cubicBezTo>
                    <a:pt x="19" y="26"/>
                    <a:pt x="14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5" name="Freeform 283"/>
            <p:cNvSpPr>
              <a:spLocks noEditPoints="1"/>
            </p:cNvSpPr>
            <p:nvPr/>
          </p:nvSpPr>
          <p:spPr bwMode="auto">
            <a:xfrm>
              <a:off x="-1198563" y="2592388"/>
              <a:ext cx="71437" cy="111125"/>
            </a:xfrm>
            <a:custGeom>
              <a:avLst/>
              <a:gdLst>
                <a:gd name="T0" fmla="*/ 0 w 19"/>
                <a:gd name="T1" fmla="*/ 137209742 h 30"/>
                <a:gd name="T2" fmla="*/ 141362543 w 19"/>
                <a:gd name="T3" fmla="*/ 0 h 30"/>
                <a:gd name="T4" fmla="*/ 268591840 w 19"/>
                <a:gd name="T5" fmla="*/ 137209742 h 30"/>
                <a:gd name="T6" fmla="*/ 268591840 w 19"/>
                <a:gd name="T7" fmla="*/ 274415779 h 30"/>
                <a:gd name="T8" fmla="*/ 141362543 w 19"/>
                <a:gd name="T9" fmla="*/ 411625521 h 30"/>
                <a:gd name="T10" fmla="*/ 0 w 19"/>
                <a:gd name="T11" fmla="*/ 274415779 h 30"/>
                <a:gd name="T12" fmla="*/ 0 w 19"/>
                <a:gd name="T13" fmla="*/ 137209742 h 30"/>
                <a:gd name="T14" fmla="*/ 183773562 w 19"/>
                <a:gd name="T15" fmla="*/ 137209742 h 30"/>
                <a:gd name="T16" fmla="*/ 141362543 w 19"/>
                <a:gd name="T17" fmla="*/ 82325104 h 30"/>
                <a:gd name="T18" fmla="*/ 84818278 w 19"/>
                <a:gd name="T19" fmla="*/ 137209742 h 30"/>
                <a:gd name="T20" fmla="*/ 84818278 w 19"/>
                <a:gd name="T21" fmla="*/ 274415779 h 30"/>
                <a:gd name="T22" fmla="*/ 141362543 w 19"/>
                <a:gd name="T23" fmla="*/ 329300417 h 30"/>
                <a:gd name="T24" fmla="*/ 183773562 w 19"/>
                <a:gd name="T25" fmla="*/ 274415779 h 30"/>
                <a:gd name="T26" fmla="*/ 183773562 w 19"/>
                <a:gd name="T27" fmla="*/ 137209742 h 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9" h="30">
                  <a:moveTo>
                    <a:pt x="0" y="10"/>
                  </a:move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19" y="4"/>
                    <a:pt x="19" y="1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6"/>
                    <a:pt x="16" y="30"/>
                    <a:pt x="10" y="30"/>
                  </a:cubicBezTo>
                  <a:cubicBezTo>
                    <a:pt x="4" y="30"/>
                    <a:pt x="0" y="26"/>
                    <a:pt x="0" y="20"/>
                  </a:cubicBezTo>
                  <a:lnTo>
                    <a:pt x="0" y="10"/>
                  </a:lnTo>
                  <a:close/>
                  <a:moveTo>
                    <a:pt x="13" y="10"/>
                  </a:moveTo>
                  <a:cubicBezTo>
                    <a:pt x="13" y="7"/>
                    <a:pt x="12" y="6"/>
                    <a:pt x="10" y="6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3"/>
                    <a:pt x="7" y="24"/>
                    <a:pt x="10" y="24"/>
                  </a:cubicBezTo>
                  <a:cubicBezTo>
                    <a:pt x="12" y="24"/>
                    <a:pt x="13" y="23"/>
                    <a:pt x="13" y="20"/>
                  </a:cubicBezTo>
                  <a:lnTo>
                    <a:pt x="13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16" name="组合 1215"/>
          <p:cNvGrpSpPr/>
          <p:nvPr/>
        </p:nvGrpSpPr>
        <p:grpSpPr>
          <a:xfrm>
            <a:off x="3082692" y="1927052"/>
            <a:ext cx="454448" cy="466774"/>
            <a:chOff x="-2271713" y="58738"/>
            <a:chExt cx="1814513" cy="1863726"/>
          </a:xfrm>
          <a:solidFill>
            <a:srgbClr val="FFFF00">
              <a:alpha val="17000"/>
            </a:srgbClr>
          </a:solidFill>
        </p:grpSpPr>
        <p:sp>
          <p:nvSpPr>
            <p:cNvPr id="1217" name="Rectangle 357"/>
            <p:cNvSpPr>
              <a:spLocks noChangeArrowheads="1"/>
            </p:cNvSpPr>
            <p:nvPr/>
          </p:nvSpPr>
          <p:spPr bwMode="auto">
            <a:xfrm>
              <a:off x="-2271713" y="58738"/>
              <a:ext cx="1814513" cy="352425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18" name="Freeform 358"/>
            <p:cNvSpPr/>
            <p:nvPr/>
          </p:nvSpPr>
          <p:spPr bwMode="auto">
            <a:xfrm>
              <a:off x="-1679575" y="133351"/>
              <a:ext cx="79375" cy="214313"/>
            </a:xfrm>
            <a:custGeom>
              <a:avLst/>
              <a:gdLst>
                <a:gd name="T0" fmla="*/ 0 w 21"/>
                <a:gd name="T1" fmla="*/ 45 h 57"/>
                <a:gd name="T2" fmla="*/ 10 w 21"/>
                <a:gd name="T3" fmla="*/ 36 h 57"/>
                <a:gd name="T4" fmla="*/ 10 w 21"/>
                <a:gd name="T5" fmla="*/ 0 h 57"/>
                <a:gd name="T6" fmla="*/ 21 w 21"/>
                <a:gd name="T7" fmla="*/ 0 h 57"/>
                <a:gd name="T8" fmla="*/ 21 w 21"/>
                <a:gd name="T9" fmla="*/ 36 h 57"/>
                <a:gd name="T10" fmla="*/ 0 w 21"/>
                <a:gd name="T11" fmla="*/ 57 h 57"/>
                <a:gd name="T12" fmla="*/ 0 w 21"/>
                <a:gd name="T13" fmla="*/ 4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7">
                  <a:moveTo>
                    <a:pt x="0" y="45"/>
                  </a:moveTo>
                  <a:cubicBezTo>
                    <a:pt x="8" y="45"/>
                    <a:pt x="10" y="43"/>
                    <a:pt x="10" y="3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53"/>
                    <a:pt x="14" y="57"/>
                    <a:pt x="0" y="57"/>
                  </a:cubicBezTo>
                  <a:lnTo>
                    <a:pt x="0" y="45"/>
                  </a:lnTo>
                  <a:close/>
                </a:path>
              </a:pathLst>
            </a:custGeom>
            <a:solidFill>
              <a:schemeClr val="bg1">
                <a:alpha val="5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19" name="Freeform 359"/>
            <p:cNvSpPr/>
            <p:nvPr/>
          </p:nvSpPr>
          <p:spPr bwMode="auto">
            <a:xfrm>
              <a:off x="-1563688" y="133351"/>
              <a:ext cx="150813" cy="217488"/>
            </a:xfrm>
            <a:custGeom>
              <a:avLst/>
              <a:gdLst>
                <a:gd name="T0" fmla="*/ 40 w 40"/>
                <a:gd name="T1" fmla="*/ 0 h 58"/>
                <a:gd name="T2" fmla="*/ 40 w 40"/>
                <a:gd name="T3" fmla="*/ 40 h 58"/>
                <a:gd name="T4" fmla="*/ 20 w 40"/>
                <a:gd name="T5" fmla="*/ 58 h 58"/>
                <a:gd name="T6" fmla="*/ 0 w 40"/>
                <a:gd name="T7" fmla="*/ 40 h 58"/>
                <a:gd name="T8" fmla="*/ 0 w 40"/>
                <a:gd name="T9" fmla="*/ 0 h 58"/>
                <a:gd name="T10" fmla="*/ 12 w 40"/>
                <a:gd name="T11" fmla="*/ 0 h 58"/>
                <a:gd name="T12" fmla="*/ 12 w 40"/>
                <a:gd name="T13" fmla="*/ 37 h 58"/>
                <a:gd name="T14" fmla="*/ 20 w 40"/>
                <a:gd name="T15" fmla="*/ 46 h 58"/>
                <a:gd name="T16" fmla="*/ 28 w 40"/>
                <a:gd name="T17" fmla="*/ 37 h 58"/>
                <a:gd name="T18" fmla="*/ 28 w 40"/>
                <a:gd name="T19" fmla="*/ 0 h 58"/>
                <a:gd name="T20" fmla="*/ 40 w 40"/>
                <a:gd name="T2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58">
                  <a:moveTo>
                    <a:pt x="40" y="0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40" y="49"/>
                    <a:pt x="33" y="58"/>
                    <a:pt x="20" y="58"/>
                  </a:cubicBezTo>
                  <a:cubicBezTo>
                    <a:pt x="6" y="58"/>
                    <a:pt x="0" y="49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45"/>
                    <a:pt x="16" y="46"/>
                    <a:pt x="20" y="46"/>
                  </a:cubicBezTo>
                  <a:cubicBezTo>
                    <a:pt x="24" y="46"/>
                    <a:pt x="28" y="45"/>
                    <a:pt x="28" y="37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1">
                <a:alpha val="5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20" name="Freeform 360"/>
            <p:cNvSpPr/>
            <p:nvPr/>
          </p:nvSpPr>
          <p:spPr bwMode="auto">
            <a:xfrm>
              <a:off x="-1379538" y="133351"/>
              <a:ext cx="168275" cy="217488"/>
            </a:xfrm>
            <a:custGeom>
              <a:avLst/>
              <a:gdLst>
                <a:gd name="T0" fmla="*/ 0 w 45"/>
                <a:gd name="T1" fmla="*/ 57 h 58"/>
                <a:gd name="T2" fmla="*/ 0 w 45"/>
                <a:gd name="T3" fmla="*/ 8 h 58"/>
                <a:gd name="T4" fmla="*/ 8 w 45"/>
                <a:gd name="T5" fmla="*/ 0 h 58"/>
                <a:gd name="T6" fmla="*/ 19 w 45"/>
                <a:gd name="T7" fmla="*/ 8 h 58"/>
                <a:gd name="T8" fmla="*/ 33 w 45"/>
                <a:gd name="T9" fmla="*/ 37 h 58"/>
                <a:gd name="T10" fmla="*/ 33 w 45"/>
                <a:gd name="T11" fmla="*/ 37 h 58"/>
                <a:gd name="T12" fmla="*/ 33 w 45"/>
                <a:gd name="T13" fmla="*/ 37 h 58"/>
                <a:gd name="T14" fmla="*/ 33 w 45"/>
                <a:gd name="T15" fmla="*/ 0 h 58"/>
                <a:gd name="T16" fmla="*/ 45 w 45"/>
                <a:gd name="T17" fmla="*/ 0 h 58"/>
                <a:gd name="T18" fmla="*/ 45 w 45"/>
                <a:gd name="T19" fmla="*/ 50 h 58"/>
                <a:gd name="T20" fmla="*/ 38 w 45"/>
                <a:gd name="T21" fmla="*/ 58 h 58"/>
                <a:gd name="T22" fmla="*/ 28 w 45"/>
                <a:gd name="T23" fmla="*/ 50 h 58"/>
                <a:gd name="T24" fmla="*/ 12 w 45"/>
                <a:gd name="T25" fmla="*/ 17 h 58"/>
                <a:gd name="T26" fmla="*/ 12 w 45"/>
                <a:gd name="T27" fmla="*/ 17 h 58"/>
                <a:gd name="T28" fmla="*/ 12 w 45"/>
                <a:gd name="T29" fmla="*/ 57 h 58"/>
                <a:gd name="T30" fmla="*/ 0 w 45"/>
                <a:gd name="T31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58">
                  <a:moveTo>
                    <a:pt x="0" y="57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4" y="0"/>
                    <a:pt x="17" y="4"/>
                    <a:pt x="19" y="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54"/>
                    <a:pt x="43" y="58"/>
                    <a:pt x="38" y="58"/>
                  </a:cubicBezTo>
                  <a:cubicBezTo>
                    <a:pt x="33" y="58"/>
                    <a:pt x="31" y="55"/>
                    <a:pt x="28" y="50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57"/>
                    <a:pt x="12" y="57"/>
                    <a:pt x="12" y="57"/>
                  </a:cubicBezTo>
                  <a:lnTo>
                    <a:pt x="0" y="57"/>
                  </a:lnTo>
                  <a:close/>
                </a:path>
              </a:pathLst>
            </a:custGeom>
            <a:solidFill>
              <a:schemeClr val="bg1">
                <a:alpha val="5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21" name="Freeform 361"/>
            <p:cNvSpPr/>
            <p:nvPr/>
          </p:nvSpPr>
          <p:spPr bwMode="auto">
            <a:xfrm>
              <a:off x="-1184275" y="133351"/>
              <a:ext cx="127000" cy="214313"/>
            </a:xfrm>
            <a:custGeom>
              <a:avLst/>
              <a:gdLst>
                <a:gd name="T0" fmla="*/ 34 w 34"/>
                <a:gd name="T1" fmla="*/ 12 h 57"/>
                <a:gd name="T2" fmla="*/ 27 w 34"/>
                <a:gd name="T3" fmla="*/ 12 h 57"/>
                <a:gd name="T4" fmla="*/ 12 w 34"/>
                <a:gd name="T5" fmla="*/ 24 h 57"/>
                <a:gd name="T6" fmla="*/ 34 w 34"/>
                <a:gd name="T7" fmla="*/ 24 h 57"/>
                <a:gd name="T8" fmla="*/ 34 w 34"/>
                <a:gd name="T9" fmla="*/ 34 h 57"/>
                <a:gd name="T10" fmla="*/ 12 w 34"/>
                <a:gd name="T11" fmla="*/ 34 h 57"/>
                <a:gd name="T12" fmla="*/ 27 w 34"/>
                <a:gd name="T13" fmla="*/ 46 h 57"/>
                <a:gd name="T14" fmla="*/ 34 w 34"/>
                <a:gd name="T15" fmla="*/ 46 h 57"/>
                <a:gd name="T16" fmla="*/ 34 w 34"/>
                <a:gd name="T17" fmla="*/ 57 h 57"/>
                <a:gd name="T18" fmla="*/ 28 w 34"/>
                <a:gd name="T19" fmla="*/ 57 h 57"/>
                <a:gd name="T20" fmla="*/ 0 w 34"/>
                <a:gd name="T21" fmla="*/ 29 h 57"/>
                <a:gd name="T22" fmla="*/ 28 w 34"/>
                <a:gd name="T23" fmla="*/ 0 h 57"/>
                <a:gd name="T24" fmla="*/ 34 w 34"/>
                <a:gd name="T25" fmla="*/ 0 h 57"/>
                <a:gd name="T26" fmla="*/ 34 w 34"/>
                <a:gd name="T27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57">
                  <a:moveTo>
                    <a:pt x="34" y="12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17" y="12"/>
                    <a:pt x="13" y="18"/>
                    <a:pt x="12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3" y="39"/>
                    <a:pt x="17" y="46"/>
                    <a:pt x="27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8" y="57"/>
                    <a:pt x="0" y="43"/>
                    <a:pt x="0" y="29"/>
                  </a:cubicBezTo>
                  <a:cubicBezTo>
                    <a:pt x="0" y="15"/>
                    <a:pt x="8" y="0"/>
                    <a:pt x="28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4" y="12"/>
                  </a:lnTo>
                  <a:close/>
                </a:path>
              </a:pathLst>
            </a:custGeom>
            <a:solidFill>
              <a:schemeClr val="bg1">
                <a:alpha val="58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22" name="Line 362"/>
            <p:cNvSpPr>
              <a:spLocks noChangeShapeType="1"/>
            </p:cNvSpPr>
            <p:nvPr/>
          </p:nvSpPr>
          <p:spPr bwMode="auto">
            <a:xfrm>
              <a:off x="-2271713" y="741363"/>
              <a:ext cx="1814513" cy="0"/>
            </a:xfrm>
            <a:prstGeom prst="line">
              <a:avLst/>
            </a:prstGeom>
            <a:grpFill/>
            <a:ln w="15875" cap="flat">
              <a:solidFill>
                <a:srgbClr val="FFFF00">
                  <a:alpha val="21000"/>
                </a:srgbClr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23" name="Freeform 363"/>
            <p:cNvSpPr/>
            <p:nvPr/>
          </p:nvSpPr>
          <p:spPr bwMode="auto">
            <a:xfrm>
              <a:off x="-2193925" y="534988"/>
              <a:ext cx="87313" cy="142875"/>
            </a:xfrm>
            <a:custGeom>
              <a:avLst/>
              <a:gdLst>
                <a:gd name="T0" fmla="*/ 22 w 23"/>
                <a:gd name="T1" fmla="*/ 8 h 38"/>
                <a:gd name="T2" fmla="*/ 11 w 23"/>
                <a:gd name="T3" fmla="*/ 8 h 38"/>
                <a:gd name="T4" fmla="*/ 8 w 23"/>
                <a:gd name="T5" fmla="*/ 10 h 38"/>
                <a:gd name="T6" fmla="*/ 23 w 23"/>
                <a:gd name="T7" fmla="*/ 27 h 38"/>
                <a:gd name="T8" fmla="*/ 13 w 23"/>
                <a:gd name="T9" fmla="*/ 38 h 38"/>
                <a:gd name="T10" fmla="*/ 0 w 23"/>
                <a:gd name="T11" fmla="*/ 38 h 38"/>
                <a:gd name="T12" fmla="*/ 0 w 23"/>
                <a:gd name="T13" fmla="*/ 31 h 38"/>
                <a:gd name="T14" fmla="*/ 13 w 23"/>
                <a:gd name="T15" fmla="*/ 31 h 38"/>
                <a:gd name="T16" fmla="*/ 15 w 23"/>
                <a:gd name="T17" fmla="*/ 28 h 38"/>
                <a:gd name="T18" fmla="*/ 0 w 23"/>
                <a:gd name="T19" fmla="*/ 11 h 38"/>
                <a:gd name="T20" fmla="*/ 9 w 23"/>
                <a:gd name="T21" fmla="*/ 0 h 38"/>
                <a:gd name="T22" fmla="*/ 22 w 23"/>
                <a:gd name="T23" fmla="*/ 0 h 38"/>
                <a:gd name="T24" fmla="*/ 22 w 23"/>
                <a:gd name="T25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38">
                  <a:moveTo>
                    <a:pt x="22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8" y="9"/>
                    <a:pt x="8" y="10"/>
                  </a:cubicBezTo>
                  <a:cubicBezTo>
                    <a:pt x="8" y="14"/>
                    <a:pt x="23" y="19"/>
                    <a:pt x="23" y="27"/>
                  </a:cubicBezTo>
                  <a:cubicBezTo>
                    <a:pt x="23" y="32"/>
                    <a:pt x="21" y="38"/>
                    <a:pt x="13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4" y="31"/>
                    <a:pt x="15" y="30"/>
                    <a:pt x="15" y="28"/>
                  </a:cubicBezTo>
                  <a:cubicBezTo>
                    <a:pt x="15" y="24"/>
                    <a:pt x="0" y="20"/>
                    <a:pt x="0" y="11"/>
                  </a:cubicBezTo>
                  <a:cubicBezTo>
                    <a:pt x="0" y="4"/>
                    <a:pt x="5" y="0"/>
                    <a:pt x="9" y="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2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24" name="Freeform 364"/>
            <p:cNvSpPr/>
            <p:nvPr/>
          </p:nvSpPr>
          <p:spPr bwMode="auto">
            <a:xfrm>
              <a:off x="-1968500" y="534988"/>
              <a:ext cx="161925" cy="146050"/>
            </a:xfrm>
            <a:custGeom>
              <a:avLst/>
              <a:gdLst>
                <a:gd name="T0" fmla="*/ 0 w 43"/>
                <a:gd name="T1" fmla="*/ 38 h 39"/>
                <a:gd name="T2" fmla="*/ 4 w 43"/>
                <a:gd name="T3" fmla="*/ 8 h 39"/>
                <a:gd name="T4" fmla="*/ 10 w 43"/>
                <a:gd name="T5" fmla="*/ 0 h 39"/>
                <a:gd name="T6" fmla="*/ 17 w 43"/>
                <a:gd name="T7" fmla="*/ 5 h 39"/>
                <a:gd name="T8" fmla="*/ 21 w 43"/>
                <a:gd name="T9" fmla="*/ 23 h 39"/>
                <a:gd name="T10" fmla="*/ 22 w 43"/>
                <a:gd name="T11" fmla="*/ 23 h 39"/>
                <a:gd name="T12" fmla="*/ 26 w 43"/>
                <a:gd name="T13" fmla="*/ 5 h 39"/>
                <a:gd name="T14" fmla="*/ 32 w 43"/>
                <a:gd name="T15" fmla="*/ 0 h 39"/>
                <a:gd name="T16" fmla="*/ 39 w 43"/>
                <a:gd name="T17" fmla="*/ 8 h 39"/>
                <a:gd name="T18" fmla="*/ 43 w 43"/>
                <a:gd name="T19" fmla="*/ 38 h 39"/>
                <a:gd name="T20" fmla="*/ 34 w 43"/>
                <a:gd name="T21" fmla="*/ 38 h 39"/>
                <a:gd name="T22" fmla="*/ 32 w 43"/>
                <a:gd name="T23" fmla="*/ 9 h 39"/>
                <a:gd name="T24" fmla="*/ 31 w 43"/>
                <a:gd name="T25" fmla="*/ 9 h 39"/>
                <a:gd name="T26" fmla="*/ 25 w 43"/>
                <a:gd name="T27" fmla="*/ 36 h 39"/>
                <a:gd name="T28" fmla="*/ 21 w 43"/>
                <a:gd name="T29" fmla="*/ 39 h 39"/>
                <a:gd name="T30" fmla="*/ 18 w 43"/>
                <a:gd name="T31" fmla="*/ 36 h 39"/>
                <a:gd name="T32" fmla="*/ 11 w 43"/>
                <a:gd name="T33" fmla="*/ 9 h 39"/>
                <a:gd name="T34" fmla="*/ 11 w 43"/>
                <a:gd name="T35" fmla="*/ 9 h 39"/>
                <a:gd name="T36" fmla="*/ 8 w 43"/>
                <a:gd name="T37" fmla="*/ 38 h 39"/>
                <a:gd name="T38" fmla="*/ 0 w 43"/>
                <a:gd name="T3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39">
                  <a:moveTo>
                    <a:pt x="0" y="3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3"/>
                    <a:pt x="6" y="0"/>
                    <a:pt x="10" y="0"/>
                  </a:cubicBezTo>
                  <a:cubicBezTo>
                    <a:pt x="14" y="0"/>
                    <a:pt x="17" y="2"/>
                    <a:pt x="17" y="5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2"/>
                    <a:pt x="29" y="0"/>
                    <a:pt x="32" y="0"/>
                  </a:cubicBezTo>
                  <a:cubicBezTo>
                    <a:pt x="37" y="0"/>
                    <a:pt x="39" y="3"/>
                    <a:pt x="39" y="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4" y="38"/>
                    <a:pt x="23" y="39"/>
                    <a:pt x="21" y="39"/>
                  </a:cubicBezTo>
                  <a:cubicBezTo>
                    <a:pt x="19" y="39"/>
                    <a:pt x="18" y="38"/>
                    <a:pt x="18" y="36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38"/>
                    <a:pt x="8" y="38"/>
                    <a:pt x="8" y="38"/>
                  </a:cubicBez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25" name="Freeform 365"/>
            <p:cNvSpPr/>
            <p:nvPr/>
          </p:nvSpPr>
          <p:spPr bwMode="auto">
            <a:xfrm>
              <a:off x="-1671638" y="534988"/>
              <a:ext cx="88900" cy="142875"/>
            </a:xfrm>
            <a:custGeom>
              <a:avLst/>
              <a:gdLst>
                <a:gd name="T0" fmla="*/ 19 w 56"/>
                <a:gd name="T1" fmla="*/ 19 h 90"/>
                <a:gd name="T2" fmla="*/ 0 w 56"/>
                <a:gd name="T3" fmla="*/ 19 h 90"/>
                <a:gd name="T4" fmla="*/ 0 w 56"/>
                <a:gd name="T5" fmla="*/ 0 h 90"/>
                <a:gd name="T6" fmla="*/ 56 w 56"/>
                <a:gd name="T7" fmla="*/ 0 h 90"/>
                <a:gd name="T8" fmla="*/ 56 w 56"/>
                <a:gd name="T9" fmla="*/ 19 h 90"/>
                <a:gd name="T10" fmla="*/ 37 w 56"/>
                <a:gd name="T11" fmla="*/ 19 h 90"/>
                <a:gd name="T12" fmla="*/ 37 w 56"/>
                <a:gd name="T13" fmla="*/ 90 h 90"/>
                <a:gd name="T14" fmla="*/ 19 w 56"/>
                <a:gd name="T15" fmla="*/ 90 h 90"/>
                <a:gd name="T16" fmla="*/ 19 w 56"/>
                <a:gd name="T17" fmla="*/ 1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90">
                  <a:moveTo>
                    <a:pt x="19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9"/>
                  </a:lnTo>
                  <a:lnTo>
                    <a:pt x="37" y="19"/>
                  </a:lnTo>
                  <a:lnTo>
                    <a:pt x="37" y="90"/>
                  </a:lnTo>
                  <a:lnTo>
                    <a:pt x="19" y="90"/>
                  </a:lnTo>
                  <a:lnTo>
                    <a:pt x="19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26" name="Freeform 366"/>
            <p:cNvSpPr/>
            <p:nvPr/>
          </p:nvSpPr>
          <p:spPr bwMode="auto">
            <a:xfrm>
              <a:off x="-1443038" y="534988"/>
              <a:ext cx="157163" cy="146050"/>
            </a:xfrm>
            <a:custGeom>
              <a:avLst/>
              <a:gdLst>
                <a:gd name="T0" fmla="*/ 25 w 42"/>
                <a:gd name="T1" fmla="*/ 0 h 39"/>
                <a:gd name="T2" fmla="*/ 25 w 42"/>
                <a:gd name="T3" fmla="*/ 24 h 39"/>
                <a:gd name="T4" fmla="*/ 29 w 42"/>
                <a:gd name="T5" fmla="*/ 31 h 39"/>
                <a:gd name="T6" fmla="*/ 34 w 42"/>
                <a:gd name="T7" fmla="*/ 24 h 39"/>
                <a:gd name="T8" fmla="*/ 34 w 42"/>
                <a:gd name="T9" fmla="*/ 0 h 39"/>
                <a:gd name="T10" fmla="*/ 42 w 42"/>
                <a:gd name="T11" fmla="*/ 0 h 39"/>
                <a:gd name="T12" fmla="*/ 42 w 42"/>
                <a:gd name="T13" fmla="*/ 29 h 39"/>
                <a:gd name="T14" fmla="*/ 30 w 42"/>
                <a:gd name="T15" fmla="*/ 39 h 39"/>
                <a:gd name="T16" fmla="*/ 21 w 42"/>
                <a:gd name="T17" fmla="*/ 35 h 39"/>
                <a:gd name="T18" fmla="*/ 11 w 42"/>
                <a:gd name="T19" fmla="*/ 39 h 39"/>
                <a:gd name="T20" fmla="*/ 0 w 42"/>
                <a:gd name="T21" fmla="*/ 29 h 39"/>
                <a:gd name="T22" fmla="*/ 0 w 42"/>
                <a:gd name="T23" fmla="*/ 0 h 39"/>
                <a:gd name="T24" fmla="*/ 8 w 42"/>
                <a:gd name="T25" fmla="*/ 0 h 39"/>
                <a:gd name="T26" fmla="*/ 8 w 42"/>
                <a:gd name="T27" fmla="*/ 24 h 39"/>
                <a:gd name="T28" fmla="*/ 13 w 42"/>
                <a:gd name="T29" fmla="*/ 31 h 39"/>
                <a:gd name="T30" fmla="*/ 17 w 42"/>
                <a:gd name="T31" fmla="*/ 24 h 39"/>
                <a:gd name="T32" fmla="*/ 17 w 42"/>
                <a:gd name="T33" fmla="*/ 0 h 39"/>
                <a:gd name="T34" fmla="*/ 25 w 42"/>
                <a:gd name="T3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39">
                  <a:moveTo>
                    <a:pt x="25" y="0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9"/>
                    <a:pt x="25" y="31"/>
                    <a:pt x="29" y="31"/>
                  </a:cubicBezTo>
                  <a:cubicBezTo>
                    <a:pt x="33" y="31"/>
                    <a:pt x="34" y="29"/>
                    <a:pt x="34" y="2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35"/>
                    <a:pt x="37" y="39"/>
                    <a:pt x="30" y="39"/>
                  </a:cubicBezTo>
                  <a:cubicBezTo>
                    <a:pt x="26" y="39"/>
                    <a:pt x="24" y="38"/>
                    <a:pt x="21" y="35"/>
                  </a:cubicBezTo>
                  <a:cubicBezTo>
                    <a:pt x="18" y="38"/>
                    <a:pt x="15" y="39"/>
                    <a:pt x="11" y="39"/>
                  </a:cubicBezTo>
                  <a:cubicBezTo>
                    <a:pt x="5" y="39"/>
                    <a:pt x="0" y="35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1"/>
                    <a:pt x="13" y="31"/>
                  </a:cubicBezTo>
                  <a:cubicBezTo>
                    <a:pt x="16" y="31"/>
                    <a:pt x="17" y="29"/>
                    <a:pt x="17" y="24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27" name="Freeform 367"/>
            <p:cNvSpPr/>
            <p:nvPr/>
          </p:nvSpPr>
          <p:spPr bwMode="auto">
            <a:xfrm>
              <a:off x="-1150938" y="534988"/>
              <a:ext cx="93663" cy="142875"/>
            </a:xfrm>
            <a:custGeom>
              <a:avLst/>
              <a:gdLst>
                <a:gd name="T0" fmla="*/ 21 w 59"/>
                <a:gd name="T1" fmla="*/ 19 h 90"/>
                <a:gd name="T2" fmla="*/ 0 w 59"/>
                <a:gd name="T3" fmla="*/ 19 h 90"/>
                <a:gd name="T4" fmla="*/ 0 w 59"/>
                <a:gd name="T5" fmla="*/ 0 h 90"/>
                <a:gd name="T6" fmla="*/ 59 w 59"/>
                <a:gd name="T7" fmla="*/ 0 h 90"/>
                <a:gd name="T8" fmla="*/ 59 w 59"/>
                <a:gd name="T9" fmla="*/ 19 h 90"/>
                <a:gd name="T10" fmla="*/ 40 w 59"/>
                <a:gd name="T11" fmla="*/ 19 h 90"/>
                <a:gd name="T12" fmla="*/ 40 w 59"/>
                <a:gd name="T13" fmla="*/ 90 h 90"/>
                <a:gd name="T14" fmla="*/ 21 w 59"/>
                <a:gd name="T15" fmla="*/ 90 h 90"/>
                <a:gd name="T16" fmla="*/ 21 w 59"/>
                <a:gd name="T17" fmla="*/ 1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90">
                  <a:moveTo>
                    <a:pt x="2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19"/>
                  </a:lnTo>
                  <a:lnTo>
                    <a:pt x="40" y="19"/>
                  </a:lnTo>
                  <a:lnTo>
                    <a:pt x="40" y="90"/>
                  </a:lnTo>
                  <a:lnTo>
                    <a:pt x="21" y="90"/>
                  </a:lnTo>
                  <a:lnTo>
                    <a:pt x="21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28" name="Freeform 368"/>
            <p:cNvSpPr/>
            <p:nvPr/>
          </p:nvSpPr>
          <p:spPr bwMode="auto">
            <a:xfrm>
              <a:off x="-877888" y="534988"/>
              <a:ext cx="71438" cy="142875"/>
            </a:xfrm>
            <a:custGeom>
              <a:avLst/>
              <a:gdLst>
                <a:gd name="T0" fmla="*/ 0 w 19"/>
                <a:gd name="T1" fmla="*/ 38 h 38"/>
                <a:gd name="T2" fmla="*/ 0 w 19"/>
                <a:gd name="T3" fmla="*/ 12 h 38"/>
                <a:gd name="T4" fmla="*/ 11 w 19"/>
                <a:gd name="T5" fmla="*/ 0 h 38"/>
                <a:gd name="T6" fmla="*/ 19 w 19"/>
                <a:gd name="T7" fmla="*/ 0 h 38"/>
                <a:gd name="T8" fmla="*/ 19 w 19"/>
                <a:gd name="T9" fmla="*/ 8 h 38"/>
                <a:gd name="T10" fmla="*/ 13 w 19"/>
                <a:gd name="T11" fmla="*/ 8 h 38"/>
                <a:gd name="T12" fmla="*/ 8 w 19"/>
                <a:gd name="T13" fmla="*/ 13 h 38"/>
                <a:gd name="T14" fmla="*/ 8 w 19"/>
                <a:gd name="T15" fmla="*/ 17 h 38"/>
                <a:gd name="T16" fmla="*/ 19 w 19"/>
                <a:gd name="T17" fmla="*/ 17 h 38"/>
                <a:gd name="T18" fmla="*/ 19 w 19"/>
                <a:gd name="T19" fmla="*/ 24 h 38"/>
                <a:gd name="T20" fmla="*/ 8 w 19"/>
                <a:gd name="T21" fmla="*/ 24 h 38"/>
                <a:gd name="T22" fmla="*/ 8 w 19"/>
                <a:gd name="T23" fmla="*/ 38 h 38"/>
                <a:gd name="T24" fmla="*/ 0 w 19"/>
                <a:gd name="T2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8">
                  <a:moveTo>
                    <a:pt x="0" y="38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3" y="0"/>
                    <a:pt x="1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9" y="8"/>
                    <a:pt x="8" y="9"/>
                    <a:pt x="8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38"/>
                    <a:pt x="8" y="38"/>
                    <a:pt x="8" y="38"/>
                  </a:cubicBez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29" name="Freeform 369"/>
            <p:cNvSpPr/>
            <p:nvPr/>
          </p:nvSpPr>
          <p:spPr bwMode="auto">
            <a:xfrm>
              <a:off x="-625475" y="534988"/>
              <a:ext cx="88900" cy="142875"/>
            </a:xfrm>
            <a:custGeom>
              <a:avLst/>
              <a:gdLst>
                <a:gd name="T0" fmla="*/ 22 w 24"/>
                <a:gd name="T1" fmla="*/ 8 h 38"/>
                <a:gd name="T2" fmla="*/ 12 w 24"/>
                <a:gd name="T3" fmla="*/ 8 h 38"/>
                <a:gd name="T4" fmla="*/ 9 w 24"/>
                <a:gd name="T5" fmla="*/ 10 h 38"/>
                <a:gd name="T6" fmla="*/ 24 w 24"/>
                <a:gd name="T7" fmla="*/ 27 h 38"/>
                <a:gd name="T8" fmla="*/ 13 w 24"/>
                <a:gd name="T9" fmla="*/ 38 h 38"/>
                <a:gd name="T10" fmla="*/ 0 w 24"/>
                <a:gd name="T11" fmla="*/ 38 h 38"/>
                <a:gd name="T12" fmla="*/ 0 w 24"/>
                <a:gd name="T13" fmla="*/ 31 h 38"/>
                <a:gd name="T14" fmla="*/ 13 w 24"/>
                <a:gd name="T15" fmla="*/ 31 h 38"/>
                <a:gd name="T16" fmla="*/ 15 w 24"/>
                <a:gd name="T17" fmla="*/ 28 h 38"/>
                <a:gd name="T18" fmla="*/ 0 w 24"/>
                <a:gd name="T19" fmla="*/ 11 h 38"/>
                <a:gd name="T20" fmla="*/ 10 w 24"/>
                <a:gd name="T21" fmla="*/ 0 h 38"/>
                <a:gd name="T22" fmla="*/ 22 w 24"/>
                <a:gd name="T23" fmla="*/ 0 h 38"/>
                <a:gd name="T24" fmla="*/ 22 w 24"/>
                <a:gd name="T25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38">
                  <a:moveTo>
                    <a:pt x="22" y="8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4"/>
                    <a:pt x="24" y="19"/>
                    <a:pt x="24" y="27"/>
                  </a:cubicBezTo>
                  <a:cubicBezTo>
                    <a:pt x="24" y="32"/>
                    <a:pt x="21" y="38"/>
                    <a:pt x="13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4" y="31"/>
                    <a:pt x="15" y="30"/>
                    <a:pt x="15" y="28"/>
                  </a:cubicBezTo>
                  <a:cubicBezTo>
                    <a:pt x="15" y="24"/>
                    <a:pt x="0" y="20"/>
                    <a:pt x="0" y="11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2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30" name="Freeform 370"/>
            <p:cNvSpPr/>
            <p:nvPr/>
          </p:nvSpPr>
          <p:spPr bwMode="auto">
            <a:xfrm>
              <a:off x="-2174875" y="857251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24 w 24"/>
                <a:gd name="T3" fmla="*/ 0 h 66"/>
                <a:gd name="T4" fmla="*/ 24 w 24"/>
                <a:gd name="T5" fmla="*/ 66 h 66"/>
                <a:gd name="T6" fmla="*/ 12 w 24"/>
                <a:gd name="T7" fmla="*/ 66 h 66"/>
                <a:gd name="T8" fmla="*/ 12 w 24"/>
                <a:gd name="T9" fmla="*/ 12 h 66"/>
                <a:gd name="T10" fmla="*/ 0 w 24"/>
                <a:gd name="T11" fmla="*/ 12 h 66"/>
                <a:gd name="T12" fmla="*/ 0 w 24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2" y="66"/>
                  </a:lnTo>
                  <a:lnTo>
                    <a:pt x="12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31" name="Freeform 371"/>
            <p:cNvSpPr/>
            <p:nvPr/>
          </p:nvSpPr>
          <p:spPr bwMode="auto">
            <a:xfrm>
              <a:off x="-1924050" y="857251"/>
              <a:ext cx="76200" cy="107950"/>
            </a:xfrm>
            <a:custGeom>
              <a:avLst/>
              <a:gdLst>
                <a:gd name="T0" fmla="*/ 20 w 20"/>
                <a:gd name="T1" fmla="*/ 29 h 29"/>
                <a:gd name="T2" fmla="*/ 5 w 20"/>
                <a:gd name="T3" fmla="*/ 29 h 29"/>
                <a:gd name="T4" fmla="*/ 0 w 20"/>
                <a:gd name="T5" fmla="*/ 25 h 29"/>
                <a:gd name="T6" fmla="*/ 4 w 20"/>
                <a:gd name="T7" fmla="*/ 19 h 29"/>
                <a:gd name="T8" fmla="*/ 10 w 20"/>
                <a:gd name="T9" fmla="*/ 14 h 29"/>
                <a:gd name="T10" fmla="*/ 13 w 20"/>
                <a:gd name="T11" fmla="*/ 8 h 29"/>
                <a:gd name="T12" fmla="*/ 10 w 20"/>
                <a:gd name="T13" fmla="*/ 6 h 29"/>
                <a:gd name="T14" fmla="*/ 7 w 20"/>
                <a:gd name="T15" fmla="*/ 9 h 29"/>
                <a:gd name="T16" fmla="*/ 9 w 20"/>
                <a:gd name="T17" fmla="*/ 12 h 29"/>
                <a:gd name="T18" fmla="*/ 5 w 20"/>
                <a:gd name="T19" fmla="*/ 16 h 29"/>
                <a:gd name="T20" fmla="*/ 1 w 20"/>
                <a:gd name="T21" fmla="*/ 9 h 29"/>
                <a:gd name="T22" fmla="*/ 10 w 20"/>
                <a:gd name="T23" fmla="*/ 0 h 29"/>
                <a:gd name="T24" fmla="*/ 19 w 20"/>
                <a:gd name="T25" fmla="*/ 9 h 29"/>
                <a:gd name="T26" fmla="*/ 15 w 20"/>
                <a:gd name="T27" fmla="*/ 17 h 29"/>
                <a:gd name="T28" fmla="*/ 8 w 20"/>
                <a:gd name="T29" fmla="*/ 23 h 29"/>
                <a:gd name="T30" fmla="*/ 20 w 20"/>
                <a:gd name="T31" fmla="*/ 23 h 29"/>
                <a:gd name="T32" fmla="*/ 20 w 20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1" y="23"/>
                    <a:pt x="4" y="19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8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8" y="6"/>
                    <a:pt x="7" y="7"/>
                    <a:pt x="7" y="9"/>
                  </a:cubicBezTo>
                  <a:cubicBezTo>
                    <a:pt x="7" y="10"/>
                    <a:pt x="8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8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32" name="Freeform 372"/>
            <p:cNvSpPr/>
            <p:nvPr/>
          </p:nvSpPr>
          <p:spPr bwMode="auto">
            <a:xfrm>
              <a:off x="-1660525" y="857251"/>
              <a:ext cx="71438" cy="107950"/>
            </a:xfrm>
            <a:custGeom>
              <a:avLst/>
              <a:gdLst>
                <a:gd name="T0" fmla="*/ 0 w 19"/>
                <a:gd name="T1" fmla="*/ 23 h 29"/>
                <a:gd name="T2" fmla="*/ 9 w 19"/>
                <a:gd name="T3" fmla="*/ 23 h 29"/>
                <a:gd name="T4" fmla="*/ 13 w 19"/>
                <a:gd name="T5" fmla="*/ 20 h 29"/>
                <a:gd name="T6" fmla="*/ 9 w 19"/>
                <a:gd name="T7" fmla="*/ 16 h 29"/>
                <a:gd name="T8" fmla="*/ 3 w 19"/>
                <a:gd name="T9" fmla="*/ 16 h 29"/>
                <a:gd name="T10" fmla="*/ 3 w 19"/>
                <a:gd name="T11" fmla="*/ 13 h 29"/>
                <a:gd name="T12" fmla="*/ 11 w 19"/>
                <a:gd name="T13" fmla="*/ 6 h 29"/>
                <a:gd name="T14" fmla="*/ 11 w 19"/>
                <a:gd name="T15" fmla="*/ 6 h 29"/>
                <a:gd name="T16" fmla="*/ 1 w 19"/>
                <a:gd name="T17" fmla="*/ 6 h 29"/>
                <a:gd name="T18" fmla="*/ 1 w 19"/>
                <a:gd name="T19" fmla="*/ 0 h 29"/>
                <a:gd name="T20" fmla="*/ 12 w 19"/>
                <a:gd name="T21" fmla="*/ 0 h 29"/>
                <a:gd name="T22" fmla="*/ 18 w 19"/>
                <a:gd name="T23" fmla="*/ 5 h 29"/>
                <a:gd name="T24" fmla="*/ 12 w 19"/>
                <a:gd name="T25" fmla="*/ 12 h 29"/>
                <a:gd name="T26" fmla="*/ 19 w 19"/>
                <a:gd name="T27" fmla="*/ 20 h 29"/>
                <a:gd name="T28" fmla="*/ 9 w 19"/>
                <a:gd name="T29" fmla="*/ 29 h 29"/>
                <a:gd name="T30" fmla="*/ 0 w 19"/>
                <a:gd name="T31" fmla="*/ 29 h 29"/>
                <a:gd name="T32" fmla="*/ 0 w 19"/>
                <a:gd name="T33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9">
                  <a:moveTo>
                    <a:pt x="0" y="23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11" y="23"/>
                    <a:pt x="13" y="22"/>
                    <a:pt x="13" y="20"/>
                  </a:cubicBezTo>
                  <a:cubicBezTo>
                    <a:pt x="13" y="17"/>
                    <a:pt x="11" y="16"/>
                    <a:pt x="9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3"/>
                    <a:pt x="18" y="5"/>
                  </a:cubicBezTo>
                  <a:cubicBezTo>
                    <a:pt x="18" y="8"/>
                    <a:pt x="14" y="10"/>
                    <a:pt x="12" y="12"/>
                  </a:cubicBezTo>
                  <a:cubicBezTo>
                    <a:pt x="16" y="13"/>
                    <a:pt x="19" y="16"/>
                    <a:pt x="19" y="20"/>
                  </a:cubicBezTo>
                  <a:cubicBezTo>
                    <a:pt x="19" y="26"/>
                    <a:pt x="15" y="29"/>
                    <a:pt x="9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33" name="Freeform 373"/>
            <p:cNvSpPr/>
            <p:nvPr/>
          </p:nvSpPr>
          <p:spPr bwMode="auto">
            <a:xfrm>
              <a:off x="-1401763" y="857251"/>
              <a:ext cx="77788" cy="107950"/>
            </a:xfrm>
            <a:custGeom>
              <a:avLst/>
              <a:gdLst>
                <a:gd name="T0" fmla="*/ 16 w 21"/>
                <a:gd name="T1" fmla="*/ 0 h 29"/>
                <a:gd name="T2" fmla="*/ 6 w 21"/>
                <a:gd name="T3" fmla="*/ 17 h 29"/>
                <a:gd name="T4" fmla="*/ 12 w 21"/>
                <a:gd name="T5" fmla="*/ 17 h 29"/>
                <a:gd name="T6" fmla="*/ 12 w 21"/>
                <a:gd name="T7" fmla="*/ 9 h 29"/>
                <a:gd name="T8" fmla="*/ 17 w 21"/>
                <a:gd name="T9" fmla="*/ 1 h 29"/>
                <a:gd name="T10" fmla="*/ 18 w 21"/>
                <a:gd name="T11" fmla="*/ 0 h 29"/>
                <a:gd name="T12" fmla="*/ 18 w 21"/>
                <a:gd name="T13" fmla="*/ 1 h 29"/>
                <a:gd name="T14" fmla="*/ 18 w 21"/>
                <a:gd name="T15" fmla="*/ 17 h 29"/>
                <a:gd name="T16" fmla="*/ 21 w 21"/>
                <a:gd name="T17" fmla="*/ 17 h 29"/>
                <a:gd name="T18" fmla="*/ 21 w 21"/>
                <a:gd name="T19" fmla="*/ 23 h 29"/>
                <a:gd name="T20" fmla="*/ 18 w 21"/>
                <a:gd name="T21" fmla="*/ 23 h 29"/>
                <a:gd name="T22" fmla="*/ 18 w 21"/>
                <a:gd name="T23" fmla="*/ 29 h 29"/>
                <a:gd name="T24" fmla="*/ 12 w 21"/>
                <a:gd name="T25" fmla="*/ 29 h 29"/>
                <a:gd name="T26" fmla="*/ 12 w 21"/>
                <a:gd name="T27" fmla="*/ 23 h 29"/>
                <a:gd name="T28" fmla="*/ 4 w 21"/>
                <a:gd name="T29" fmla="*/ 23 h 29"/>
                <a:gd name="T30" fmla="*/ 0 w 21"/>
                <a:gd name="T31" fmla="*/ 19 h 29"/>
                <a:gd name="T32" fmla="*/ 2 w 21"/>
                <a:gd name="T33" fmla="*/ 15 h 29"/>
                <a:gd name="T34" fmla="*/ 10 w 21"/>
                <a:gd name="T35" fmla="*/ 0 h 29"/>
                <a:gd name="T36" fmla="*/ 16 w 21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29">
                  <a:moveTo>
                    <a:pt x="16" y="0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0" y="19"/>
                  </a:cubicBezTo>
                  <a:cubicBezTo>
                    <a:pt x="0" y="17"/>
                    <a:pt x="1" y="16"/>
                    <a:pt x="2" y="15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34" name="Freeform 374"/>
            <p:cNvSpPr/>
            <p:nvPr/>
          </p:nvSpPr>
          <p:spPr bwMode="auto">
            <a:xfrm>
              <a:off x="-1136650" y="857251"/>
              <a:ext cx="71438" cy="107950"/>
            </a:xfrm>
            <a:custGeom>
              <a:avLst/>
              <a:gdLst>
                <a:gd name="T0" fmla="*/ 17 w 19"/>
                <a:gd name="T1" fmla="*/ 6 h 29"/>
                <a:gd name="T2" fmla="*/ 7 w 19"/>
                <a:gd name="T3" fmla="*/ 6 h 29"/>
                <a:gd name="T4" fmla="*/ 7 w 19"/>
                <a:gd name="T5" fmla="*/ 10 h 29"/>
                <a:gd name="T6" fmla="*/ 10 w 19"/>
                <a:gd name="T7" fmla="*/ 10 h 29"/>
                <a:gd name="T8" fmla="*/ 19 w 19"/>
                <a:gd name="T9" fmla="*/ 20 h 29"/>
                <a:gd name="T10" fmla="*/ 10 w 19"/>
                <a:gd name="T11" fmla="*/ 29 h 29"/>
                <a:gd name="T12" fmla="*/ 0 w 19"/>
                <a:gd name="T13" fmla="*/ 29 h 29"/>
                <a:gd name="T14" fmla="*/ 0 w 19"/>
                <a:gd name="T15" fmla="*/ 23 h 29"/>
                <a:gd name="T16" fmla="*/ 8 w 19"/>
                <a:gd name="T17" fmla="*/ 23 h 29"/>
                <a:gd name="T18" fmla="*/ 13 w 19"/>
                <a:gd name="T19" fmla="*/ 19 h 29"/>
                <a:gd name="T20" fmla="*/ 8 w 19"/>
                <a:gd name="T21" fmla="*/ 16 h 29"/>
                <a:gd name="T22" fmla="*/ 1 w 19"/>
                <a:gd name="T23" fmla="*/ 16 h 29"/>
                <a:gd name="T24" fmla="*/ 1 w 19"/>
                <a:gd name="T25" fmla="*/ 0 h 29"/>
                <a:gd name="T26" fmla="*/ 17 w 19"/>
                <a:gd name="T27" fmla="*/ 0 h 29"/>
                <a:gd name="T28" fmla="*/ 17 w 19"/>
                <a:gd name="T2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9">
                  <a:moveTo>
                    <a:pt x="17" y="6"/>
                  </a:moveTo>
                  <a:cubicBezTo>
                    <a:pt x="7" y="6"/>
                    <a:pt x="7" y="6"/>
                    <a:pt x="7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9" y="13"/>
                    <a:pt x="19" y="20"/>
                  </a:cubicBezTo>
                  <a:cubicBezTo>
                    <a:pt x="19" y="26"/>
                    <a:pt x="14" y="29"/>
                    <a:pt x="1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1" y="23"/>
                    <a:pt x="13" y="23"/>
                    <a:pt x="13" y="19"/>
                  </a:cubicBezTo>
                  <a:cubicBezTo>
                    <a:pt x="13" y="16"/>
                    <a:pt x="11" y="16"/>
                    <a:pt x="8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35" name="Freeform 375"/>
            <p:cNvSpPr/>
            <p:nvPr/>
          </p:nvSpPr>
          <p:spPr bwMode="auto">
            <a:xfrm>
              <a:off x="-877888" y="857251"/>
              <a:ext cx="76200" cy="107950"/>
            </a:xfrm>
            <a:custGeom>
              <a:avLst/>
              <a:gdLst>
                <a:gd name="T0" fmla="*/ 16 w 20"/>
                <a:gd name="T1" fmla="*/ 0 h 29"/>
                <a:gd name="T2" fmla="*/ 7 w 20"/>
                <a:gd name="T3" fmla="*/ 16 h 29"/>
                <a:gd name="T4" fmla="*/ 6 w 20"/>
                <a:gd name="T5" fmla="*/ 19 h 29"/>
                <a:gd name="T6" fmla="*/ 10 w 20"/>
                <a:gd name="T7" fmla="*/ 23 h 29"/>
                <a:gd name="T8" fmla="*/ 14 w 20"/>
                <a:gd name="T9" fmla="*/ 19 h 29"/>
                <a:gd name="T10" fmla="*/ 10 w 20"/>
                <a:gd name="T11" fmla="*/ 15 h 29"/>
                <a:gd name="T12" fmla="*/ 13 w 20"/>
                <a:gd name="T13" fmla="*/ 10 h 29"/>
                <a:gd name="T14" fmla="*/ 20 w 20"/>
                <a:gd name="T15" fmla="*/ 19 h 29"/>
                <a:gd name="T16" fmla="*/ 10 w 20"/>
                <a:gd name="T17" fmla="*/ 29 h 29"/>
                <a:gd name="T18" fmla="*/ 0 w 20"/>
                <a:gd name="T19" fmla="*/ 19 h 29"/>
                <a:gd name="T20" fmla="*/ 3 w 20"/>
                <a:gd name="T21" fmla="*/ 13 h 29"/>
                <a:gd name="T22" fmla="*/ 9 w 20"/>
                <a:gd name="T23" fmla="*/ 0 h 29"/>
                <a:gd name="T24" fmla="*/ 16 w 20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9">
                  <a:moveTo>
                    <a:pt x="16" y="0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8"/>
                    <a:pt x="6" y="19"/>
                  </a:cubicBezTo>
                  <a:cubicBezTo>
                    <a:pt x="6" y="22"/>
                    <a:pt x="8" y="23"/>
                    <a:pt x="10" y="23"/>
                  </a:cubicBezTo>
                  <a:cubicBezTo>
                    <a:pt x="13" y="23"/>
                    <a:pt x="14" y="22"/>
                    <a:pt x="14" y="19"/>
                  </a:cubicBezTo>
                  <a:cubicBezTo>
                    <a:pt x="14" y="17"/>
                    <a:pt x="13" y="15"/>
                    <a:pt x="10" y="15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7" y="11"/>
                    <a:pt x="20" y="15"/>
                    <a:pt x="20" y="19"/>
                  </a:cubicBezTo>
                  <a:cubicBezTo>
                    <a:pt x="20" y="25"/>
                    <a:pt x="16" y="29"/>
                    <a:pt x="10" y="29"/>
                  </a:cubicBezTo>
                  <a:cubicBezTo>
                    <a:pt x="4" y="29"/>
                    <a:pt x="0" y="25"/>
                    <a:pt x="0" y="19"/>
                  </a:cubicBezTo>
                  <a:cubicBezTo>
                    <a:pt x="0" y="17"/>
                    <a:pt x="1" y="15"/>
                    <a:pt x="3" y="13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36" name="Freeform 376"/>
            <p:cNvSpPr/>
            <p:nvPr/>
          </p:nvSpPr>
          <p:spPr bwMode="auto">
            <a:xfrm>
              <a:off x="-611188" y="857251"/>
              <a:ext cx="68263" cy="107950"/>
            </a:xfrm>
            <a:custGeom>
              <a:avLst/>
              <a:gdLst>
                <a:gd name="T0" fmla="*/ 0 w 18"/>
                <a:gd name="T1" fmla="*/ 0 h 29"/>
                <a:gd name="T2" fmla="*/ 13 w 18"/>
                <a:gd name="T3" fmla="*/ 0 h 29"/>
                <a:gd name="T4" fmla="*/ 18 w 18"/>
                <a:gd name="T5" fmla="*/ 4 h 29"/>
                <a:gd name="T6" fmla="*/ 17 w 18"/>
                <a:gd name="T7" fmla="*/ 8 h 29"/>
                <a:gd name="T8" fmla="*/ 10 w 18"/>
                <a:gd name="T9" fmla="*/ 29 h 29"/>
                <a:gd name="T10" fmla="*/ 4 w 18"/>
                <a:gd name="T11" fmla="*/ 29 h 29"/>
                <a:gd name="T12" fmla="*/ 12 w 18"/>
                <a:gd name="T13" fmla="*/ 6 h 29"/>
                <a:gd name="T14" fmla="*/ 0 w 18"/>
                <a:gd name="T15" fmla="*/ 6 h 29"/>
                <a:gd name="T16" fmla="*/ 0 w 1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5"/>
                    <a:pt x="17" y="7"/>
                    <a:pt x="1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37" name="Freeform 377"/>
            <p:cNvSpPr>
              <a:spLocks noEditPoints="1"/>
            </p:cNvSpPr>
            <p:nvPr/>
          </p:nvSpPr>
          <p:spPr bwMode="auto">
            <a:xfrm>
              <a:off x="-2182813" y="1089026"/>
              <a:ext cx="76200" cy="112713"/>
            </a:xfrm>
            <a:custGeom>
              <a:avLst/>
              <a:gdLst>
                <a:gd name="T0" fmla="*/ 10 w 20"/>
                <a:gd name="T1" fmla="*/ 30 h 30"/>
                <a:gd name="T2" fmla="*/ 0 w 20"/>
                <a:gd name="T3" fmla="*/ 20 h 30"/>
                <a:gd name="T4" fmla="*/ 4 w 20"/>
                <a:gd name="T5" fmla="*/ 14 h 30"/>
                <a:gd name="T6" fmla="*/ 1 w 20"/>
                <a:gd name="T7" fmla="*/ 8 h 30"/>
                <a:gd name="T8" fmla="*/ 10 w 20"/>
                <a:gd name="T9" fmla="*/ 0 h 30"/>
                <a:gd name="T10" fmla="*/ 18 w 20"/>
                <a:gd name="T11" fmla="*/ 8 h 30"/>
                <a:gd name="T12" fmla="*/ 15 w 20"/>
                <a:gd name="T13" fmla="*/ 14 h 30"/>
                <a:gd name="T14" fmla="*/ 20 w 20"/>
                <a:gd name="T15" fmla="*/ 20 h 30"/>
                <a:gd name="T16" fmla="*/ 10 w 20"/>
                <a:gd name="T17" fmla="*/ 30 h 30"/>
                <a:gd name="T18" fmla="*/ 10 w 20"/>
                <a:gd name="T19" fmla="*/ 24 h 30"/>
                <a:gd name="T20" fmla="*/ 14 w 20"/>
                <a:gd name="T21" fmla="*/ 20 h 30"/>
                <a:gd name="T22" fmla="*/ 10 w 20"/>
                <a:gd name="T23" fmla="*/ 17 h 30"/>
                <a:gd name="T24" fmla="*/ 6 w 20"/>
                <a:gd name="T25" fmla="*/ 20 h 30"/>
                <a:gd name="T26" fmla="*/ 10 w 20"/>
                <a:gd name="T27" fmla="*/ 24 h 30"/>
                <a:gd name="T28" fmla="*/ 6 w 20"/>
                <a:gd name="T29" fmla="*/ 8 h 30"/>
                <a:gd name="T30" fmla="*/ 9 w 20"/>
                <a:gd name="T31" fmla="*/ 12 h 30"/>
                <a:gd name="T32" fmla="*/ 13 w 20"/>
                <a:gd name="T33" fmla="*/ 8 h 30"/>
                <a:gd name="T34" fmla="*/ 9 w 20"/>
                <a:gd name="T35" fmla="*/ 5 h 30"/>
                <a:gd name="T36" fmla="*/ 6 w 20"/>
                <a:gd name="T37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30">
                  <a:moveTo>
                    <a:pt x="10" y="30"/>
                  </a:moveTo>
                  <a:cubicBezTo>
                    <a:pt x="4" y="30"/>
                    <a:pt x="0" y="26"/>
                    <a:pt x="0" y="20"/>
                  </a:cubicBezTo>
                  <a:cubicBezTo>
                    <a:pt x="0" y="17"/>
                    <a:pt x="1" y="15"/>
                    <a:pt x="4" y="14"/>
                  </a:cubicBezTo>
                  <a:cubicBezTo>
                    <a:pt x="2" y="13"/>
                    <a:pt x="1" y="11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4" y="0"/>
                    <a:pt x="18" y="3"/>
                    <a:pt x="18" y="8"/>
                  </a:cubicBezTo>
                  <a:cubicBezTo>
                    <a:pt x="18" y="11"/>
                    <a:pt x="17" y="13"/>
                    <a:pt x="15" y="14"/>
                  </a:cubicBezTo>
                  <a:cubicBezTo>
                    <a:pt x="18" y="15"/>
                    <a:pt x="20" y="17"/>
                    <a:pt x="20" y="20"/>
                  </a:cubicBezTo>
                  <a:cubicBezTo>
                    <a:pt x="20" y="26"/>
                    <a:pt x="15" y="30"/>
                    <a:pt x="10" y="30"/>
                  </a:cubicBezTo>
                  <a:close/>
                  <a:moveTo>
                    <a:pt x="10" y="24"/>
                  </a:moveTo>
                  <a:cubicBezTo>
                    <a:pt x="12" y="24"/>
                    <a:pt x="14" y="23"/>
                    <a:pt x="14" y="20"/>
                  </a:cubicBezTo>
                  <a:cubicBezTo>
                    <a:pt x="14" y="18"/>
                    <a:pt x="12" y="17"/>
                    <a:pt x="10" y="17"/>
                  </a:cubicBezTo>
                  <a:cubicBezTo>
                    <a:pt x="7" y="17"/>
                    <a:pt x="6" y="18"/>
                    <a:pt x="6" y="20"/>
                  </a:cubicBezTo>
                  <a:cubicBezTo>
                    <a:pt x="6" y="23"/>
                    <a:pt x="7" y="24"/>
                    <a:pt x="10" y="24"/>
                  </a:cubicBezTo>
                  <a:close/>
                  <a:moveTo>
                    <a:pt x="6" y="8"/>
                  </a:moveTo>
                  <a:cubicBezTo>
                    <a:pt x="6" y="10"/>
                    <a:pt x="8" y="12"/>
                    <a:pt x="9" y="12"/>
                  </a:cubicBezTo>
                  <a:cubicBezTo>
                    <a:pt x="11" y="12"/>
                    <a:pt x="13" y="10"/>
                    <a:pt x="13" y="8"/>
                  </a:cubicBezTo>
                  <a:cubicBezTo>
                    <a:pt x="13" y="6"/>
                    <a:pt x="11" y="5"/>
                    <a:pt x="9" y="5"/>
                  </a:cubicBezTo>
                  <a:cubicBezTo>
                    <a:pt x="8" y="5"/>
                    <a:pt x="6" y="6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38" name="Freeform 378"/>
            <p:cNvSpPr/>
            <p:nvPr/>
          </p:nvSpPr>
          <p:spPr bwMode="auto">
            <a:xfrm>
              <a:off x="-1927225" y="1089026"/>
              <a:ext cx="74613" cy="109538"/>
            </a:xfrm>
            <a:custGeom>
              <a:avLst/>
              <a:gdLst>
                <a:gd name="T0" fmla="*/ 4 w 20"/>
                <a:gd name="T1" fmla="*/ 29 h 29"/>
                <a:gd name="T2" fmla="*/ 13 w 20"/>
                <a:gd name="T3" fmla="*/ 14 h 29"/>
                <a:gd name="T4" fmla="*/ 14 w 20"/>
                <a:gd name="T5" fmla="*/ 10 h 29"/>
                <a:gd name="T6" fmla="*/ 10 w 20"/>
                <a:gd name="T7" fmla="*/ 6 h 29"/>
                <a:gd name="T8" fmla="*/ 6 w 20"/>
                <a:gd name="T9" fmla="*/ 10 h 29"/>
                <a:gd name="T10" fmla="*/ 11 w 20"/>
                <a:gd name="T11" fmla="*/ 15 h 29"/>
                <a:gd name="T12" fmla="*/ 8 w 20"/>
                <a:gd name="T13" fmla="*/ 20 h 29"/>
                <a:gd name="T14" fmla="*/ 0 w 20"/>
                <a:gd name="T15" fmla="*/ 10 h 29"/>
                <a:gd name="T16" fmla="*/ 10 w 20"/>
                <a:gd name="T17" fmla="*/ 0 h 29"/>
                <a:gd name="T18" fmla="*/ 20 w 20"/>
                <a:gd name="T19" fmla="*/ 10 h 29"/>
                <a:gd name="T20" fmla="*/ 18 w 20"/>
                <a:gd name="T21" fmla="*/ 17 h 29"/>
                <a:gd name="T22" fmla="*/ 11 w 20"/>
                <a:gd name="T23" fmla="*/ 29 h 29"/>
                <a:gd name="T24" fmla="*/ 4 w 20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9">
                  <a:moveTo>
                    <a:pt x="4" y="29"/>
                  </a:moveTo>
                  <a:cubicBezTo>
                    <a:pt x="13" y="14"/>
                    <a:pt x="13" y="14"/>
                    <a:pt x="13" y="14"/>
                  </a:cubicBezTo>
                  <a:cubicBezTo>
                    <a:pt x="14" y="13"/>
                    <a:pt x="14" y="11"/>
                    <a:pt x="14" y="10"/>
                  </a:cubicBezTo>
                  <a:cubicBezTo>
                    <a:pt x="14" y="8"/>
                    <a:pt x="13" y="6"/>
                    <a:pt x="10" y="6"/>
                  </a:cubicBezTo>
                  <a:cubicBezTo>
                    <a:pt x="8" y="6"/>
                    <a:pt x="6" y="8"/>
                    <a:pt x="6" y="10"/>
                  </a:cubicBezTo>
                  <a:cubicBezTo>
                    <a:pt x="6" y="13"/>
                    <a:pt x="8" y="14"/>
                    <a:pt x="11" y="15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19"/>
                    <a:pt x="0" y="15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0" y="5"/>
                    <a:pt x="20" y="10"/>
                  </a:cubicBezTo>
                  <a:cubicBezTo>
                    <a:pt x="20" y="12"/>
                    <a:pt x="19" y="15"/>
                    <a:pt x="18" y="17"/>
                  </a:cubicBezTo>
                  <a:cubicBezTo>
                    <a:pt x="11" y="29"/>
                    <a:pt x="11" y="29"/>
                    <a:pt x="11" y="29"/>
                  </a:cubicBezTo>
                  <a:lnTo>
                    <a:pt x="4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39" name="Freeform 379"/>
            <p:cNvSpPr/>
            <p:nvPr/>
          </p:nvSpPr>
          <p:spPr bwMode="auto">
            <a:xfrm>
              <a:off x="-1690688" y="1093788"/>
              <a:ext cx="41275" cy="104775"/>
            </a:xfrm>
            <a:custGeom>
              <a:avLst/>
              <a:gdLst>
                <a:gd name="T0" fmla="*/ 0 w 26"/>
                <a:gd name="T1" fmla="*/ 0 h 66"/>
                <a:gd name="T2" fmla="*/ 26 w 26"/>
                <a:gd name="T3" fmla="*/ 0 h 66"/>
                <a:gd name="T4" fmla="*/ 26 w 26"/>
                <a:gd name="T5" fmla="*/ 66 h 66"/>
                <a:gd name="T6" fmla="*/ 12 w 26"/>
                <a:gd name="T7" fmla="*/ 66 h 66"/>
                <a:gd name="T8" fmla="*/ 12 w 26"/>
                <a:gd name="T9" fmla="*/ 12 h 66"/>
                <a:gd name="T10" fmla="*/ 0 w 26"/>
                <a:gd name="T11" fmla="*/ 12 h 66"/>
                <a:gd name="T12" fmla="*/ 0 w 26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6">
                  <a:moveTo>
                    <a:pt x="0" y="0"/>
                  </a:moveTo>
                  <a:lnTo>
                    <a:pt x="26" y="0"/>
                  </a:lnTo>
                  <a:lnTo>
                    <a:pt x="26" y="66"/>
                  </a:lnTo>
                  <a:lnTo>
                    <a:pt x="12" y="66"/>
                  </a:lnTo>
                  <a:lnTo>
                    <a:pt x="12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40" name="Freeform 380"/>
            <p:cNvSpPr>
              <a:spLocks noEditPoints="1"/>
            </p:cNvSpPr>
            <p:nvPr/>
          </p:nvSpPr>
          <p:spPr bwMode="auto">
            <a:xfrm>
              <a:off x="-1638300" y="1089026"/>
              <a:ext cx="74613" cy="112713"/>
            </a:xfrm>
            <a:custGeom>
              <a:avLst/>
              <a:gdLst>
                <a:gd name="T0" fmla="*/ 0 w 20"/>
                <a:gd name="T1" fmla="*/ 10 h 30"/>
                <a:gd name="T2" fmla="*/ 10 w 20"/>
                <a:gd name="T3" fmla="*/ 0 h 30"/>
                <a:gd name="T4" fmla="*/ 20 w 20"/>
                <a:gd name="T5" fmla="*/ 10 h 30"/>
                <a:gd name="T6" fmla="*/ 20 w 20"/>
                <a:gd name="T7" fmla="*/ 20 h 30"/>
                <a:gd name="T8" fmla="*/ 10 w 20"/>
                <a:gd name="T9" fmla="*/ 30 h 30"/>
                <a:gd name="T10" fmla="*/ 0 w 20"/>
                <a:gd name="T11" fmla="*/ 20 h 30"/>
                <a:gd name="T12" fmla="*/ 0 w 20"/>
                <a:gd name="T13" fmla="*/ 10 h 30"/>
                <a:gd name="T14" fmla="*/ 14 w 20"/>
                <a:gd name="T15" fmla="*/ 10 h 30"/>
                <a:gd name="T16" fmla="*/ 10 w 20"/>
                <a:gd name="T17" fmla="*/ 6 h 30"/>
                <a:gd name="T18" fmla="*/ 6 w 20"/>
                <a:gd name="T19" fmla="*/ 10 h 30"/>
                <a:gd name="T20" fmla="*/ 6 w 20"/>
                <a:gd name="T21" fmla="*/ 20 h 30"/>
                <a:gd name="T22" fmla="*/ 10 w 20"/>
                <a:gd name="T23" fmla="*/ 24 h 30"/>
                <a:gd name="T24" fmla="*/ 14 w 20"/>
                <a:gd name="T25" fmla="*/ 20 h 30"/>
                <a:gd name="T26" fmla="*/ 14 w 20"/>
                <a:gd name="T2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30">
                  <a:moveTo>
                    <a:pt x="0" y="10"/>
                  </a:move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0" y="5"/>
                    <a:pt x="20" y="1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6"/>
                    <a:pt x="16" y="30"/>
                    <a:pt x="10" y="30"/>
                  </a:cubicBezTo>
                  <a:cubicBezTo>
                    <a:pt x="4" y="30"/>
                    <a:pt x="0" y="26"/>
                    <a:pt x="0" y="20"/>
                  </a:cubicBezTo>
                  <a:lnTo>
                    <a:pt x="0" y="10"/>
                  </a:lnTo>
                  <a:close/>
                  <a:moveTo>
                    <a:pt x="14" y="10"/>
                  </a:moveTo>
                  <a:cubicBezTo>
                    <a:pt x="14" y="8"/>
                    <a:pt x="13" y="6"/>
                    <a:pt x="10" y="6"/>
                  </a:cubicBezTo>
                  <a:cubicBezTo>
                    <a:pt x="8" y="6"/>
                    <a:pt x="6" y="8"/>
                    <a:pt x="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3"/>
                    <a:pt x="8" y="24"/>
                    <a:pt x="10" y="24"/>
                  </a:cubicBezTo>
                  <a:cubicBezTo>
                    <a:pt x="13" y="24"/>
                    <a:pt x="14" y="23"/>
                    <a:pt x="14" y="20"/>
                  </a:cubicBez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41" name="Freeform 381"/>
            <p:cNvSpPr/>
            <p:nvPr/>
          </p:nvSpPr>
          <p:spPr bwMode="auto">
            <a:xfrm>
              <a:off x="-1428750" y="1093788"/>
              <a:ext cx="41275" cy="104775"/>
            </a:xfrm>
            <a:custGeom>
              <a:avLst/>
              <a:gdLst>
                <a:gd name="T0" fmla="*/ 0 w 26"/>
                <a:gd name="T1" fmla="*/ 0 h 66"/>
                <a:gd name="T2" fmla="*/ 26 w 26"/>
                <a:gd name="T3" fmla="*/ 0 h 66"/>
                <a:gd name="T4" fmla="*/ 26 w 26"/>
                <a:gd name="T5" fmla="*/ 66 h 66"/>
                <a:gd name="T6" fmla="*/ 12 w 26"/>
                <a:gd name="T7" fmla="*/ 66 h 66"/>
                <a:gd name="T8" fmla="*/ 12 w 26"/>
                <a:gd name="T9" fmla="*/ 12 h 66"/>
                <a:gd name="T10" fmla="*/ 0 w 26"/>
                <a:gd name="T11" fmla="*/ 12 h 66"/>
                <a:gd name="T12" fmla="*/ 0 w 26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6">
                  <a:moveTo>
                    <a:pt x="0" y="0"/>
                  </a:moveTo>
                  <a:lnTo>
                    <a:pt x="26" y="0"/>
                  </a:lnTo>
                  <a:lnTo>
                    <a:pt x="26" y="66"/>
                  </a:lnTo>
                  <a:lnTo>
                    <a:pt x="12" y="66"/>
                  </a:lnTo>
                  <a:lnTo>
                    <a:pt x="12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42" name="Freeform 382"/>
            <p:cNvSpPr/>
            <p:nvPr/>
          </p:nvSpPr>
          <p:spPr bwMode="auto">
            <a:xfrm>
              <a:off x="-1368425" y="1093788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24 w 24"/>
                <a:gd name="T3" fmla="*/ 0 h 66"/>
                <a:gd name="T4" fmla="*/ 24 w 24"/>
                <a:gd name="T5" fmla="*/ 66 h 66"/>
                <a:gd name="T6" fmla="*/ 9 w 24"/>
                <a:gd name="T7" fmla="*/ 66 h 66"/>
                <a:gd name="T8" fmla="*/ 9 w 24"/>
                <a:gd name="T9" fmla="*/ 12 h 66"/>
                <a:gd name="T10" fmla="*/ 0 w 24"/>
                <a:gd name="T11" fmla="*/ 12 h 66"/>
                <a:gd name="T12" fmla="*/ 0 w 24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9" y="66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43" name="Freeform 383"/>
            <p:cNvSpPr/>
            <p:nvPr/>
          </p:nvSpPr>
          <p:spPr bwMode="auto">
            <a:xfrm>
              <a:off x="-1166813" y="1093788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24 w 24"/>
                <a:gd name="T3" fmla="*/ 0 h 66"/>
                <a:gd name="T4" fmla="*/ 24 w 24"/>
                <a:gd name="T5" fmla="*/ 66 h 66"/>
                <a:gd name="T6" fmla="*/ 10 w 24"/>
                <a:gd name="T7" fmla="*/ 66 h 66"/>
                <a:gd name="T8" fmla="*/ 10 w 24"/>
                <a:gd name="T9" fmla="*/ 12 h 66"/>
                <a:gd name="T10" fmla="*/ 0 w 24"/>
                <a:gd name="T11" fmla="*/ 12 h 66"/>
                <a:gd name="T12" fmla="*/ 0 w 24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0" y="66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44" name="Freeform 384"/>
            <p:cNvSpPr/>
            <p:nvPr/>
          </p:nvSpPr>
          <p:spPr bwMode="auto">
            <a:xfrm>
              <a:off x="-1112838" y="1089026"/>
              <a:ext cx="69850" cy="109538"/>
            </a:xfrm>
            <a:custGeom>
              <a:avLst/>
              <a:gdLst>
                <a:gd name="T0" fmla="*/ 19 w 19"/>
                <a:gd name="T1" fmla="*/ 29 h 29"/>
                <a:gd name="T2" fmla="*/ 4 w 19"/>
                <a:gd name="T3" fmla="*/ 29 h 29"/>
                <a:gd name="T4" fmla="*/ 0 w 19"/>
                <a:gd name="T5" fmla="*/ 26 h 29"/>
                <a:gd name="T6" fmla="*/ 4 w 19"/>
                <a:gd name="T7" fmla="*/ 20 h 29"/>
                <a:gd name="T8" fmla="*/ 9 w 19"/>
                <a:gd name="T9" fmla="*/ 14 h 29"/>
                <a:gd name="T10" fmla="*/ 13 w 19"/>
                <a:gd name="T11" fmla="*/ 9 h 29"/>
                <a:gd name="T12" fmla="*/ 9 w 19"/>
                <a:gd name="T13" fmla="*/ 6 h 29"/>
                <a:gd name="T14" fmla="*/ 6 w 19"/>
                <a:gd name="T15" fmla="*/ 9 h 29"/>
                <a:gd name="T16" fmla="*/ 8 w 19"/>
                <a:gd name="T17" fmla="*/ 13 h 29"/>
                <a:gd name="T18" fmla="*/ 4 w 19"/>
                <a:gd name="T19" fmla="*/ 17 h 29"/>
                <a:gd name="T20" fmla="*/ 0 w 19"/>
                <a:gd name="T21" fmla="*/ 9 h 29"/>
                <a:gd name="T22" fmla="*/ 9 w 19"/>
                <a:gd name="T23" fmla="*/ 0 h 29"/>
                <a:gd name="T24" fmla="*/ 18 w 19"/>
                <a:gd name="T25" fmla="*/ 9 h 29"/>
                <a:gd name="T26" fmla="*/ 14 w 19"/>
                <a:gd name="T27" fmla="*/ 18 h 29"/>
                <a:gd name="T28" fmla="*/ 8 w 19"/>
                <a:gd name="T29" fmla="*/ 24 h 29"/>
                <a:gd name="T30" fmla="*/ 19 w 19"/>
                <a:gd name="T31" fmla="*/ 24 h 29"/>
                <a:gd name="T32" fmla="*/ 19 w 19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4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2"/>
                    <a:pt x="13" y="11"/>
                    <a:pt x="13" y="9"/>
                  </a:cubicBezTo>
                  <a:cubicBezTo>
                    <a:pt x="13" y="8"/>
                    <a:pt x="11" y="6"/>
                    <a:pt x="9" y="6"/>
                  </a:cubicBezTo>
                  <a:cubicBezTo>
                    <a:pt x="7" y="6"/>
                    <a:pt x="6" y="8"/>
                    <a:pt x="6" y="9"/>
                  </a:cubicBezTo>
                  <a:cubicBezTo>
                    <a:pt x="6" y="11"/>
                    <a:pt x="7" y="12"/>
                    <a:pt x="8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" y="15"/>
                    <a:pt x="0" y="12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3"/>
                    <a:pt x="17" y="15"/>
                    <a:pt x="14" y="1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19" y="24"/>
                    <a:pt x="19" y="24"/>
                    <a:pt x="19" y="24"/>
                  </a:cubicBezTo>
                  <a:lnTo>
                    <a:pt x="19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45" name="Freeform 385"/>
            <p:cNvSpPr/>
            <p:nvPr/>
          </p:nvSpPr>
          <p:spPr bwMode="auto">
            <a:xfrm>
              <a:off x="-908050" y="1093788"/>
              <a:ext cx="41275" cy="104775"/>
            </a:xfrm>
            <a:custGeom>
              <a:avLst/>
              <a:gdLst>
                <a:gd name="T0" fmla="*/ 0 w 26"/>
                <a:gd name="T1" fmla="*/ 0 h 66"/>
                <a:gd name="T2" fmla="*/ 26 w 26"/>
                <a:gd name="T3" fmla="*/ 0 h 66"/>
                <a:gd name="T4" fmla="*/ 26 w 26"/>
                <a:gd name="T5" fmla="*/ 66 h 66"/>
                <a:gd name="T6" fmla="*/ 12 w 26"/>
                <a:gd name="T7" fmla="*/ 66 h 66"/>
                <a:gd name="T8" fmla="*/ 12 w 26"/>
                <a:gd name="T9" fmla="*/ 12 h 66"/>
                <a:gd name="T10" fmla="*/ 0 w 26"/>
                <a:gd name="T11" fmla="*/ 12 h 66"/>
                <a:gd name="T12" fmla="*/ 0 w 26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6">
                  <a:moveTo>
                    <a:pt x="0" y="0"/>
                  </a:moveTo>
                  <a:lnTo>
                    <a:pt x="26" y="0"/>
                  </a:lnTo>
                  <a:lnTo>
                    <a:pt x="26" y="66"/>
                  </a:lnTo>
                  <a:lnTo>
                    <a:pt x="12" y="66"/>
                  </a:lnTo>
                  <a:lnTo>
                    <a:pt x="12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46" name="Freeform 386"/>
            <p:cNvSpPr/>
            <p:nvPr/>
          </p:nvSpPr>
          <p:spPr bwMode="auto">
            <a:xfrm>
              <a:off x="-854075" y="1093788"/>
              <a:ext cx="74613" cy="104775"/>
            </a:xfrm>
            <a:custGeom>
              <a:avLst/>
              <a:gdLst>
                <a:gd name="T0" fmla="*/ 0 w 20"/>
                <a:gd name="T1" fmla="*/ 22 h 28"/>
                <a:gd name="T2" fmla="*/ 9 w 20"/>
                <a:gd name="T3" fmla="*/ 22 h 28"/>
                <a:gd name="T4" fmla="*/ 13 w 20"/>
                <a:gd name="T5" fmla="*/ 19 h 28"/>
                <a:gd name="T6" fmla="*/ 9 w 20"/>
                <a:gd name="T7" fmla="*/ 16 h 28"/>
                <a:gd name="T8" fmla="*/ 3 w 20"/>
                <a:gd name="T9" fmla="*/ 16 h 28"/>
                <a:gd name="T10" fmla="*/ 3 w 20"/>
                <a:gd name="T11" fmla="*/ 12 h 28"/>
                <a:gd name="T12" fmla="*/ 12 w 20"/>
                <a:gd name="T13" fmla="*/ 5 h 28"/>
                <a:gd name="T14" fmla="*/ 12 w 20"/>
                <a:gd name="T15" fmla="*/ 5 h 28"/>
                <a:gd name="T16" fmla="*/ 1 w 20"/>
                <a:gd name="T17" fmla="*/ 5 h 28"/>
                <a:gd name="T18" fmla="*/ 1 w 20"/>
                <a:gd name="T19" fmla="*/ 0 h 28"/>
                <a:gd name="T20" fmla="*/ 13 w 20"/>
                <a:gd name="T21" fmla="*/ 0 h 28"/>
                <a:gd name="T22" fmla="*/ 18 w 20"/>
                <a:gd name="T23" fmla="*/ 4 h 28"/>
                <a:gd name="T24" fmla="*/ 12 w 20"/>
                <a:gd name="T25" fmla="*/ 11 h 28"/>
                <a:gd name="T26" fmla="*/ 20 w 20"/>
                <a:gd name="T27" fmla="*/ 19 h 28"/>
                <a:gd name="T28" fmla="*/ 9 w 20"/>
                <a:gd name="T29" fmla="*/ 28 h 28"/>
                <a:gd name="T30" fmla="*/ 0 w 20"/>
                <a:gd name="T31" fmla="*/ 28 h 28"/>
                <a:gd name="T32" fmla="*/ 0 w 20"/>
                <a:gd name="T33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8">
                  <a:moveTo>
                    <a:pt x="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1" y="22"/>
                    <a:pt x="13" y="22"/>
                    <a:pt x="13" y="19"/>
                  </a:cubicBezTo>
                  <a:cubicBezTo>
                    <a:pt x="13" y="16"/>
                    <a:pt x="11" y="16"/>
                    <a:pt x="9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7" y="0"/>
                    <a:pt x="18" y="2"/>
                    <a:pt x="18" y="4"/>
                  </a:cubicBezTo>
                  <a:cubicBezTo>
                    <a:pt x="18" y="8"/>
                    <a:pt x="15" y="9"/>
                    <a:pt x="12" y="11"/>
                  </a:cubicBezTo>
                  <a:cubicBezTo>
                    <a:pt x="16" y="12"/>
                    <a:pt x="20" y="15"/>
                    <a:pt x="20" y="19"/>
                  </a:cubicBezTo>
                  <a:cubicBezTo>
                    <a:pt x="20" y="26"/>
                    <a:pt x="15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47" name="Freeform 387"/>
            <p:cNvSpPr/>
            <p:nvPr/>
          </p:nvSpPr>
          <p:spPr bwMode="auto">
            <a:xfrm>
              <a:off x="-641350" y="1093788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24 w 24"/>
                <a:gd name="T3" fmla="*/ 0 h 66"/>
                <a:gd name="T4" fmla="*/ 24 w 24"/>
                <a:gd name="T5" fmla="*/ 66 h 66"/>
                <a:gd name="T6" fmla="*/ 10 w 24"/>
                <a:gd name="T7" fmla="*/ 66 h 66"/>
                <a:gd name="T8" fmla="*/ 10 w 24"/>
                <a:gd name="T9" fmla="*/ 12 h 66"/>
                <a:gd name="T10" fmla="*/ 0 w 24"/>
                <a:gd name="T11" fmla="*/ 12 h 66"/>
                <a:gd name="T12" fmla="*/ 0 w 24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0" y="66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48" name="Freeform 388"/>
            <p:cNvSpPr/>
            <p:nvPr/>
          </p:nvSpPr>
          <p:spPr bwMode="auto">
            <a:xfrm>
              <a:off x="-595313" y="1093788"/>
              <a:ext cx="77788" cy="104775"/>
            </a:xfrm>
            <a:custGeom>
              <a:avLst/>
              <a:gdLst>
                <a:gd name="T0" fmla="*/ 16 w 21"/>
                <a:gd name="T1" fmla="*/ 0 h 28"/>
                <a:gd name="T2" fmla="*/ 5 w 21"/>
                <a:gd name="T3" fmla="*/ 17 h 28"/>
                <a:gd name="T4" fmla="*/ 12 w 21"/>
                <a:gd name="T5" fmla="*/ 17 h 28"/>
                <a:gd name="T6" fmla="*/ 12 w 21"/>
                <a:gd name="T7" fmla="*/ 9 h 28"/>
                <a:gd name="T8" fmla="*/ 17 w 21"/>
                <a:gd name="T9" fmla="*/ 1 h 28"/>
                <a:gd name="T10" fmla="*/ 18 w 21"/>
                <a:gd name="T11" fmla="*/ 0 h 28"/>
                <a:gd name="T12" fmla="*/ 18 w 21"/>
                <a:gd name="T13" fmla="*/ 1 h 28"/>
                <a:gd name="T14" fmla="*/ 18 w 21"/>
                <a:gd name="T15" fmla="*/ 17 h 28"/>
                <a:gd name="T16" fmla="*/ 21 w 21"/>
                <a:gd name="T17" fmla="*/ 17 h 28"/>
                <a:gd name="T18" fmla="*/ 21 w 21"/>
                <a:gd name="T19" fmla="*/ 22 h 28"/>
                <a:gd name="T20" fmla="*/ 18 w 21"/>
                <a:gd name="T21" fmla="*/ 22 h 28"/>
                <a:gd name="T22" fmla="*/ 18 w 21"/>
                <a:gd name="T23" fmla="*/ 28 h 28"/>
                <a:gd name="T24" fmla="*/ 12 w 21"/>
                <a:gd name="T25" fmla="*/ 28 h 28"/>
                <a:gd name="T26" fmla="*/ 12 w 21"/>
                <a:gd name="T27" fmla="*/ 22 h 28"/>
                <a:gd name="T28" fmla="*/ 4 w 21"/>
                <a:gd name="T29" fmla="*/ 22 h 28"/>
                <a:gd name="T30" fmla="*/ 0 w 21"/>
                <a:gd name="T31" fmla="*/ 18 h 28"/>
                <a:gd name="T32" fmla="*/ 1 w 21"/>
                <a:gd name="T33" fmla="*/ 14 h 28"/>
                <a:gd name="T34" fmla="*/ 10 w 21"/>
                <a:gd name="T35" fmla="*/ 0 h 28"/>
                <a:gd name="T36" fmla="*/ 16 w 21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28">
                  <a:moveTo>
                    <a:pt x="16" y="0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8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1"/>
                    <a:pt x="0" y="18"/>
                  </a:cubicBezTo>
                  <a:cubicBezTo>
                    <a:pt x="0" y="17"/>
                    <a:pt x="1" y="15"/>
                    <a:pt x="1" y="1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49" name="Freeform 389"/>
            <p:cNvSpPr/>
            <p:nvPr/>
          </p:nvSpPr>
          <p:spPr bwMode="auto">
            <a:xfrm>
              <a:off x="-2216150" y="1333501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24 w 24"/>
                <a:gd name="T3" fmla="*/ 0 h 66"/>
                <a:gd name="T4" fmla="*/ 24 w 24"/>
                <a:gd name="T5" fmla="*/ 66 h 66"/>
                <a:gd name="T6" fmla="*/ 10 w 24"/>
                <a:gd name="T7" fmla="*/ 66 h 66"/>
                <a:gd name="T8" fmla="*/ 10 w 24"/>
                <a:gd name="T9" fmla="*/ 12 h 66"/>
                <a:gd name="T10" fmla="*/ 0 w 24"/>
                <a:gd name="T11" fmla="*/ 12 h 66"/>
                <a:gd name="T12" fmla="*/ 0 w 24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0" y="66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50" name="Freeform 390"/>
            <p:cNvSpPr/>
            <p:nvPr/>
          </p:nvSpPr>
          <p:spPr bwMode="auto">
            <a:xfrm>
              <a:off x="-2163763" y="1333501"/>
              <a:ext cx="71438" cy="104775"/>
            </a:xfrm>
            <a:custGeom>
              <a:avLst/>
              <a:gdLst>
                <a:gd name="T0" fmla="*/ 17 w 19"/>
                <a:gd name="T1" fmla="*/ 5 h 28"/>
                <a:gd name="T2" fmla="*/ 7 w 19"/>
                <a:gd name="T3" fmla="*/ 5 h 28"/>
                <a:gd name="T4" fmla="*/ 7 w 19"/>
                <a:gd name="T5" fmla="*/ 10 h 28"/>
                <a:gd name="T6" fmla="*/ 10 w 19"/>
                <a:gd name="T7" fmla="*/ 10 h 28"/>
                <a:gd name="T8" fmla="*/ 19 w 19"/>
                <a:gd name="T9" fmla="*/ 19 h 28"/>
                <a:gd name="T10" fmla="*/ 10 w 19"/>
                <a:gd name="T11" fmla="*/ 28 h 28"/>
                <a:gd name="T12" fmla="*/ 0 w 19"/>
                <a:gd name="T13" fmla="*/ 28 h 28"/>
                <a:gd name="T14" fmla="*/ 0 w 19"/>
                <a:gd name="T15" fmla="*/ 23 h 28"/>
                <a:gd name="T16" fmla="*/ 8 w 19"/>
                <a:gd name="T17" fmla="*/ 23 h 28"/>
                <a:gd name="T18" fmla="*/ 13 w 19"/>
                <a:gd name="T19" fmla="*/ 19 h 28"/>
                <a:gd name="T20" fmla="*/ 8 w 19"/>
                <a:gd name="T21" fmla="*/ 15 h 28"/>
                <a:gd name="T22" fmla="*/ 1 w 19"/>
                <a:gd name="T23" fmla="*/ 15 h 28"/>
                <a:gd name="T24" fmla="*/ 1 w 19"/>
                <a:gd name="T25" fmla="*/ 0 h 28"/>
                <a:gd name="T26" fmla="*/ 17 w 19"/>
                <a:gd name="T27" fmla="*/ 0 h 28"/>
                <a:gd name="T28" fmla="*/ 17 w 19"/>
                <a:gd name="T2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8">
                  <a:moveTo>
                    <a:pt x="17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9" y="13"/>
                    <a:pt x="19" y="19"/>
                  </a:cubicBezTo>
                  <a:cubicBezTo>
                    <a:pt x="19" y="25"/>
                    <a:pt x="14" y="28"/>
                    <a:pt x="1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1" y="23"/>
                    <a:pt x="13" y="22"/>
                    <a:pt x="13" y="19"/>
                  </a:cubicBezTo>
                  <a:cubicBezTo>
                    <a:pt x="13" y="16"/>
                    <a:pt x="11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51" name="Freeform 391"/>
            <p:cNvSpPr/>
            <p:nvPr/>
          </p:nvSpPr>
          <p:spPr bwMode="auto">
            <a:xfrm>
              <a:off x="-1954213" y="1333501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24 w 24"/>
                <a:gd name="T3" fmla="*/ 0 h 66"/>
                <a:gd name="T4" fmla="*/ 24 w 24"/>
                <a:gd name="T5" fmla="*/ 66 h 66"/>
                <a:gd name="T6" fmla="*/ 10 w 24"/>
                <a:gd name="T7" fmla="*/ 66 h 66"/>
                <a:gd name="T8" fmla="*/ 10 w 24"/>
                <a:gd name="T9" fmla="*/ 12 h 66"/>
                <a:gd name="T10" fmla="*/ 0 w 24"/>
                <a:gd name="T11" fmla="*/ 12 h 66"/>
                <a:gd name="T12" fmla="*/ 0 w 24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0" y="66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52" name="Freeform 392"/>
            <p:cNvSpPr/>
            <p:nvPr/>
          </p:nvSpPr>
          <p:spPr bwMode="auto">
            <a:xfrm>
              <a:off x="-1905000" y="1333501"/>
              <a:ext cx="74613" cy="107950"/>
            </a:xfrm>
            <a:custGeom>
              <a:avLst/>
              <a:gdLst>
                <a:gd name="T0" fmla="*/ 16 w 20"/>
                <a:gd name="T1" fmla="*/ 0 h 29"/>
                <a:gd name="T2" fmla="*/ 7 w 20"/>
                <a:gd name="T3" fmla="*/ 16 h 29"/>
                <a:gd name="T4" fmla="*/ 6 w 20"/>
                <a:gd name="T5" fmla="*/ 19 h 29"/>
                <a:gd name="T6" fmla="*/ 10 w 20"/>
                <a:gd name="T7" fmla="*/ 23 h 29"/>
                <a:gd name="T8" fmla="*/ 14 w 20"/>
                <a:gd name="T9" fmla="*/ 19 h 29"/>
                <a:gd name="T10" fmla="*/ 10 w 20"/>
                <a:gd name="T11" fmla="*/ 15 h 29"/>
                <a:gd name="T12" fmla="*/ 13 w 20"/>
                <a:gd name="T13" fmla="*/ 9 h 29"/>
                <a:gd name="T14" fmla="*/ 20 w 20"/>
                <a:gd name="T15" fmla="*/ 19 h 29"/>
                <a:gd name="T16" fmla="*/ 10 w 20"/>
                <a:gd name="T17" fmla="*/ 29 h 29"/>
                <a:gd name="T18" fmla="*/ 0 w 20"/>
                <a:gd name="T19" fmla="*/ 19 h 29"/>
                <a:gd name="T20" fmla="*/ 3 w 20"/>
                <a:gd name="T21" fmla="*/ 12 h 29"/>
                <a:gd name="T22" fmla="*/ 9 w 20"/>
                <a:gd name="T23" fmla="*/ 0 h 29"/>
                <a:gd name="T24" fmla="*/ 16 w 20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9">
                  <a:moveTo>
                    <a:pt x="16" y="0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6" y="18"/>
                    <a:pt x="6" y="19"/>
                  </a:cubicBezTo>
                  <a:cubicBezTo>
                    <a:pt x="6" y="21"/>
                    <a:pt x="8" y="23"/>
                    <a:pt x="10" y="23"/>
                  </a:cubicBezTo>
                  <a:cubicBezTo>
                    <a:pt x="13" y="23"/>
                    <a:pt x="14" y="21"/>
                    <a:pt x="14" y="19"/>
                  </a:cubicBezTo>
                  <a:cubicBezTo>
                    <a:pt x="14" y="16"/>
                    <a:pt x="13" y="15"/>
                    <a:pt x="10" y="15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7" y="10"/>
                    <a:pt x="20" y="14"/>
                    <a:pt x="20" y="19"/>
                  </a:cubicBezTo>
                  <a:cubicBezTo>
                    <a:pt x="20" y="24"/>
                    <a:pt x="16" y="29"/>
                    <a:pt x="10" y="29"/>
                  </a:cubicBezTo>
                  <a:cubicBezTo>
                    <a:pt x="4" y="29"/>
                    <a:pt x="0" y="24"/>
                    <a:pt x="0" y="19"/>
                  </a:cubicBezTo>
                  <a:cubicBezTo>
                    <a:pt x="0" y="17"/>
                    <a:pt x="1" y="14"/>
                    <a:pt x="3" y="1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53" name="Freeform 393"/>
            <p:cNvSpPr/>
            <p:nvPr/>
          </p:nvSpPr>
          <p:spPr bwMode="auto">
            <a:xfrm>
              <a:off x="-1690688" y="1333501"/>
              <a:ext cx="36513" cy="104775"/>
            </a:xfrm>
            <a:custGeom>
              <a:avLst/>
              <a:gdLst>
                <a:gd name="T0" fmla="*/ 0 w 23"/>
                <a:gd name="T1" fmla="*/ 0 h 66"/>
                <a:gd name="T2" fmla="*/ 23 w 23"/>
                <a:gd name="T3" fmla="*/ 0 h 66"/>
                <a:gd name="T4" fmla="*/ 23 w 23"/>
                <a:gd name="T5" fmla="*/ 66 h 66"/>
                <a:gd name="T6" fmla="*/ 12 w 23"/>
                <a:gd name="T7" fmla="*/ 66 h 66"/>
                <a:gd name="T8" fmla="*/ 12 w 23"/>
                <a:gd name="T9" fmla="*/ 12 h 66"/>
                <a:gd name="T10" fmla="*/ 0 w 23"/>
                <a:gd name="T11" fmla="*/ 12 h 66"/>
                <a:gd name="T12" fmla="*/ 0 w 23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66">
                  <a:moveTo>
                    <a:pt x="0" y="0"/>
                  </a:moveTo>
                  <a:lnTo>
                    <a:pt x="23" y="0"/>
                  </a:lnTo>
                  <a:lnTo>
                    <a:pt x="23" y="66"/>
                  </a:lnTo>
                  <a:lnTo>
                    <a:pt x="12" y="66"/>
                  </a:lnTo>
                  <a:lnTo>
                    <a:pt x="12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54" name="Freeform 394"/>
            <p:cNvSpPr/>
            <p:nvPr/>
          </p:nvSpPr>
          <p:spPr bwMode="auto">
            <a:xfrm>
              <a:off x="-1638300" y="1333501"/>
              <a:ext cx="66675" cy="104775"/>
            </a:xfrm>
            <a:custGeom>
              <a:avLst/>
              <a:gdLst>
                <a:gd name="T0" fmla="*/ 0 w 18"/>
                <a:gd name="T1" fmla="*/ 0 h 28"/>
                <a:gd name="T2" fmla="*/ 13 w 18"/>
                <a:gd name="T3" fmla="*/ 0 h 28"/>
                <a:gd name="T4" fmla="*/ 18 w 18"/>
                <a:gd name="T5" fmla="*/ 3 h 28"/>
                <a:gd name="T6" fmla="*/ 17 w 18"/>
                <a:gd name="T7" fmla="*/ 8 h 28"/>
                <a:gd name="T8" fmla="*/ 10 w 18"/>
                <a:gd name="T9" fmla="*/ 28 h 28"/>
                <a:gd name="T10" fmla="*/ 3 w 18"/>
                <a:gd name="T11" fmla="*/ 28 h 28"/>
                <a:gd name="T12" fmla="*/ 12 w 18"/>
                <a:gd name="T13" fmla="*/ 6 h 28"/>
                <a:gd name="T14" fmla="*/ 0 w 18"/>
                <a:gd name="T15" fmla="*/ 6 h 28"/>
                <a:gd name="T16" fmla="*/ 0 w 1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8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1"/>
                    <a:pt x="18" y="3"/>
                  </a:cubicBezTo>
                  <a:cubicBezTo>
                    <a:pt x="18" y="5"/>
                    <a:pt x="17" y="6"/>
                    <a:pt x="17" y="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55" name="Freeform 395"/>
            <p:cNvSpPr/>
            <p:nvPr/>
          </p:nvSpPr>
          <p:spPr bwMode="auto">
            <a:xfrm>
              <a:off x="-1431925" y="1333501"/>
              <a:ext cx="36513" cy="104775"/>
            </a:xfrm>
            <a:custGeom>
              <a:avLst/>
              <a:gdLst>
                <a:gd name="T0" fmla="*/ 0 w 23"/>
                <a:gd name="T1" fmla="*/ 0 h 66"/>
                <a:gd name="T2" fmla="*/ 23 w 23"/>
                <a:gd name="T3" fmla="*/ 0 h 66"/>
                <a:gd name="T4" fmla="*/ 23 w 23"/>
                <a:gd name="T5" fmla="*/ 66 h 66"/>
                <a:gd name="T6" fmla="*/ 9 w 23"/>
                <a:gd name="T7" fmla="*/ 66 h 66"/>
                <a:gd name="T8" fmla="*/ 9 w 23"/>
                <a:gd name="T9" fmla="*/ 12 h 66"/>
                <a:gd name="T10" fmla="*/ 0 w 23"/>
                <a:gd name="T11" fmla="*/ 12 h 66"/>
                <a:gd name="T12" fmla="*/ 0 w 23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66">
                  <a:moveTo>
                    <a:pt x="0" y="0"/>
                  </a:moveTo>
                  <a:lnTo>
                    <a:pt x="23" y="0"/>
                  </a:lnTo>
                  <a:lnTo>
                    <a:pt x="23" y="66"/>
                  </a:lnTo>
                  <a:lnTo>
                    <a:pt x="9" y="66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56" name="Freeform 396"/>
            <p:cNvSpPr>
              <a:spLocks noEditPoints="1"/>
            </p:cNvSpPr>
            <p:nvPr/>
          </p:nvSpPr>
          <p:spPr bwMode="auto">
            <a:xfrm>
              <a:off x="-1379538" y="1330326"/>
              <a:ext cx="74613" cy="111125"/>
            </a:xfrm>
            <a:custGeom>
              <a:avLst/>
              <a:gdLst>
                <a:gd name="T0" fmla="*/ 10 w 20"/>
                <a:gd name="T1" fmla="*/ 30 h 30"/>
                <a:gd name="T2" fmla="*/ 0 w 20"/>
                <a:gd name="T3" fmla="*/ 20 h 30"/>
                <a:gd name="T4" fmla="*/ 4 w 20"/>
                <a:gd name="T5" fmla="*/ 14 h 30"/>
                <a:gd name="T6" fmla="*/ 1 w 20"/>
                <a:gd name="T7" fmla="*/ 8 h 30"/>
                <a:gd name="T8" fmla="*/ 10 w 20"/>
                <a:gd name="T9" fmla="*/ 0 h 30"/>
                <a:gd name="T10" fmla="*/ 19 w 20"/>
                <a:gd name="T11" fmla="*/ 8 h 30"/>
                <a:gd name="T12" fmla="*/ 16 w 20"/>
                <a:gd name="T13" fmla="*/ 14 h 30"/>
                <a:gd name="T14" fmla="*/ 20 w 20"/>
                <a:gd name="T15" fmla="*/ 20 h 30"/>
                <a:gd name="T16" fmla="*/ 10 w 20"/>
                <a:gd name="T17" fmla="*/ 30 h 30"/>
                <a:gd name="T18" fmla="*/ 10 w 20"/>
                <a:gd name="T19" fmla="*/ 24 h 30"/>
                <a:gd name="T20" fmla="*/ 14 w 20"/>
                <a:gd name="T21" fmla="*/ 20 h 30"/>
                <a:gd name="T22" fmla="*/ 10 w 20"/>
                <a:gd name="T23" fmla="*/ 16 h 30"/>
                <a:gd name="T24" fmla="*/ 6 w 20"/>
                <a:gd name="T25" fmla="*/ 20 h 30"/>
                <a:gd name="T26" fmla="*/ 10 w 20"/>
                <a:gd name="T27" fmla="*/ 24 h 30"/>
                <a:gd name="T28" fmla="*/ 7 w 20"/>
                <a:gd name="T29" fmla="*/ 8 h 30"/>
                <a:gd name="T30" fmla="*/ 10 w 20"/>
                <a:gd name="T31" fmla="*/ 12 h 30"/>
                <a:gd name="T32" fmla="*/ 13 w 20"/>
                <a:gd name="T33" fmla="*/ 8 h 30"/>
                <a:gd name="T34" fmla="*/ 10 w 20"/>
                <a:gd name="T35" fmla="*/ 5 h 30"/>
                <a:gd name="T36" fmla="*/ 7 w 20"/>
                <a:gd name="T37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30">
                  <a:moveTo>
                    <a:pt x="10" y="30"/>
                  </a:moveTo>
                  <a:cubicBezTo>
                    <a:pt x="4" y="30"/>
                    <a:pt x="0" y="26"/>
                    <a:pt x="0" y="20"/>
                  </a:cubicBezTo>
                  <a:cubicBezTo>
                    <a:pt x="0" y="17"/>
                    <a:pt x="2" y="15"/>
                    <a:pt x="4" y="14"/>
                  </a:cubicBezTo>
                  <a:cubicBezTo>
                    <a:pt x="2" y="13"/>
                    <a:pt x="1" y="11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1"/>
                    <a:pt x="18" y="13"/>
                    <a:pt x="16" y="14"/>
                  </a:cubicBezTo>
                  <a:cubicBezTo>
                    <a:pt x="18" y="15"/>
                    <a:pt x="20" y="17"/>
                    <a:pt x="20" y="20"/>
                  </a:cubicBezTo>
                  <a:cubicBezTo>
                    <a:pt x="20" y="26"/>
                    <a:pt x="16" y="30"/>
                    <a:pt x="10" y="30"/>
                  </a:cubicBezTo>
                  <a:close/>
                  <a:moveTo>
                    <a:pt x="10" y="24"/>
                  </a:moveTo>
                  <a:cubicBezTo>
                    <a:pt x="12" y="24"/>
                    <a:pt x="14" y="23"/>
                    <a:pt x="14" y="20"/>
                  </a:cubicBezTo>
                  <a:cubicBezTo>
                    <a:pt x="14" y="18"/>
                    <a:pt x="12" y="16"/>
                    <a:pt x="10" y="16"/>
                  </a:cubicBezTo>
                  <a:cubicBezTo>
                    <a:pt x="8" y="16"/>
                    <a:pt x="6" y="18"/>
                    <a:pt x="6" y="20"/>
                  </a:cubicBezTo>
                  <a:cubicBezTo>
                    <a:pt x="6" y="23"/>
                    <a:pt x="8" y="24"/>
                    <a:pt x="10" y="24"/>
                  </a:cubicBezTo>
                  <a:close/>
                  <a:moveTo>
                    <a:pt x="7" y="8"/>
                  </a:moveTo>
                  <a:cubicBezTo>
                    <a:pt x="7" y="10"/>
                    <a:pt x="8" y="12"/>
                    <a:pt x="10" y="12"/>
                  </a:cubicBezTo>
                  <a:cubicBezTo>
                    <a:pt x="12" y="12"/>
                    <a:pt x="13" y="10"/>
                    <a:pt x="13" y="8"/>
                  </a:cubicBezTo>
                  <a:cubicBezTo>
                    <a:pt x="13" y="6"/>
                    <a:pt x="12" y="5"/>
                    <a:pt x="10" y="5"/>
                  </a:cubicBezTo>
                  <a:cubicBezTo>
                    <a:pt x="8" y="5"/>
                    <a:pt x="7" y="6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57" name="Freeform 397"/>
            <p:cNvSpPr/>
            <p:nvPr/>
          </p:nvSpPr>
          <p:spPr bwMode="auto">
            <a:xfrm>
              <a:off x="-1169988" y="1333501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24 w 24"/>
                <a:gd name="T3" fmla="*/ 0 h 66"/>
                <a:gd name="T4" fmla="*/ 24 w 24"/>
                <a:gd name="T5" fmla="*/ 66 h 66"/>
                <a:gd name="T6" fmla="*/ 10 w 24"/>
                <a:gd name="T7" fmla="*/ 66 h 66"/>
                <a:gd name="T8" fmla="*/ 10 w 24"/>
                <a:gd name="T9" fmla="*/ 12 h 66"/>
                <a:gd name="T10" fmla="*/ 0 w 24"/>
                <a:gd name="T11" fmla="*/ 12 h 66"/>
                <a:gd name="T12" fmla="*/ 0 w 24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0" y="66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58" name="Freeform 398"/>
            <p:cNvSpPr/>
            <p:nvPr/>
          </p:nvSpPr>
          <p:spPr bwMode="auto">
            <a:xfrm>
              <a:off x="-1117600" y="1330326"/>
              <a:ext cx="74613" cy="107950"/>
            </a:xfrm>
            <a:custGeom>
              <a:avLst/>
              <a:gdLst>
                <a:gd name="T0" fmla="*/ 4 w 20"/>
                <a:gd name="T1" fmla="*/ 29 h 29"/>
                <a:gd name="T2" fmla="*/ 13 w 20"/>
                <a:gd name="T3" fmla="*/ 14 h 29"/>
                <a:gd name="T4" fmla="*/ 14 w 20"/>
                <a:gd name="T5" fmla="*/ 10 h 29"/>
                <a:gd name="T6" fmla="*/ 10 w 20"/>
                <a:gd name="T7" fmla="*/ 6 h 29"/>
                <a:gd name="T8" fmla="*/ 6 w 20"/>
                <a:gd name="T9" fmla="*/ 10 h 29"/>
                <a:gd name="T10" fmla="*/ 10 w 20"/>
                <a:gd name="T11" fmla="*/ 15 h 29"/>
                <a:gd name="T12" fmla="*/ 7 w 20"/>
                <a:gd name="T13" fmla="*/ 20 h 29"/>
                <a:gd name="T14" fmla="*/ 0 w 20"/>
                <a:gd name="T15" fmla="*/ 10 h 29"/>
                <a:gd name="T16" fmla="*/ 10 w 20"/>
                <a:gd name="T17" fmla="*/ 0 h 29"/>
                <a:gd name="T18" fmla="*/ 20 w 20"/>
                <a:gd name="T19" fmla="*/ 10 h 29"/>
                <a:gd name="T20" fmla="*/ 18 w 20"/>
                <a:gd name="T21" fmla="*/ 17 h 29"/>
                <a:gd name="T22" fmla="*/ 11 w 20"/>
                <a:gd name="T23" fmla="*/ 29 h 29"/>
                <a:gd name="T24" fmla="*/ 4 w 20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9">
                  <a:moveTo>
                    <a:pt x="4" y="29"/>
                  </a:moveTo>
                  <a:cubicBezTo>
                    <a:pt x="13" y="14"/>
                    <a:pt x="13" y="14"/>
                    <a:pt x="13" y="14"/>
                  </a:cubicBezTo>
                  <a:cubicBezTo>
                    <a:pt x="13" y="13"/>
                    <a:pt x="14" y="11"/>
                    <a:pt x="14" y="10"/>
                  </a:cubicBezTo>
                  <a:cubicBezTo>
                    <a:pt x="14" y="8"/>
                    <a:pt x="12" y="6"/>
                    <a:pt x="10" y="6"/>
                  </a:cubicBezTo>
                  <a:cubicBezTo>
                    <a:pt x="8" y="6"/>
                    <a:pt x="6" y="8"/>
                    <a:pt x="6" y="10"/>
                  </a:cubicBezTo>
                  <a:cubicBezTo>
                    <a:pt x="6" y="13"/>
                    <a:pt x="7" y="14"/>
                    <a:pt x="10" y="15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3" y="19"/>
                    <a:pt x="0" y="15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0" y="5"/>
                    <a:pt x="20" y="10"/>
                  </a:cubicBezTo>
                  <a:cubicBezTo>
                    <a:pt x="20" y="12"/>
                    <a:pt x="19" y="15"/>
                    <a:pt x="18" y="17"/>
                  </a:cubicBezTo>
                  <a:cubicBezTo>
                    <a:pt x="11" y="29"/>
                    <a:pt x="11" y="29"/>
                    <a:pt x="11" y="29"/>
                  </a:cubicBezTo>
                  <a:lnTo>
                    <a:pt x="4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59" name="Freeform 399"/>
            <p:cNvSpPr/>
            <p:nvPr/>
          </p:nvSpPr>
          <p:spPr bwMode="auto">
            <a:xfrm>
              <a:off x="-922338" y="1330326"/>
              <a:ext cx="74613" cy="107950"/>
            </a:xfrm>
            <a:custGeom>
              <a:avLst/>
              <a:gdLst>
                <a:gd name="T0" fmla="*/ 20 w 20"/>
                <a:gd name="T1" fmla="*/ 29 h 29"/>
                <a:gd name="T2" fmla="*/ 5 w 20"/>
                <a:gd name="T3" fmla="*/ 29 h 29"/>
                <a:gd name="T4" fmla="*/ 0 w 20"/>
                <a:gd name="T5" fmla="*/ 26 h 29"/>
                <a:gd name="T6" fmla="*/ 4 w 20"/>
                <a:gd name="T7" fmla="*/ 20 h 29"/>
                <a:gd name="T8" fmla="*/ 10 w 20"/>
                <a:gd name="T9" fmla="*/ 14 h 29"/>
                <a:gd name="T10" fmla="*/ 13 w 20"/>
                <a:gd name="T11" fmla="*/ 9 h 29"/>
                <a:gd name="T12" fmla="*/ 10 w 20"/>
                <a:gd name="T13" fmla="*/ 6 h 29"/>
                <a:gd name="T14" fmla="*/ 7 w 20"/>
                <a:gd name="T15" fmla="*/ 9 h 29"/>
                <a:gd name="T16" fmla="*/ 9 w 20"/>
                <a:gd name="T17" fmla="*/ 13 h 29"/>
                <a:gd name="T18" fmla="*/ 5 w 20"/>
                <a:gd name="T19" fmla="*/ 17 h 29"/>
                <a:gd name="T20" fmla="*/ 1 w 20"/>
                <a:gd name="T21" fmla="*/ 9 h 29"/>
                <a:gd name="T22" fmla="*/ 10 w 20"/>
                <a:gd name="T23" fmla="*/ 0 h 29"/>
                <a:gd name="T24" fmla="*/ 19 w 20"/>
                <a:gd name="T25" fmla="*/ 9 h 29"/>
                <a:gd name="T26" fmla="*/ 15 w 20"/>
                <a:gd name="T27" fmla="*/ 17 h 29"/>
                <a:gd name="T28" fmla="*/ 8 w 20"/>
                <a:gd name="T29" fmla="*/ 24 h 29"/>
                <a:gd name="T30" fmla="*/ 20 w 20"/>
                <a:gd name="T31" fmla="*/ 24 h 29"/>
                <a:gd name="T32" fmla="*/ 20 w 20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8"/>
                    <a:pt x="12" y="6"/>
                    <a:pt x="10" y="6"/>
                  </a:cubicBezTo>
                  <a:cubicBezTo>
                    <a:pt x="8" y="6"/>
                    <a:pt x="7" y="8"/>
                    <a:pt x="7" y="9"/>
                  </a:cubicBezTo>
                  <a:cubicBezTo>
                    <a:pt x="7" y="11"/>
                    <a:pt x="8" y="12"/>
                    <a:pt x="9" y="1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8" y="15"/>
                    <a:pt x="15" y="17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60" name="Freeform 400"/>
            <p:cNvSpPr>
              <a:spLocks noEditPoints="1"/>
            </p:cNvSpPr>
            <p:nvPr/>
          </p:nvSpPr>
          <p:spPr bwMode="auto">
            <a:xfrm>
              <a:off x="-836613" y="1330326"/>
              <a:ext cx="76200" cy="111125"/>
            </a:xfrm>
            <a:custGeom>
              <a:avLst/>
              <a:gdLst>
                <a:gd name="T0" fmla="*/ 0 w 20"/>
                <a:gd name="T1" fmla="*/ 10 h 30"/>
                <a:gd name="T2" fmla="*/ 10 w 20"/>
                <a:gd name="T3" fmla="*/ 0 h 30"/>
                <a:gd name="T4" fmla="*/ 20 w 20"/>
                <a:gd name="T5" fmla="*/ 10 h 30"/>
                <a:gd name="T6" fmla="*/ 20 w 20"/>
                <a:gd name="T7" fmla="*/ 20 h 30"/>
                <a:gd name="T8" fmla="*/ 10 w 20"/>
                <a:gd name="T9" fmla="*/ 30 h 30"/>
                <a:gd name="T10" fmla="*/ 0 w 20"/>
                <a:gd name="T11" fmla="*/ 20 h 30"/>
                <a:gd name="T12" fmla="*/ 0 w 20"/>
                <a:gd name="T13" fmla="*/ 10 h 30"/>
                <a:gd name="T14" fmla="*/ 14 w 20"/>
                <a:gd name="T15" fmla="*/ 10 h 30"/>
                <a:gd name="T16" fmla="*/ 10 w 20"/>
                <a:gd name="T17" fmla="*/ 6 h 30"/>
                <a:gd name="T18" fmla="*/ 6 w 20"/>
                <a:gd name="T19" fmla="*/ 10 h 30"/>
                <a:gd name="T20" fmla="*/ 6 w 20"/>
                <a:gd name="T21" fmla="*/ 20 h 30"/>
                <a:gd name="T22" fmla="*/ 10 w 20"/>
                <a:gd name="T23" fmla="*/ 24 h 30"/>
                <a:gd name="T24" fmla="*/ 14 w 20"/>
                <a:gd name="T25" fmla="*/ 20 h 30"/>
                <a:gd name="T26" fmla="*/ 14 w 20"/>
                <a:gd name="T2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30">
                  <a:moveTo>
                    <a:pt x="0" y="10"/>
                  </a:move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0" y="5"/>
                    <a:pt x="20" y="1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6"/>
                    <a:pt x="16" y="30"/>
                    <a:pt x="10" y="30"/>
                  </a:cubicBezTo>
                  <a:cubicBezTo>
                    <a:pt x="4" y="30"/>
                    <a:pt x="0" y="26"/>
                    <a:pt x="0" y="20"/>
                  </a:cubicBezTo>
                  <a:lnTo>
                    <a:pt x="0" y="10"/>
                  </a:lnTo>
                  <a:close/>
                  <a:moveTo>
                    <a:pt x="14" y="10"/>
                  </a:moveTo>
                  <a:cubicBezTo>
                    <a:pt x="14" y="8"/>
                    <a:pt x="13" y="6"/>
                    <a:pt x="10" y="6"/>
                  </a:cubicBezTo>
                  <a:cubicBezTo>
                    <a:pt x="7" y="6"/>
                    <a:pt x="6" y="8"/>
                    <a:pt x="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3"/>
                    <a:pt x="7" y="24"/>
                    <a:pt x="10" y="24"/>
                  </a:cubicBezTo>
                  <a:cubicBezTo>
                    <a:pt x="13" y="24"/>
                    <a:pt x="14" y="23"/>
                    <a:pt x="14" y="20"/>
                  </a:cubicBez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61" name="Freeform 401"/>
            <p:cNvSpPr/>
            <p:nvPr/>
          </p:nvSpPr>
          <p:spPr bwMode="auto">
            <a:xfrm>
              <a:off x="-641350" y="1330326"/>
              <a:ext cx="74613" cy="107950"/>
            </a:xfrm>
            <a:custGeom>
              <a:avLst/>
              <a:gdLst>
                <a:gd name="T0" fmla="*/ 20 w 20"/>
                <a:gd name="T1" fmla="*/ 29 h 29"/>
                <a:gd name="T2" fmla="*/ 4 w 20"/>
                <a:gd name="T3" fmla="*/ 29 h 29"/>
                <a:gd name="T4" fmla="*/ 0 w 20"/>
                <a:gd name="T5" fmla="*/ 26 h 29"/>
                <a:gd name="T6" fmla="*/ 4 w 20"/>
                <a:gd name="T7" fmla="*/ 20 h 29"/>
                <a:gd name="T8" fmla="*/ 10 w 20"/>
                <a:gd name="T9" fmla="*/ 14 h 29"/>
                <a:gd name="T10" fmla="*/ 13 w 20"/>
                <a:gd name="T11" fmla="*/ 9 h 29"/>
                <a:gd name="T12" fmla="*/ 10 w 20"/>
                <a:gd name="T13" fmla="*/ 6 h 29"/>
                <a:gd name="T14" fmla="*/ 6 w 20"/>
                <a:gd name="T15" fmla="*/ 9 h 29"/>
                <a:gd name="T16" fmla="*/ 9 w 20"/>
                <a:gd name="T17" fmla="*/ 13 h 29"/>
                <a:gd name="T18" fmla="*/ 5 w 20"/>
                <a:gd name="T19" fmla="*/ 17 h 29"/>
                <a:gd name="T20" fmla="*/ 1 w 20"/>
                <a:gd name="T21" fmla="*/ 9 h 29"/>
                <a:gd name="T22" fmla="*/ 10 w 20"/>
                <a:gd name="T23" fmla="*/ 0 h 29"/>
                <a:gd name="T24" fmla="*/ 19 w 20"/>
                <a:gd name="T25" fmla="*/ 9 h 29"/>
                <a:gd name="T26" fmla="*/ 15 w 20"/>
                <a:gd name="T27" fmla="*/ 17 h 29"/>
                <a:gd name="T28" fmla="*/ 8 w 20"/>
                <a:gd name="T29" fmla="*/ 24 h 29"/>
                <a:gd name="T30" fmla="*/ 20 w 20"/>
                <a:gd name="T31" fmla="*/ 24 h 29"/>
                <a:gd name="T32" fmla="*/ 20 w 20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8"/>
                    <a:pt x="12" y="6"/>
                    <a:pt x="10" y="6"/>
                  </a:cubicBezTo>
                  <a:cubicBezTo>
                    <a:pt x="8" y="6"/>
                    <a:pt x="6" y="8"/>
                    <a:pt x="6" y="9"/>
                  </a:cubicBezTo>
                  <a:cubicBezTo>
                    <a:pt x="6" y="11"/>
                    <a:pt x="7" y="12"/>
                    <a:pt x="9" y="1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7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62" name="Freeform 402"/>
            <p:cNvSpPr/>
            <p:nvPr/>
          </p:nvSpPr>
          <p:spPr bwMode="auto">
            <a:xfrm>
              <a:off x="-561975" y="1333501"/>
              <a:ext cx="36513" cy="104775"/>
            </a:xfrm>
            <a:custGeom>
              <a:avLst/>
              <a:gdLst>
                <a:gd name="T0" fmla="*/ 0 w 23"/>
                <a:gd name="T1" fmla="*/ 0 h 66"/>
                <a:gd name="T2" fmla="*/ 23 w 23"/>
                <a:gd name="T3" fmla="*/ 0 h 66"/>
                <a:gd name="T4" fmla="*/ 23 w 23"/>
                <a:gd name="T5" fmla="*/ 66 h 66"/>
                <a:gd name="T6" fmla="*/ 9 w 23"/>
                <a:gd name="T7" fmla="*/ 66 h 66"/>
                <a:gd name="T8" fmla="*/ 9 w 23"/>
                <a:gd name="T9" fmla="*/ 12 h 66"/>
                <a:gd name="T10" fmla="*/ 0 w 23"/>
                <a:gd name="T11" fmla="*/ 12 h 66"/>
                <a:gd name="T12" fmla="*/ 0 w 23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66">
                  <a:moveTo>
                    <a:pt x="0" y="0"/>
                  </a:moveTo>
                  <a:lnTo>
                    <a:pt x="23" y="0"/>
                  </a:lnTo>
                  <a:lnTo>
                    <a:pt x="23" y="66"/>
                  </a:lnTo>
                  <a:lnTo>
                    <a:pt x="9" y="66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63" name="Freeform 403"/>
            <p:cNvSpPr/>
            <p:nvPr/>
          </p:nvSpPr>
          <p:spPr bwMode="auto">
            <a:xfrm>
              <a:off x="-2219325" y="1570038"/>
              <a:ext cx="74613" cy="107950"/>
            </a:xfrm>
            <a:custGeom>
              <a:avLst/>
              <a:gdLst>
                <a:gd name="T0" fmla="*/ 20 w 20"/>
                <a:gd name="T1" fmla="*/ 29 h 29"/>
                <a:gd name="T2" fmla="*/ 5 w 20"/>
                <a:gd name="T3" fmla="*/ 29 h 29"/>
                <a:gd name="T4" fmla="*/ 0 w 20"/>
                <a:gd name="T5" fmla="*/ 26 h 29"/>
                <a:gd name="T6" fmla="*/ 4 w 20"/>
                <a:gd name="T7" fmla="*/ 20 h 29"/>
                <a:gd name="T8" fmla="*/ 10 w 20"/>
                <a:gd name="T9" fmla="*/ 14 h 29"/>
                <a:gd name="T10" fmla="*/ 13 w 20"/>
                <a:gd name="T11" fmla="*/ 9 h 29"/>
                <a:gd name="T12" fmla="*/ 10 w 20"/>
                <a:gd name="T13" fmla="*/ 6 h 29"/>
                <a:gd name="T14" fmla="*/ 7 w 20"/>
                <a:gd name="T15" fmla="*/ 9 h 29"/>
                <a:gd name="T16" fmla="*/ 9 w 20"/>
                <a:gd name="T17" fmla="*/ 13 h 29"/>
                <a:gd name="T18" fmla="*/ 5 w 20"/>
                <a:gd name="T19" fmla="*/ 17 h 29"/>
                <a:gd name="T20" fmla="*/ 1 w 20"/>
                <a:gd name="T21" fmla="*/ 9 h 29"/>
                <a:gd name="T22" fmla="*/ 10 w 20"/>
                <a:gd name="T23" fmla="*/ 0 h 29"/>
                <a:gd name="T24" fmla="*/ 19 w 20"/>
                <a:gd name="T25" fmla="*/ 9 h 29"/>
                <a:gd name="T26" fmla="*/ 15 w 20"/>
                <a:gd name="T27" fmla="*/ 17 h 29"/>
                <a:gd name="T28" fmla="*/ 8 w 20"/>
                <a:gd name="T29" fmla="*/ 24 h 29"/>
                <a:gd name="T30" fmla="*/ 20 w 20"/>
                <a:gd name="T31" fmla="*/ 24 h 29"/>
                <a:gd name="T32" fmla="*/ 20 w 20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8"/>
                    <a:pt x="12" y="6"/>
                    <a:pt x="10" y="6"/>
                  </a:cubicBezTo>
                  <a:cubicBezTo>
                    <a:pt x="8" y="6"/>
                    <a:pt x="7" y="8"/>
                    <a:pt x="7" y="9"/>
                  </a:cubicBezTo>
                  <a:cubicBezTo>
                    <a:pt x="7" y="11"/>
                    <a:pt x="8" y="12"/>
                    <a:pt x="9" y="1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8" y="15"/>
                    <a:pt x="15" y="17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64" name="Freeform 404"/>
            <p:cNvSpPr/>
            <p:nvPr/>
          </p:nvSpPr>
          <p:spPr bwMode="auto">
            <a:xfrm>
              <a:off x="-2133600" y="1570038"/>
              <a:ext cx="74613" cy="107950"/>
            </a:xfrm>
            <a:custGeom>
              <a:avLst/>
              <a:gdLst>
                <a:gd name="T0" fmla="*/ 20 w 20"/>
                <a:gd name="T1" fmla="*/ 29 h 29"/>
                <a:gd name="T2" fmla="*/ 4 w 20"/>
                <a:gd name="T3" fmla="*/ 29 h 29"/>
                <a:gd name="T4" fmla="*/ 0 w 20"/>
                <a:gd name="T5" fmla="*/ 26 h 29"/>
                <a:gd name="T6" fmla="*/ 4 w 20"/>
                <a:gd name="T7" fmla="*/ 20 h 29"/>
                <a:gd name="T8" fmla="*/ 10 w 20"/>
                <a:gd name="T9" fmla="*/ 14 h 29"/>
                <a:gd name="T10" fmla="*/ 13 w 20"/>
                <a:gd name="T11" fmla="*/ 9 h 29"/>
                <a:gd name="T12" fmla="*/ 9 w 20"/>
                <a:gd name="T13" fmla="*/ 6 h 29"/>
                <a:gd name="T14" fmla="*/ 6 w 20"/>
                <a:gd name="T15" fmla="*/ 9 h 29"/>
                <a:gd name="T16" fmla="*/ 8 w 20"/>
                <a:gd name="T17" fmla="*/ 13 h 29"/>
                <a:gd name="T18" fmla="*/ 4 w 20"/>
                <a:gd name="T19" fmla="*/ 17 h 29"/>
                <a:gd name="T20" fmla="*/ 0 w 20"/>
                <a:gd name="T21" fmla="*/ 9 h 29"/>
                <a:gd name="T22" fmla="*/ 9 w 20"/>
                <a:gd name="T23" fmla="*/ 0 h 29"/>
                <a:gd name="T24" fmla="*/ 19 w 20"/>
                <a:gd name="T25" fmla="*/ 9 h 29"/>
                <a:gd name="T26" fmla="*/ 14 w 20"/>
                <a:gd name="T27" fmla="*/ 17 h 29"/>
                <a:gd name="T28" fmla="*/ 8 w 20"/>
                <a:gd name="T29" fmla="*/ 24 h 29"/>
                <a:gd name="T30" fmla="*/ 20 w 20"/>
                <a:gd name="T31" fmla="*/ 24 h 29"/>
                <a:gd name="T32" fmla="*/ 20 w 20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2"/>
                    <a:pt x="13" y="10"/>
                    <a:pt x="13" y="9"/>
                  </a:cubicBezTo>
                  <a:cubicBezTo>
                    <a:pt x="13" y="8"/>
                    <a:pt x="12" y="6"/>
                    <a:pt x="9" y="6"/>
                  </a:cubicBezTo>
                  <a:cubicBezTo>
                    <a:pt x="7" y="6"/>
                    <a:pt x="6" y="8"/>
                    <a:pt x="6" y="9"/>
                  </a:cubicBezTo>
                  <a:cubicBezTo>
                    <a:pt x="6" y="11"/>
                    <a:pt x="7" y="12"/>
                    <a:pt x="8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4" y="17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65" name="Freeform 405"/>
            <p:cNvSpPr/>
            <p:nvPr/>
          </p:nvSpPr>
          <p:spPr bwMode="auto">
            <a:xfrm>
              <a:off x="-1968500" y="1570038"/>
              <a:ext cx="74613" cy="107950"/>
            </a:xfrm>
            <a:custGeom>
              <a:avLst/>
              <a:gdLst>
                <a:gd name="T0" fmla="*/ 20 w 20"/>
                <a:gd name="T1" fmla="*/ 29 h 29"/>
                <a:gd name="T2" fmla="*/ 4 w 20"/>
                <a:gd name="T3" fmla="*/ 29 h 29"/>
                <a:gd name="T4" fmla="*/ 0 w 20"/>
                <a:gd name="T5" fmla="*/ 25 h 29"/>
                <a:gd name="T6" fmla="*/ 4 w 20"/>
                <a:gd name="T7" fmla="*/ 19 h 29"/>
                <a:gd name="T8" fmla="*/ 10 w 20"/>
                <a:gd name="T9" fmla="*/ 13 h 29"/>
                <a:gd name="T10" fmla="*/ 13 w 20"/>
                <a:gd name="T11" fmla="*/ 8 h 29"/>
                <a:gd name="T12" fmla="*/ 10 w 20"/>
                <a:gd name="T13" fmla="*/ 5 h 29"/>
                <a:gd name="T14" fmla="*/ 6 w 20"/>
                <a:gd name="T15" fmla="*/ 8 h 29"/>
                <a:gd name="T16" fmla="*/ 9 w 20"/>
                <a:gd name="T17" fmla="*/ 12 h 29"/>
                <a:gd name="T18" fmla="*/ 5 w 20"/>
                <a:gd name="T19" fmla="*/ 16 h 29"/>
                <a:gd name="T20" fmla="*/ 0 w 20"/>
                <a:gd name="T21" fmla="*/ 9 h 29"/>
                <a:gd name="T22" fmla="*/ 10 w 20"/>
                <a:gd name="T23" fmla="*/ 0 h 29"/>
                <a:gd name="T24" fmla="*/ 19 w 20"/>
                <a:gd name="T25" fmla="*/ 9 h 29"/>
                <a:gd name="T26" fmla="*/ 15 w 20"/>
                <a:gd name="T27" fmla="*/ 17 h 29"/>
                <a:gd name="T28" fmla="*/ 8 w 20"/>
                <a:gd name="T29" fmla="*/ 23 h 29"/>
                <a:gd name="T30" fmla="*/ 20 w 20"/>
                <a:gd name="T31" fmla="*/ 23 h 29"/>
                <a:gd name="T32" fmla="*/ 20 w 20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0" y="23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2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6" y="10"/>
                    <a:pt x="7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2"/>
                    <a:pt x="17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66" name="Freeform 406"/>
            <p:cNvSpPr/>
            <p:nvPr/>
          </p:nvSpPr>
          <p:spPr bwMode="auto">
            <a:xfrm>
              <a:off x="-1882775" y="1570038"/>
              <a:ext cx="71438" cy="107950"/>
            </a:xfrm>
            <a:custGeom>
              <a:avLst/>
              <a:gdLst>
                <a:gd name="T0" fmla="*/ 0 w 19"/>
                <a:gd name="T1" fmla="*/ 23 h 29"/>
                <a:gd name="T2" fmla="*/ 8 w 19"/>
                <a:gd name="T3" fmla="*/ 23 h 29"/>
                <a:gd name="T4" fmla="*/ 12 w 19"/>
                <a:gd name="T5" fmla="*/ 19 h 29"/>
                <a:gd name="T6" fmla="*/ 8 w 19"/>
                <a:gd name="T7" fmla="*/ 16 h 29"/>
                <a:gd name="T8" fmla="*/ 3 w 19"/>
                <a:gd name="T9" fmla="*/ 16 h 29"/>
                <a:gd name="T10" fmla="*/ 3 w 19"/>
                <a:gd name="T11" fmla="*/ 12 h 29"/>
                <a:gd name="T12" fmla="*/ 11 w 19"/>
                <a:gd name="T13" fmla="*/ 6 h 29"/>
                <a:gd name="T14" fmla="*/ 11 w 19"/>
                <a:gd name="T15" fmla="*/ 6 h 29"/>
                <a:gd name="T16" fmla="*/ 0 w 19"/>
                <a:gd name="T17" fmla="*/ 6 h 29"/>
                <a:gd name="T18" fmla="*/ 0 w 19"/>
                <a:gd name="T19" fmla="*/ 0 h 29"/>
                <a:gd name="T20" fmla="*/ 12 w 19"/>
                <a:gd name="T21" fmla="*/ 0 h 29"/>
                <a:gd name="T22" fmla="*/ 17 w 19"/>
                <a:gd name="T23" fmla="*/ 5 h 29"/>
                <a:gd name="T24" fmla="*/ 11 w 19"/>
                <a:gd name="T25" fmla="*/ 12 h 29"/>
                <a:gd name="T26" fmla="*/ 19 w 19"/>
                <a:gd name="T27" fmla="*/ 20 h 29"/>
                <a:gd name="T28" fmla="*/ 9 w 19"/>
                <a:gd name="T29" fmla="*/ 29 h 29"/>
                <a:gd name="T30" fmla="*/ 0 w 19"/>
                <a:gd name="T31" fmla="*/ 29 h 29"/>
                <a:gd name="T32" fmla="*/ 0 w 19"/>
                <a:gd name="T33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9">
                  <a:moveTo>
                    <a:pt x="0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10" y="23"/>
                    <a:pt x="12" y="22"/>
                    <a:pt x="12" y="19"/>
                  </a:cubicBezTo>
                  <a:cubicBezTo>
                    <a:pt x="12" y="17"/>
                    <a:pt x="10" y="16"/>
                    <a:pt x="8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7" y="2"/>
                    <a:pt x="17" y="5"/>
                  </a:cubicBezTo>
                  <a:cubicBezTo>
                    <a:pt x="17" y="8"/>
                    <a:pt x="14" y="10"/>
                    <a:pt x="11" y="12"/>
                  </a:cubicBezTo>
                  <a:cubicBezTo>
                    <a:pt x="16" y="13"/>
                    <a:pt x="19" y="16"/>
                    <a:pt x="19" y="20"/>
                  </a:cubicBezTo>
                  <a:cubicBezTo>
                    <a:pt x="19" y="26"/>
                    <a:pt x="14" y="29"/>
                    <a:pt x="9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67" name="Freeform 407"/>
            <p:cNvSpPr/>
            <p:nvPr/>
          </p:nvSpPr>
          <p:spPr bwMode="auto">
            <a:xfrm>
              <a:off x="-1701800" y="1570038"/>
              <a:ext cx="71438" cy="107950"/>
            </a:xfrm>
            <a:custGeom>
              <a:avLst/>
              <a:gdLst>
                <a:gd name="T0" fmla="*/ 19 w 19"/>
                <a:gd name="T1" fmla="*/ 29 h 29"/>
                <a:gd name="T2" fmla="*/ 4 w 19"/>
                <a:gd name="T3" fmla="*/ 29 h 29"/>
                <a:gd name="T4" fmla="*/ 0 w 19"/>
                <a:gd name="T5" fmla="*/ 25 h 29"/>
                <a:gd name="T6" fmla="*/ 4 w 19"/>
                <a:gd name="T7" fmla="*/ 19 h 29"/>
                <a:gd name="T8" fmla="*/ 9 w 19"/>
                <a:gd name="T9" fmla="*/ 13 h 29"/>
                <a:gd name="T10" fmla="*/ 13 w 19"/>
                <a:gd name="T11" fmla="*/ 8 h 29"/>
                <a:gd name="T12" fmla="*/ 9 w 19"/>
                <a:gd name="T13" fmla="*/ 5 h 29"/>
                <a:gd name="T14" fmla="*/ 6 w 19"/>
                <a:gd name="T15" fmla="*/ 8 h 29"/>
                <a:gd name="T16" fmla="*/ 8 w 19"/>
                <a:gd name="T17" fmla="*/ 12 h 29"/>
                <a:gd name="T18" fmla="*/ 4 w 19"/>
                <a:gd name="T19" fmla="*/ 16 h 29"/>
                <a:gd name="T20" fmla="*/ 0 w 19"/>
                <a:gd name="T21" fmla="*/ 9 h 29"/>
                <a:gd name="T22" fmla="*/ 9 w 19"/>
                <a:gd name="T23" fmla="*/ 0 h 29"/>
                <a:gd name="T24" fmla="*/ 19 w 19"/>
                <a:gd name="T25" fmla="*/ 9 h 29"/>
                <a:gd name="T26" fmla="*/ 14 w 19"/>
                <a:gd name="T27" fmla="*/ 17 h 29"/>
                <a:gd name="T28" fmla="*/ 8 w 19"/>
                <a:gd name="T29" fmla="*/ 23 h 29"/>
                <a:gd name="T30" fmla="*/ 19 w 19"/>
                <a:gd name="T31" fmla="*/ 23 h 29"/>
                <a:gd name="T32" fmla="*/ 19 w 19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0" y="23"/>
                    <a:pt x="4" y="19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1" y="12"/>
                    <a:pt x="13" y="10"/>
                    <a:pt x="13" y="8"/>
                  </a:cubicBezTo>
                  <a:cubicBezTo>
                    <a:pt x="13" y="7"/>
                    <a:pt x="12" y="5"/>
                    <a:pt x="9" y="5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6" y="10"/>
                    <a:pt x="7" y="12"/>
                    <a:pt x="8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2"/>
                    <a:pt x="17" y="14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9" y="23"/>
                    <a:pt x="19" y="23"/>
                    <a:pt x="19" y="23"/>
                  </a:cubicBezTo>
                  <a:lnTo>
                    <a:pt x="19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68" name="Freeform 408"/>
            <p:cNvSpPr/>
            <p:nvPr/>
          </p:nvSpPr>
          <p:spPr bwMode="auto">
            <a:xfrm>
              <a:off x="-1630363" y="1570038"/>
              <a:ext cx="77788" cy="107950"/>
            </a:xfrm>
            <a:custGeom>
              <a:avLst/>
              <a:gdLst>
                <a:gd name="T0" fmla="*/ 16 w 21"/>
                <a:gd name="T1" fmla="*/ 0 h 29"/>
                <a:gd name="T2" fmla="*/ 6 w 21"/>
                <a:gd name="T3" fmla="*/ 17 h 29"/>
                <a:gd name="T4" fmla="*/ 13 w 21"/>
                <a:gd name="T5" fmla="*/ 17 h 29"/>
                <a:gd name="T6" fmla="*/ 13 w 21"/>
                <a:gd name="T7" fmla="*/ 9 h 29"/>
                <a:gd name="T8" fmla="*/ 18 w 21"/>
                <a:gd name="T9" fmla="*/ 1 h 29"/>
                <a:gd name="T10" fmla="*/ 18 w 21"/>
                <a:gd name="T11" fmla="*/ 0 h 29"/>
                <a:gd name="T12" fmla="*/ 18 w 21"/>
                <a:gd name="T13" fmla="*/ 1 h 29"/>
                <a:gd name="T14" fmla="*/ 18 w 21"/>
                <a:gd name="T15" fmla="*/ 17 h 29"/>
                <a:gd name="T16" fmla="*/ 21 w 21"/>
                <a:gd name="T17" fmla="*/ 17 h 29"/>
                <a:gd name="T18" fmla="*/ 21 w 21"/>
                <a:gd name="T19" fmla="*/ 23 h 29"/>
                <a:gd name="T20" fmla="*/ 18 w 21"/>
                <a:gd name="T21" fmla="*/ 23 h 29"/>
                <a:gd name="T22" fmla="*/ 18 w 21"/>
                <a:gd name="T23" fmla="*/ 29 h 29"/>
                <a:gd name="T24" fmla="*/ 13 w 21"/>
                <a:gd name="T25" fmla="*/ 29 h 29"/>
                <a:gd name="T26" fmla="*/ 13 w 21"/>
                <a:gd name="T27" fmla="*/ 23 h 29"/>
                <a:gd name="T28" fmla="*/ 4 w 21"/>
                <a:gd name="T29" fmla="*/ 23 h 29"/>
                <a:gd name="T30" fmla="*/ 0 w 21"/>
                <a:gd name="T31" fmla="*/ 19 h 29"/>
                <a:gd name="T32" fmla="*/ 2 w 21"/>
                <a:gd name="T33" fmla="*/ 14 h 29"/>
                <a:gd name="T34" fmla="*/ 10 w 21"/>
                <a:gd name="T35" fmla="*/ 0 h 29"/>
                <a:gd name="T36" fmla="*/ 16 w 21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29">
                  <a:moveTo>
                    <a:pt x="16" y="0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1" y="16"/>
                    <a:pt x="2" y="1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69" name="Freeform 409"/>
            <p:cNvSpPr/>
            <p:nvPr/>
          </p:nvSpPr>
          <p:spPr bwMode="auto">
            <a:xfrm>
              <a:off x="-1447800" y="1570038"/>
              <a:ext cx="76200" cy="107950"/>
            </a:xfrm>
            <a:custGeom>
              <a:avLst/>
              <a:gdLst>
                <a:gd name="T0" fmla="*/ 20 w 20"/>
                <a:gd name="T1" fmla="*/ 29 h 29"/>
                <a:gd name="T2" fmla="*/ 5 w 20"/>
                <a:gd name="T3" fmla="*/ 29 h 29"/>
                <a:gd name="T4" fmla="*/ 0 w 20"/>
                <a:gd name="T5" fmla="*/ 25 h 29"/>
                <a:gd name="T6" fmla="*/ 4 w 20"/>
                <a:gd name="T7" fmla="*/ 19 h 29"/>
                <a:gd name="T8" fmla="*/ 10 w 20"/>
                <a:gd name="T9" fmla="*/ 13 h 29"/>
                <a:gd name="T10" fmla="*/ 13 w 20"/>
                <a:gd name="T11" fmla="*/ 8 h 29"/>
                <a:gd name="T12" fmla="*/ 10 w 20"/>
                <a:gd name="T13" fmla="*/ 5 h 29"/>
                <a:gd name="T14" fmla="*/ 7 w 20"/>
                <a:gd name="T15" fmla="*/ 8 h 29"/>
                <a:gd name="T16" fmla="*/ 9 w 20"/>
                <a:gd name="T17" fmla="*/ 12 h 29"/>
                <a:gd name="T18" fmla="*/ 5 w 20"/>
                <a:gd name="T19" fmla="*/ 16 h 29"/>
                <a:gd name="T20" fmla="*/ 1 w 20"/>
                <a:gd name="T21" fmla="*/ 9 h 29"/>
                <a:gd name="T22" fmla="*/ 10 w 20"/>
                <a:gd name="T23" fmla="*/ 0 h 29"/>
                <a:gd name="T24" fmla="*/ 19 w 20"/>
                <a:gd name="T25" fmla="*/ 9 h 29"/>
                <a:gd name="T26" fmla="*/ 15 w 20"/>
                <a:gd name="T27" fmla="*/ 17 h 29"/>
                <a:gd name="T28" fmla="*/ 8 w 20"/>
                <a:gd name="T29" fmla="*/ 23 h 29"/>
                <a:gd name="T30" fmla="*/ 20 w 20"/>
                <a:gd name="T31" fmla="*/ 23 h 29"/>
                <a:gd name="T32" fmla="*/ 20 w 20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1" y="23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2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8" y="5"/>
                    <a:pt x="7" y="7"/>
                    <a:pt x="7" y="8"/>
                  </a:cubicBezTo>
                  <a:cubicBezTo>
                    <a:pt x="7" y="10"/>
                    <a:pt x="8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2"/>
                    <a:pt x="18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70" name="Freeform 410"/>
            <p:cNvSpPr/>
            <p:nvPr/>
          </p:nvSpPr>
          <p:spPr bwMode="auto">
            <a:xfrm>
              <a:off x="-1365250" y="1570038"/>
              <a:ext cx="71438" cy="107950"/>
            </a:xfrm>
            <a:custGeom>
              <a:avLst/>
              <a:gdLst>
                <a:gd name="T0" fmla="*/ 17 w 19"/>
                <a:gd name="T1" fmla="*/ 6 h 29"/>
                <a:gd name="T2" fmla="*/ 7 w 19"/>
                <a:gd name="T3" fmla="*/ 6 h 29"/>
                <a:gd name="T4" fmla="*/ 7 w 19"/>
                <a:gd name="T5" fmla="*/ 10 h 29"/>
                <a:gd name="T6" fmla="*/ 10 w 19"/>
                <a:gd name="T7" fmla="*/ 10 h 29"/>
                <a:gd name="T8" fmla="*/ 19 w 19"/>
                <a:gd name="T9" fmla="*/ 19 h 29"/>
                <a:gd name="T10" fmla="*/ 10 w 19"/>
                <a:gd name="T11" fmla="*/ 29 h 29"/>
                <a:gd name="T12" fmla="*/ 0 w 19"/>
                <a:gd name="T13" fmla="*/ 29 h 29"/>
                <a:gd name="T14" fmla="*/ 0 w 19"/>
                <a:gd name="T15" fmla="*/ 23 h 29"/>
                <a:gd name="T16" fmla="*/ 8 w 19"/>
                <a:gd name="T17" fmla="*/ 23 h 29"/>
                <a:gd name="T18" fmla="*/ 13 w 19"/>
                <a:gd name="T19" fmla="*/ 19 h 29"/>
                <a:gd name="T20" fmla="*/ 8 w 19"/>
                <a:gd name="T21" fmla="*/ 16 h 29"/>
                <a:gd name="T22" fmla="*/ 1 w 19"/>
                <a:gd name="T23" fmla="*/ 16 h 29"/>
                <a:gd name="T24" fmla="*/ 1 w 19"/>
                <a:gd name="T25" fmla="*/ 0 h 29"/>
                <a:gd name="T26" fmla="*/ 17 w 19"/>
                <a:gd name="T27" fmla="*/ 0 h 29"/>
                <a:gd name="T28" fmla="*/ 17 w 19"/>
                <a:gd name="T2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9">
                  <a:moveTo>
                    <a:pt x="17" y="6"/>
                  </a:moveTo>
                  <a:cubicBezTo>
                    <a:pt x="7" y="6"/>
                    <a:pt x="7" y="6"/>
                    <a:pt x="7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9" y="13"/>
                    <a:pt x="19" y="19"/>
                  </a:cubicBezTo>
                  <a:cubicBezTo>
                    <a:pt x="19" y="26"/>
                    <a:pt x="14" y="29"/>
                    <a:pt x="1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1" y="23"/>
                    <a:pt x="13" y="22"/>
                    <a:pt x="13" y="19"/>
                  </a:cubicBezTo>
                  <a:cubicBezTo>
                    <a:pt x="13" y="16"/>
                    <a:pt x="11" y="16"/>
                    <a:pt x="8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71" name="Freeform 411"/>
            <p:cNvSpPr/>
            <p:nvPr/>
          </p:nvSpPr>
          <p:spPr bwMode="auto">
            <a:xfrm>
              <a:off x="-1184275" y="1570038"/>
              <a:ext cx="74613" cy="107950"/>
            </a:xfrm>
            <a:custGeom>
              <a:avLst/>
              <a:gdLst>
                <a:gd name="T0" fmla="*/ 20 w 20"/>
                <a:gd name="T1" fmla="*/ 29 h 29"/>
                <a:gd name="T2" fmla="*/ 4 w 20"/>
                <a:gd name="T3" fmla="*/ 29 h 29"/>
                <a:gd name="T4" fmla="*/ 0 w 20"/>
                <a:gd name="T5" fmla="*/ 25 h 29"/>
                <a:gd name="T6" fmla="*/ 4 w 20"/>
                <a:gd name="T7" fmla="*/ 19 h 29"/>
                <a:gd name="T8" fmla="*/ 10 w 20"/>
                <a:gd name="T9" fmla="*/ 13 h 29"/>
                <a:gd name="T10" fmla="*/ 13 w 20"/>
                <a:gd name="T11" fmla="*/ 8 h 29"/>
                <a:gd name="T12" fmla="*/ 10 w 20"/>
                <a:gd name="T13" fmla="*/ 5 h 29"/>
                <a:gd name="T14" fmla="*/ 6 w 20"/>
                <a:gd name="T15" fmla="*/ 8 h 29"/>
                <a:gd name="T16" fmla="*/ 9 w 20"/>
                <a:gd name="T17" fmla="*/ 12 h 29"/>
                <a:gd name="T18" fmla="*/ 5 w 20"/>
                <a:gd name="T19" fmla="*/ 16 h 29"/>
                <a:gd name="T20" fmla="*/ 1 w 20"/>
                <a:gd name="T21" fmla="*/ 9 h 29"/>
                <a:gd name="T22" fmla="*/ 10 w 20"/>
                <a:gd name="T23" fmla="*/ 0 h 29"/>
                <a:gd name="T24" fmla="*/ 19 w 20"/>
                <a:gd name="T25" fmla="*/ 9 h 29"/>
                <a:gd name="T26" fmla="*/ 15 w 20"/>
                <a:gd name="T27" fmla="*/ 17 h 29"/>
                <a:gd name="T28" fmla="*/ 8 w 20"/>
                <a:gd name="T29" fmla="*/ 23 h 29"/>
                <a:gd name="T30" fmla="*/ 20 w 20"/>
                <a:gd name="T31" fmla="*/ 23 h 29"/>
                <a:gd name="T32" fmla="*/ 20 w 20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1" y="23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2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8" y="5"/>
                    <a:pt x="6" y="7"/>
                    <a:pt x="6" y="8"/>
                  </a:cubicBezTo>
                  <a:cubicBezTo>
                    <a:pt x="6" y="10"/>
                    <a:pt x="7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2"/>
                    <a:pt x="17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72" name="Freeform 412"/>
            <p:cNvSpPr/>
            <p:nvPr/>
          </p:nvSpPr>
          <p:spPr bwMode="auto">
            <a:xfrm>
              <a:off x="-1106488" y="1570038"/>
              <a:ext cx="76200" cy="107950"/>
            </a:xfrm>
            <a:custGeom>
              <a:avLst/>
              <a:gdLst>
                <a:gd name="T0" fmla="*/ 16 w 20"/>
                <a:gd name="T1" fmla="*/ 0 h 29"/>
                <a:gd name="T2" fmla="*/ 7 w 20"/>
                <a:gd name="T3" fmla="*/ 16 h 29"/>
                <a:gd name="T4" fmla="*/ 6 w 20"/>
                <a:gd name="T5" fmla="*/ 19 h 29"/>
                <a:gd name="T6" fmla="*/ 10 w 20"/>
                <a:gd name="T7" fmla="*/ 23 h 29"/>
                <a:gd name="T8" fmla="*/ 14 w 20"/>
                <a:gd name="T9" fmla="*/ 19 h 29"/>
                <a:gd name="T10" fmla="*/ 10 w 20"/>
                <a:gd name="T11" fmla="*/ 15 h 29"/>
                <a:gd name="T12" fmla="*/ 13 w 20"/>
                <a:gd name="T13" fmla="*/ 10 h 29"/>
                <a:gd name="T14" fmla="*/ 20 w 20"/>
                <a:gd name="T15" fmla="*/ 19 h 29"/>
                <a:gd name="T16" fmla="*/ 10 w 20"/>
                <a:gd name="T17" fmla="*/ 29 h 29"/>
                <a:gd name="T18" fmla="*/ 0 w 20"/>
                <a:gd name="T19" fmla="*/ 19 h 29"/>
                <a:gd name="T20" fmla="*/ 3 w 20"/>
                <a:gd name="T21" fmla="*/ 12 h 29"/>
                <a:gd name="T22" fmla="*/ 9 w 20"/>
                <a:gd name="T23" fmla="*/ 0 h 29"/>
                <a:gd name="T24" fmla="*/ 16 w 20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9">
                  <a:moveTo>
                    <a:pt x="16" y="0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8"/>
                    <a:pt x="6" y="19"/>
                  </a:cubicBezTo>
                  <a:cubicBezTo>
                    <a:pt x="6" y="22"/>
                    <a:pt x="8" y="23"/>
                    <a:pt x="10" y="23"/>
                  </a:cubicBezTo>
                  <a:cubicBezTo>
                    <a:pt x="13" y="23"/>
                    <a:pt x="14" y="22"/>
                    <a:pt x="14" y="19"/>
                  </a:cubicBezTo>
                  <a:cubicBezTo>
                    <a:pt x="14" y="17"/>
                    <a:pt x="13" y="15"/>
                    <a:pt x="10" y="15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7" y="11"/>
                    <a:pt x="20" y="15"/>
                    <a:pt x="20" y="19"/>
                  </a:cubicBezTo>
                  <a:cubicBezTo>
                    <a:pt x="20" y="25"/>
                    <a:pt x="16" y="29"/>
                    <a:pt x="10" y="29"/>
                  </a:cubicBezTo>
                  <a:cubicBezTo>
                    <a:pt x="4" y="29"/>
                    <a:pt x="0" y="25"/>
                    <a:pt x="0" y="19"/>
                  </a:cubicBezTo>
                  <a:cubicBezTo>
                    <a:pt x="0" y="17"/>
                    <a:pt x="1" y="15"/>
                    <a:pt x="3" y="1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73" name="Freeform 413"/>
            <p:cNvSpPr/>
            <p:nvPr/>
          </p:nvSpPr>
          <p:spPr bwMode="auto">
            <a:xfrm>
              <a:off x="-919163" y="1570038"/>
              <a:ext cx="76200" cy="107950"/>
            </a:xfrm>
            <a:custGeom>
              <a:avLst/>
              <a:gdLst>
                <a:gd name="T0" fmla="*/ 20 w 20"/>
                <a:gd name="T1" fmla="*/ 29 h 29"/>
                <a:gd name="T2" fmla="*/ 5 w 20"/>
                <a:gd name="T3" fmla="*/ 29 h 29"/>
                <a:gd name="T4" fmla="*/ 0 w 20"/>
                <a:gd name="T5" fmla="*/ 25 h 29"/>
                <a:gd name="T6" fmla="*/ 4 w 20"/>
                <a:gd name="T7" fmla="*/ 19 h 29"/>
                <a:gd name="T8" fmla="*/ 10 w 20"/>
                <a:gd name="T9" fmla="*/ 13 h 29"/>
                <a:gd name="T10" fmla="*/ 14 w 20"/>
                <a:gd name="T11" fmla="*/ 8 h 29"/>
                <a:gd name="T12" fmla="*/ 10 w 20"/>
                <a:gd name="T13" fmla="*/ 5 h 29"/>
                <a:gd name="T14" fmla="*/ 7 w 20"/>
                <a:gd name="T15" fmla="*/ 8 h 29"/>
                <a:gd name="T16" fmla="*/ 9 w 20"/>
                <a:gd name="T17" fmla="*/ 12 h 29"/>
                <a:gd name="T18" fmla="*/ 5 w 20"/>
                <a:gd name="T19" fmla="*/ 16 h 29"/>
                <a:gd name="T20" fmla="*/ 1 w 20"/>
                <a:gd name="T21" fmla="*/ 9 h 29"/>
                <a:gd name="T22" fmla="*/ 10 w 20"/>
                <a:gd name="T23" fmla="*/ 0 h 29"/>
                <a:gd name="T24" fmla="*/ 19 w 20"/>
                <a:gd name="T25" fmla="*/ 9 h 29"/>
                <a:gd name="T26" fmla="*/ 15 w 20"/>
                <a:gd name="T27" fmla="*/ 17 h 29"/>
                <a:gd name="T28" fmla="*/ 8 w 20"/>
                <a:gd name="T29" fmla="*/ 23 h 29"/>
                <a:gd name="T30" fmla="*/ 20 w 20"/>
                <a:gd name="T31" fmla="*/ 23 h 29"/>
                <a:gd name="T32" fmla="*/ 20 w 20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1" y="23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2"/>
                    <a:pt x="14" y="10"/>
                    <a:pt x="14" y="8"/>
                  </a:cubicBezTo>
                  <a:cubicBezTo>
                    <a:pt x="14" y="7"/>
                    <a:pt x="12" y="5"/>
                    <a:pt x="10" y="5"/>
                  </a:cubicBezTo>
                  <a:cubicBezTo>
                    <a:pt x="8" y="5"/>
                    <a:pt x="7" y="7"/>
                    <a:pt x="7" y="8"/>
                  </a:cubicBezTo>
                  <a:cubicBezTo>
                    <a:pt x="7" y="10"/>
                    <a:pt x="8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2"/>
                    <a:pt x="18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74" name="Freeform 414"/>
            <p:cNvSpPr/>
            <p:nvPr/>
          </p:nvSpPr>
          <p:spPr bwMode="auto">
            <a:xfrm>
              <a:off x="-839788" y="1570038"/>
              <a:ext cx="66675" cy="107950"/>
            </a:xfrm>
            <a:custGeom>
              <a:avLst/>
              <a:gdLst>
                <a:gd name="T0" fmla="*/ 0 w 18"/>
                <a:gd name="T1" fmla="*/ 0 h 29"/>
                <a:gd name="T2" fmla="*/ 13 w 18"/>
                <a:gd name="T3" fmla="*/ 0 h 29"/>
                <a:gd name="T4" fmla="*/ 18 w 18"/>
                <a:gd name="T5" fmla="*/ 4 h 29"/>
                <a:gd name="T6" fmla="*/ 17 w 18"/>
                <a:gd name="T7" fmla="*/ 8 h 29"/>
                <a:gd name="T8" fmla="*/ 10 w 18"/>
                <a:gd name="T9" fmla="*/ 29 h 29"/>
                <a:gd name="T10" fmla="*/ 3 w 18"/>
                <a:gd name="T11" fmla="*/ 29 h 29"/>
                <a:gd name="T12" fmla="*/ 11 w 18"/>
                <a:gd name="T13" fmla="*/ 6 h 29"/>
                <a:gd name="T14" fmla="*/ 0 w 18"/>
                <a:gd name="T15" fmla="*/ 6 h 29"/>
                <a:gd name="T16" fmla="*/ 0 w 1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9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5"/>
                    <a:pt x="17" y="7"/>
                    <a:pt x="1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75" name="Freeform 415"/>
            <p:cNvSpPr/>
            <p:nvPr/>
          </p:nvSpPr>
          <p:spPr bwMode="auto">
            <a:xfrm>
              <a:off x="-660400" y="1570038"/>
              <a:ext cx="76200" cy="107950"/>
            </a:xfrm>
            <a:custGeom>
              <a:avLst/>
              <a:gdLst>
                <a:gd name="T0" fmla="*/ 20 w 20"/>
                <a:gd name="T1" fmla="*/ 29 h 29"/>
                <a:gd name="T2" fmla="*/ 5 w 20"/>
                <a:gd name="T3" fmla="*/ 29 h 29"/>
                <a:gd name="T4" fmla="*/ 0 w 20"/>
                <a:gd name="T5" fmla="*/ 25 h 29"/>
                <a:gd name="T6" fmla="*/ 4 w 20"/>
                <a:gd name="T7" fmla="*/ 19 h 29"/>
                <a:gd name="T8" fmla="*/ 10 w 20"/>
                <a:gd name="T9" fmla="*/ 13 h 29"/>
                <a:gd name="T10" fmla="*/ 13 w 20"/>
                <a:gd name="T11" fmla="*/ 8 h 29"/>
                <a:gd name="T12" fmla="*/ 10 w 20"/>
                <a:gd name="T13" fmla="*/ 5 h 29"/>
                <a:gd name="T14" fmla="*/ 7 w 20"/>
                <a:gd name="T15" fmla="*/ 8 h 29"/>
                <a:gd name="T16" fmla="*/ 9 w 20"/>
                <a:gd name="T17" fmla="*/ 12 h 29"/>
                <a:gd name="T18" fmla="*/ 5 w 20"/>
                <a:gd name="T19" fmla="*/ 16 h 29"/>
                <a:gd name="T20" fmla="*/ 1 w 20"/>
                <a:gd name="T21" fmla="*/ 9 h 29"/>
                <a:gd name="T22" fmla="*/ 10 w 20"/>
                <a:gd name="T23" fmla="*/ 0 h 29"/>
                <a:gd name="T24" fmla="*/ 19 w 20"/>
                <a:gd name="T25" fmla="*/ 9 h 29"/>
                <a:gd name="T26" fmla="*/ 15 w 20"/>
                <a:gd name="T27" fmla="*/ 17 h 29"/>
                <a:gd name="T28" fmla="*/ 8 w 20"/>
                <a:gd name="T29" fmla="*/ 23 h 29"/>
                <a:gd name="T30" fmla="*/ 20 w 20"/>
                <a:gd name="T31" fmla="*/ 23 h 29"/>
                <a:gd name="T32" fmla="*/ 20 w 20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1" y="23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2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8" y="5"/>
                    <a:pt x="7" y="7"/>
                    <a:pt x="7" y="8"/>
                  </a:cubicBezTo>
                  <a:cubicBezTo>
                    <a:pt x="7" y="10"/>
                    <a:pt x="8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2"/>
                    <a:pt x="18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76" name="Freeform 416"/>
            <p:cNvSpPr>
              <a:spLocks noEditPoints="1"/>
            </p:cNvSpPr>
            <p:nvPr/>
          </p:nvSpPr>
          <p:spPr bwMode="auto">
            <a:xfrm>
              <a:off x="-581025" y="1570038"/>
              <a:ext cx="74613" cy="107950"/>
            </a:xfrm>
            <a:custGeom>
              <a:avLst/>
              <a:gdLst>
                <a:gd name="T0" fmla="*/ 10 w 20"/>
                <a:gd name="T1" fmla="*/ 29 h 29"/>
                <a:gd name="T2" fmla="*/ 0 w 20"/>
                <a:gd name="T3" fmla="*/ 20 h 29"/>
                <a:gd name="T4" fmla="*/ 5 w 20"/>
                <a:gd name="T5" fmla="*/ 13 h 29"/>
                <a:gd name="T6" fmla="*/ 1 w 20"/>
                <a:gd name="T7" fmla="*/ 8 h 29"/>
                <a:gd name="T8" fmla="*/ 10 w 20"/>
                <a:gd name="T9" fmla="*/ 0 h 29"/>
                <a:gd name="T10" fmla="*/ 19 w 20"/>
                <a:gd name="T11" fmla="*/ 8 h 29"/>
                <a:gd name="T12" fmla="*/ 16 w 20"/>
                <a:gd name="T13" fmla="*/ 13 h 29"/>
                <a:gd name="T14" fmla="*/ 20 w 20"/>
                <a:gd name="T15" fmla="*/ 20 h 29"/>
                <a:gd name="T16" fmla="*/ 10 w 20"/>
                <a:gd name="T17" fmla="*/ 29 h 29"/>
                <a:gd name="T18" fmla="*/ 10 w 20"/>
                <a:gd name="T19" fmla="*/ 24 h 29"/>
                <a:gd name="T20" fmla="*/ 14 w 20"/>
                <a:gd name="T21" fmla="*/ 20 h 29"/>
                <a:gd name="T22" fmla="*/ 10 w 20"/>
                <a:gd name="T23" fmla="*/ 16 h 29"/>
                <a:gd name="T24" fmla="*/ 6 w 20"/>
                <a:gd name="T25" fmla="*/ 20 h 29"/>
                <a:gd name="T26" fmla="*/ 10 w 20"/>
                <a:gd name="T27" fmla="*/ 24 h 29"/>
                <a:gd name="T28" fmla="*/ 7 w 20"/>
                <a:gd name="T29" fmla="*/ 8 h 29"/>
                <a:gd name="T30" fmla="*/ 10 w 20"/>
                <a:gd name="T31" fmla="*/ 11 h 29"/>
                <a:gd name="T32" fmla="*/ 14 w 20"/>
                <a:gd name="T33" fmla="*/ 8 h 29"/>
                <a:gd name="T34" fmla="*/ 10 w 20"/>
                <a:gd name="T35" fmla="*/ 5 h 29"/>
                <a:gd name="T36" fmla="*/ 7 w 20"/>
                <a:gd name="T37" fmla="*/ 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29">
                  <a:moveTo>
                    <a:pt x="10" y="29"/>
                  </a:moveTo>
                  <a:cubicBezTo>
                    <a:pt x="4" y="29"/>
                    <a:pt x="0" y="26"/>
                    <a:pt x="0" y="20"/>
                  </a:cubicBezTo>
                  <a:cubicBezTo>
                    <a:pt x="0" y="17"/>
                    <a:pt x="2" y="14"/>
                    <a:pt x="5" y="13"/>
                  </a:cubicBezTo>
                  <a:cubicBezTo>
                    <a:pt x="2" y="12"/>
                    <a:pt x="1" y="10"/>
                    <a:pt x="1" y="8"/>
                  </a:cubicBezTo>
                  <a:cubicBezTo>
                    <a:pt x="1" y="3"/>
                    <a:pt x="6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0"/>
                    <a:pt x="18" y="12"/>
                    <a:pt x="16" y="13"/>
                  </a:cubicBezTo>
                  <a:cubicBezTo>
                    <a:pt x="19" y="14"/>
                    <a:pt x="20" y="17"/>
                    <a:pt x="20" y="20"/>
                  </a:cubicBezTo>
                  <a:cubicBezTo>
                    <a:pt x="20" y="26"/>
                    <a:pt x="16" y="29"/>
                    <a:pt x="10" y="29"/>
                  </a:cubicBezTo>
                  <a:close/>
                  <a:moveTo>
                    <a:pt x="10" y="24"/>
                  </a:moveTo>
                  <a:cubicBezTo>
                    <a:pt x="13" y="24"/>
                    <a:pt x="14" y="22"/>
                    <a:pt x="14" y="20"/>
                  </a:cubicBezTo>
                  <a:cubicBezTo>
                    <a:pt x="14" y="18"/>
                    <a:pt x="13" y="16"/>
                    <a:pt x="10" y="16"/>
                  </a:cubicBezTo>
                  <a:cubicBezTo>
                    <a:pt x="8" y="16"/>
                    <a:pt x="6" y="18"/>
                    <a:pt x="6" y="20"/>
                  </a:cubicBezTo>
                  <a:cubicBezTo>
                    <a:pt x="6" y="22"/>
                    <a:pt x="8" y="24"/>
                    <a:pt x="10" y="24"/>
                  </a:cubicBezTo>
                  <a:close/>
                  <a:moveTo>
                    <a:pt x="7" y="8"/>
                  </a:moveTo>
                  <a:cubicBezTo>
                    <a:pt x="7" y="10"/>
                    <a:pt x="8" y="11"/>
                    <a:pt x="10" y="11"/>
                  </a:cubicBezTo>
                  <a:cubicBezTo>
                    <a:pt x="12" y="11"/>
                    <a:pt x="14" y="10"/>
                    <a:pt x="14" y="8"/>
                  </a:cubicBezTo>
                  <a:cubicBezTo>
                    <a:pt x="14" y="6"/>
                    <a:pt x="12" y="5"/>
                    <a:pt x="10" y="5"/>
                  </a:cubicBezTo>
                  <a:cubicBezTo>
                    <a:pt x="8" y="5"/>
                    <a:pt x="7" y="6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77" name="Freeform 417"/>
            <p:cNvSpPr/>
            <p:nvPr/>
          </p:nvSpPr>
          <p:spPr bwMode="auto">
            <a:xfrm>
              <a:off x="-2216150" y="1809751"/>
              <a:ext cx="71438" cy="107950"/>
            </a:xfrm>
            <a:custGeom>
              <a:avLst/>
              <a:gdLst>
                <a:gd name="T0" fmla="*/ 19 w 19"/>
                <a:gd name="T1" fmla="*/ 29 h 29"/>
                <a:gd name="T2" fmla="*/ 4 w 19"/>
                <a:gd name="T3" fmla="*/ 29 h 29"/>
                <a:gd name="T4" fmla="*/ 0 w 19"/>
                <a:gd name="T5" fmla="*/ 26 h 29"/>
                <a:gd name="T6" fmla="*/ 3 w 19"/>
                <a:gd name="T7" fmla="*/ 20 h 29"/>
                <a:gd name="T8" fmla="*/ 9 w 19"/>
                <a:gd name="T9" fmla="*/ 14 h 29"/>
                <a:gd name="T10" fmla="*/ 13 w 19"/>
                <a:gd name="T11" fmla="*/ 9 h 29"/>
                <a:gd name="T12" fmla="*/ 9 w 19"/>
                <a:gd name="T13" fmla="*/ 6 h 29"/>
                <a:gd name="T14" fmla="*/ 6 w 19"/>
                <a:gd name="T15" fmla="*/ 9 h 29"/>
                <a:gd name="T16" fmla="*/ 8 w 19"/>
                <a:gd name="T17" fmla="*/ 13 h 29"/>
                <a:gd name="T18" fmla="*/ 4 w 19"/>
                <a:gd name="T19" fmla="*/ 17 h 29"/>
                <a:gd name="T20" fmla="*/ 0 w 19"/>
                <a:gd name="T21" fmla="*/ 9 h 29"/>
                <a:gd name="T22" fmla="*/ 9 w 19"/>
                <a:gd name="T23" fmla="*/ 0 h 29"/>
                <a:gd name="T24" fmla="*/ 18 w 19"/>
                <a:gd name="T25" fmla="*/ 9 h 29"/>
                <a:gd name="T26" fmla="*/ 14 w 19"/>
                <a:gd name="T27" fmla="*/ 17 h 29"/>
                <a:gd name="T28" fmla="*/ 8 w 19"/>
                <a:gd name="T29" fmla="*/ 24 h 29"/>
                <a:gd name="T30" fmla="*/ 19 w 19"/>
                <a:gd name="T31" fmla="*/ 24 h 29"/>
                <a:gd name="T32" fmla="*/ 19 w 19"/>
                <a:gd name="T3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1" y="29"/>
                    <a:pt x="0" y="28"/>
                    <a:pt x="0" y="26"/>
                  </a:cubicBezTo>
                  <a:cubicBezTo>
                    <a:pt x="0" y="24"/>
                    <a:pt x="0" y="23"/>
                    <a:pt x="3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2"/>
                    <a:pt x="13" y="10"/>
                    <a:pt x="13" y="9"/>
                  </a:cubicBezTo>
                  <a:cubicBezTo>
                    <a:pt x="13" y="8"/>
                    <a:pt x="11" y="6"/>
                    <a:pt x="9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"/>
                    <a:pt x="7" y="12"/>
                    <a:pt x="8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" y="15"/>
                    <a:pt x="0" y="12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3"/>
                    <a:pt x="17" y="15"/>
                    <a:pt x="14" y="17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19" y="24"/>
                    <a:pt x="19" y="24"/>
                    <a:pt x="19" y="24"/>
                  </a:cubicBezTo>
                  <a:lnTo>
                    <a:pt x="19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78" name="Freeform 418"/>
            <p:cNvSpPr/>
            <p:nvPr/>
          </p:nvSpPr>
          <p:spPr bwMode="auto">
            <a:xfrm>
              <a:off x="-2136775" y="1809751"/>
              <a:ext cx="71438" cy="107950"/>
            </a:xfrm>
            <a:custGeom>
              <a:avLst/>
              <a:gdLst>
                <a:gd name="T0" fmla="*/ 4 w 19"/>
                <a:gd name="T1" fmla="*/ 29 h 29"/>
                <a:gd name="T2" fmla="*/ 12 w 19"/>
                <a:gd name="T3" fmla="*/ 14 h 29"/>
                <a:gd name="T4" fmla="*/ 13 w 19"/>
                <a:gd name="T5" fmla="*/ 10 h 29"/>
                <a:gd name="T6" fmla="*/ 9 w 19"/>
                <a:gd name="T7" fmla="*/ 6 h 29"/>
                <a:gd name="T8" fmla="*/ 6 w 19"/>
                <a:gd name="T9" fmla="*/ 10 h 29"/>
                <a:gd name="T10" fmla="*/ 10 w 19"/>
                <a:gd name="T11" fmla="*/ 15 h 29"/>
                <a:gd name="T12" fmla="*/ 7 w 19"/>
                <a:gd name="T13" fmla="*/ 20 h 29"/>
                <a:gd name="T14" fmla="*/ 0 w 19"/>
                <a:gd name="T15" fmla="*/ 10 h 29"/>
                <a:gd name="T16" fmla="*/ 9 w 19"/>
                <a:gd name="T17" fmla="*/ 0 h 29"/>
                <a:gd name="T18" fmla="*/ 19 w 19"/>
                <a:gd name="T19" fmla="*/ 10 h 29"/>
                <a:gd name="T20" fmla="*/ 17 w 19"/>
                <a:gd name="T21" fmla="*/ 17 h 29"/>
                <a:gd name="T22" fmla="*/ 11 w 19"/>
                <a:gd name="T23" fmla="*/ 29 h 29"/>
                <a:gd name="T24" fmla="*/ 4 w 19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29">
                  <a:moveTo>
                    <a:pt x="4" y="29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3" y="13"/>
                    <a:pt x="13" y="11"/>
                    <a:pt x="13" y="10"/>
                  </a:cubicBezTo>
                  <a:cubicBezTo>
                    <a:pt x="13" y="8"/>
                    <a:pt x="12" y="6"/>
                    <a:pt x="9" y="6"/>
                  </a:cubicBezTo>
                  <a:cubicBezTo>
                    <a:pt x="7" y="6"/>
                    <a:pt x="6" y="8"/>
                    <a:pt x="6" y="10"/>
                  </a:cubicBezTo>
                  <a:cubicBezTo>
                    <a:pt x="6" y="13"/>
                    <a:pt x="7" y="14"/>
                    <a:pt x="10" y="15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2" y="19"/>
                    <a:pt x="0" y="15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15" y="0"/>
                    <a:pt x="19" y="5"/>
                    <a:pt x="19" y="10"/>
                  </a:cubicBezTo>
                  <a:cubicBezTo>
                    <a:pt x="19" y="12"/>
                    <a:pt x="18" y="15"/>
                    <a:pt x="17" y="17"/>
                  </a:cubicBezTo>
                  <a:cubicBezTo>
                    <a:pt x="11" y="29"/>
                    <a:pt x="11" y="29"/>
                    <a:pt x="11" y="29"/>
                  </a:cubicBezTo>
                  <a:lnTo>
                    <a:pt x="4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79" name="Freeform 419"/>
            <p:cNvSpPr/>
            <p:nvPr/>
          </p:nvSpPr>
          <p:spPr bwMode="auto">
            <a:xfrm>
              <a:off x="-1968500" y="1812926"/>
              <a:ext cx="74613" cy="104775"/>
            </a:xfrm>
            <a:custGeom>
              <a:avLst/>
              <a:gdLst>
                <a:gd name="T0" fmla="*/ 0 w 20"/>
                <a:gd name="T1" fmla="*/ 22 h 28"/>
                <a:gd name="T2" fmla="*/ 9 w 20"/>
                <a:gd name="T3" fmla="*/ 22 h 28"/>
                <a:gd name="T4" fmla="*/ 13 w 20"/>
                <a:gd name="T5" fmla="*/ 19 h 28"/>
                <a:gd name="T6" fmla="*/ 9 w 20"/>
                <a:gd name="T7" fmla="*/ 16 h 28"/>
                <a:gd name="T8" fmla="*/ 4 w 20"/>
                <a:gd name="T9" fmla="*/ 16 h 28"/>
                <a:gd name="T10" fmla="*/ 4 w 20"/>
                <a:gd name="T11" fmla="*/ 12 h 28"/>
                <a:gd name="T12" fmla="*/ 12 w 20"/>
                <a:gd name="T13" fmla="*/ 5 h 28"/>
                <a:gd name="T14" fmla="*/ 12 w 20"/>
                <a:gd name="T15" fmla="*/ 5 h 28"/>
                <a:gd name="T16" fmla="*/ 1 w 20"/>
                <a:gd name="T17" fmla="*/ 5 h 28"/>
                <a:gd name="T18" fmla="*/ 1 w 20"/>
                <a:gd name="T19" fmla="*/ 0 h 28"/>
                <a:gd name="T20" fmla="*/ 13 w 20"/>
                <a:gd name="T21" fmla="*/ 0 h 28"/>
                <a:gd name="T22" fmla="*/ 18 w 20"/>
                <a:gd name="T23" fmla="*/ 4 h 28"/>
                <a:gd name="T24" fmla="*/ 12 w 20"/>
                <a:gd name="T25" fmla="*/ 11 h 28"/>
                <a:gd name="T26" fmla="*/ 20 w 20"/>
                <a:gd name="T27" fmla="*/ 19 h 28"/>
                <a:gd name="T28" fmla="*/ 10 w 20"/>
                <a:gd name="T29" fmla="*/ 28 h 28"/>
                <a:gd name="T30" fmla="*/ 0 w 20"/>
                <a:gd name="T31" fmla="*/ 28 h 28"/>
                <a:gd name="T32" fmla="*/ 0 w 20"/>
                <a:gd name="T33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8">
                  <a:moveTo>
                    <a:pt x="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1" y="22"/>
                    <a:pt x="13" y="22"/>
                    <a:pt x="13" y="19"/>
                  </a:cubicBezTo>
                  <a:cubicBezTo>
                    <a:pt x="13" y="16"/>
                    <a:pt x="11" y="16"/>
                    <a:pt x="9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7" y="0"/>
                    <a:pt x="18" y="2"/>
                    <a:pt x="18" y="4"/>
                  </a:cubicBezTo>
                  <a:cubicBezTo>
                    <a:pt x="18" y="8"/>
                    <a:pt x="15" y="9"/>
                    <a:pt x="12" y="11"/>
                  </a:cubicBezTo>
                  <a:cubicBezTo>
                    <a:pt x="17" y="12"/>
                    <a:pt x="20" y="15"/>
                    <a:pt x="20" y="19"/>
                  </a:cubicBezTo>
                  <a:cubicBezTo>
                    <a:pt x="20" y="26"/>
                    <a:pt x="15" y="28"/>
                    <a:pt x="1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80" name="Freeform 420"/>
            <p:cNvSpPr>
              <a:spLocks noEditPoints="1"/>
            </p:cNvSpPr>
            <p:nvPr/>
          </p:nvSpPr>
          <p:spPr bwMode="auto">
            <a:xfrm>
              <a:off x="-1885950" y="1809751"/>
              <a:ext cx="71438" cy="112713"/>
            </a:xfrm>
            <a:custGeom>
              <a:avLst/>
              <a:gdLst>
                <a:gd name="T0" fmla="*/ 0 w 19"/>
                <a:gd name="T1" fmla="*/ 10 h 30"/>
                <a:gd name="T2" fmla="*/ 9 w 19"/>
                <a:gd name="T3" fmla="*/ 0 h 30"/>
                <a:gd name="T4" fmla="*/ 19 w 19"/>
                <a:gd name="T5" fmla="*/ 10 h 30"/>
                <a:gd name="T6" fmla="*/ 19 w 19"/>
                <a:gd name="T7" fmla="*/ 20 h 30"/>
                <a:gd name="T8" fmla="*/ 9 w 19"/>
                <a:gd name="T9" fmla="*/ 30 h 30"/>
                <a:gd name="T10" fmla="*/ 0 w 19"/>
                <a:gd name="T11" fmla="*/ 20 h 30"/>
                <a:gd name="T12" fmla="*/ 0 w 19"/>
                <a:gd name="T13" fmla="*/ 10 h 30"/>
                <a:gd name="T14" fmla="*/ 13 w 19"/>
                <a:gd name="T15" fmla="*/ 10 h 30"/>
                <a:gd name="T16" fmla="*/ 9 w 19"/>
                <a:gd name="T17" fmla="*/ 6 h 30"/>
                <a:gd name="T18" fmla="*/ 6 w 19"/>
                <a:gd name="T19" fmla="*/ 10 h 30"/>
                <a:gd name="T20" fmla="*/ 6 w 19"/>
                <a:gd name="T21" fmla="*/ 20 h 30"/>
                <a:gd name="T22" fmla="*/ 9 w 19"/>
                <a:gd name="T23" fmla="*/ 24 h 30"/>
                <a:gd name="T24" fmla="*/ 13 w 19"/>
                <a:gd name="T25" fmla="*/ 20 h 30"/>
                <a:gd name="T26" fmla="*/ 13 w 19"/>
                <a:gd name="T2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30">
                  <a:moveTo>
                    <a:pt x="0" y="10"/>
                  </a:moveTo>
                  <a:cubicBezTo>
                    <a:pt x="0" y="4"/>
                    <a:pt x="3" y="0"/>
                    <a:pt x="9" y="0"/>
                  </a:cubicBezTo>
                  <a:cubicBezTo>
                    <a:pt x="16" y="0"/>
                    <a:pt x="19" y="4"/>
                    <a:pt x="19" y="1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6"/>
                    <a:pt x="16" y="30"/>
                    <a:pt x="9" y="30"/>
                  </a:cubicBezTo>
                  <a:cubicBezTo>
                    <a:pt x="3" y="30"/>
                    <a:pt x="0" y="26"/>
                    <a:pt x="0" y="20"/>
                  </a:cubicBezTo>
                  <a:lnTo>
                    <a:pt x="0" y="10"/>
                  </a:lnTo>
                  <a:close/>
                  <a:moveTo>
                    <a:pt x="13" y="10"/>
                  </a:moveTo>
                  <a:cubicBezTo>
                    <a:pt x="13" y="7"/>
                    <a:pt x="12" y="6"/>
                    <a:pt x="9" y="6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3"/>
                    <a:pt x="7" y="24"/>
                    <a:pt x="9" y="24"/>
                  </a:cubicBezTo>
                  <a:cubicBezTo>
                    <a:pt x="12" y="24"/>
                    <a:pt x="13" y="23"/>
                    <a:pt x="13" y="20"/>
                  </a:cubicBezTo>
                  <a:lnTo>
                    <a:pt x="13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81" name="组合 1280"/>
          <p:cNvGrpSpPr/>
          <p:nvPr/>
        </p:nvGrpSpPr>
        <p:grpSpPr bwMode="auto">
          <a:xfrm>
            <a:off x="8669338" y="1908175"/>
            <a:ext cx="723900" cy="741363"/>
            <a:chOff x="-969963" y="747713"/>
            <a:chExt cx="1819276" cy="1858962"/>
          </a:xfrm>
        </p:grpSpPr>
        <p:grpSp>
          <p:nvGrpSpPr>
            <p:cNvPr id="3533" name="组合 1281"/>
            <p:cNvGrpSpPr/>
            <p:nvPr/>
          </p:nvGrpSpPr>
          <p:grpSpPr bwMode="auto">
            <a:xfrm>
              <a:off x="-969963" y="747713"/>
              <a:ext cx="1819276" cy="1858962"/>
              <a:chOff x="-969963" y="747713"/>
              <a:chExt cx="1819276" cy="1858962"/>
            </a:xfrm>
          </p:grpSpPr>
          <p:sp>
            <p:nvSpPr>
              <p:cNvPr id="1284" name="Rectangle 425"/>
              <p:cNvSpPr>
                <a:spLocks noChangeArrowheads="1"/>
              </p:cNvSpPr>
              <p:nvPr/>
            </p:nvSpPr>
            <p:spPr bwMode="auto">
              <a:xfrm>
                <a:off x="-969963" y="747713"/>
                <a:ext cx="1815285" cy="354279"/>
              </a:xfrm>
              <a:prstGeom prst="rect">
                <a:avLst/>
              </a:pr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5" name="Freeform 426"/>
              <p:cNvSpPr/>
              <p:nvPr/>
            </p:nvSpPr>
            <p:spPr bwMode="auto">
              <a:xfrm>
                <a:off x="-331621" y="823346"/>
                <a:ext cx="83781" cy="206993"/>
              </a:xfrm>
              <a:custGeom>
                <a:avLst/>
                <a:gdLst>
                  <a:gd name="T0" fmla="*/ 0 w 22"/>
                  <a:gd name="T1" fmla="*/ 44 h 56"/>
                  <a:gd name="T2" fmla="*/ 10 w 22"/>
                  <a:gd name="T3" fmla="*/ 36 h 56"/>
                  <a:gd name="T4" fmla="*/ 10 w 22"/>
                  <a:gd name="T5" fmla="*/ 0 h 56"/>
                  <a:gd name="T6" fmla="*/ 22 w 22"/>
                  <a:gd name="T7" fmla="*/ 0 h 56"/>
                  <a:gd name="T8" fmla="*/ 22 w 22"/>
                  <a:gd name="T9" fmla="*/ 35 h 56"/>
                  <a:gd name="T10" fmla="*/ 0 w 22"/>
                  <a:gd name="T11" fmla="*/ 56 h 56"/>
                  <a:gd name="T12" fmla="*/ 0 w 22"/>
                  <a:gd name="T13" fmla="*/ 4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56">
                    <a:moveTo>
                      <a:pt x="0" y="44"/>
                    </a:moveTo>
                    <a:cubicBezTo>
                      <a:pt x="8" y="44"/>
                      <a:pt x="10" y="43"/>
                      <a:pt x="10" y="36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52"/>
                      <a:pt x="15" y="56"/>
                      <a:pt x="0" y="56"/>
                    </a:cubicBez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6" name="Freeform 427"/>
              <p:cNvSpPr/>
              <p:nvPr/>
            </p:nvSpPr>
            <p:spPr bwMode="auto">
              <a:xfrm>
                <a:off x="-211931" y="823346"/>
                <a:ext cx="151606" cy="210973"/>
              </a:xfrm>
              <a:custGeom>
                <a:avLst/>
                <a:gdLst>
                  <a:gd name="T0" fmla="*/ 40 w 40"/>
                  <a:gd name="T1" fmla="*/ 0 h 57"/>
                  <a:gd name="T2" fmla="*/ 40 w 40"/>
                  <a:gd name="T3" fmla="*/ 40 h 57"/>
                  <a:gd name="T4" fmla="*/ 20 w 40"/>
                  <a:gd name="T5" fmla="*/ 57 h 57"/>
                  <a:gd name="T6" fmla="*/ 0 w 40"/>
                  <a:gd name="T7" fmla="*/ 40 h 57"/>
                  <a:gd name="T8" fmla="*/ 0 w 40"/>
                  <a:gd name="T9" fmla="*/ 0 h 57"/>
                  <a:gd name="T10" fmla="*/ 12 w 40"/>
                  <a:gd name="T11" fmla="*/ 0 h 57"/>
                  <a:gd name="T12" fmla="*/ 12 w 40"/>
                  <a:gd name="T13" fmla="*/ 36 h 57"/>
                  <a:gd name="T14" fmla="*/ 20 w 40"/>
                  <a:gd name="T15" fmla="*/ 46 h 57"/>
                  <a:gd name="T16" fmla="*/ 28 w 40"/>
                  <a:gd name="T17" fmla="*/ 36 h 57"/>
                  <a:gd name="T18" fmla="*/ 28 w 40"/>
                  <a:gd name="T19" fmla="*/ 0 h 57"/>
                  <a:gd name="T20" fmla="*/ 40 w 40"/>
                  <a:gd name="T2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" h="57">
                    <a:moveTo>
                      <a:pt x="40" y="0"/>
                    </a:move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9"/>
                      <a:pt x="33" y="57"/>
                      <a:pt x="20" y="57"/>
                    </a:cubicBezTo>
                    <a:cubicBezTo>
                      <a:pt x="6" y="57"/>
                      <a:pt x="0" y="49"/>
                      <a:pt x="0" y="4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44"/>
                      <a:pt x="15" y="46"/>
                      <a:pt x="20" y="46"/>
                    </a:cubicBezTo>
                    <a:cubicBezTo>
                      <a:pt x="24" y="46"/>
                      <a:pt x="28" y="44"/>
                      <a:pt x="28" y="36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7" name="Freeform 428"/>
              <p:cNvSpPr/>
              <p:nvPr/>
            </p:nvSpPr>
            <p:spPr bwMode="auto">
              <a:xfrm>
                <a:off x="-28408" y="823346"/>
                <a:ext cx="99740" cy="206993"/>
              </a:xfrm>
              <a:custGeom>
                <a:avLst/>
                <a:gdLst>
                  <a:gd name="T0" fmla="*/ 12 w 27"/>
                  <a:gd name="T1" fmla="*/ 0 h 56"/>
                  <a:gd name="T2" fmla="*/ 12 w 27"/>
                  <a:gd name="T3" fmla="*/ 38 h 56"/>
                  <a:gd name="T4" fmla="*/ 18 w 27"/>
                  <a:gd name="T5" fmla="*/ 44 h 56"/>
                  <a:gd name="T6" fmla="*/ 27 w 27"/>
                  <a:gd name="T7" fmla="*/ 44 h 56"/>
                  <a:gd name="T8" fmla="*/ 27 w 27"/>
                  <a:gd name="T9" fmla="*/ 56 h 56"/>
                  <a:gd name="T10" fmla="*/ 15 w 27"/>
                  <a:gd name="T11" fmla="*/ 56 h 56"/>
                  <a:gd name="T12" fmla="*/ 0 w 27"/>
                  <a:gd name="T13" fmla="*/ 39 h 56"/>
                  <a:gd name="T14" fmla="*/ 0 w 27"/>
                  <a:gd name="T15" fmla="*/ 0 h 56"/>
                  <a:gd name="T16" fmla="*/ 12 w 27"/>
                  <a:gd name="T1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56">
                    <a:moveTo>
                      <a:pt x="12" y="0"/>
                    </a:moveTo>
                    <a:cubicBezTo>
                      <a:pt x="12" y="38"/>
                      <a:pt x="12" y="38"/>
                      <a:pt x="12" y="38"/>
                    </a:cubicBezTo>
                    <a:cubicBezTo>
                      <a:pt x="12" y="43"/>
                      <a:pt x="14" y="44"/>
                      <a:pt x="18" y="44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7" y="56"/>
                      <a:pt x="27" y="56"/>
                      <a:pt x="27" y="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6" y="56"/>
                      <a:pt x="0" y="52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8" name="Freeform 429"/>
              <p:cNvSpPr/>
              <p:nvPr/>
            </p:nvSpPr>
            <p:spPr bwMode="auto">
              <a:xfrm>
                <a:off x="71332" y="823346"/>
                <a:ext cx="139639" cy="206993"/>
              </a:xfrm>
              <a:custGeom>
                <a:avLst/>
                <a:gdLst>
                  <a:gd name="T0" fmla="*/ 12 w 37"/>
                  <a:gd name="T1" fmla="*/ 0 h 56"/>
                  <a:gd name="T2" fmla="*/ 12 w 37"/>
                  <a:gd name="T3" fmla="*/ 16 h 56"/>
                  <a:gd name="T4" fmla="*/ 18 w 37"/>
                  <a:gd name="T5" fmla="*/ 25 h 56"/>
                  <a:gd name="T6" fmla="*/ 25 w 37"/>
                  <a:gd name="T7" fmla="*/ 16 h 56"/>
                  <a:gd name="T8" fmla="*/ 25 w 37"/>
                  <a:gd name="T9" fmla="*/ 0 h 56"/>
                  <a:gd name="T10" fmla="*/ 37 w 37"/>
                  <a:gd name="T11" fmla="*/ 0 h 56"/>
                  <a:gd name="T12" fmla="*/ 37 w 37"/>
                  <a:gd name="T13" fmla="*/ 20 h 56"/>
                  <a:gd name="T14" fmla="*/ 24 w 37"/>
                  <a:gd name="T15" fmla="*/ 36 h 56"/>
                  <a:gd name="T16" fmla="*/ 24 w 37"/>
                  <a:gd name="T17" fmla="*/ 56 h 56"/>
                  <a:gd name="T18" fmla="*/ 12 w 37"/>
                  <a:gd name="T19" fmla="*/ 56 h 56"/>
                  <a:gd name="T20" fmla="*/ 12 w 37"/>
                  <a:gd name="T21" fmla="*/ 36 h 56"/>
                  <a:gd name="T22" fmla="*/ 3 w 37"/>
                  <a:gd name="T23" fmla="*/ 29 h 56"/>
                  <a:gd name="T24" fmla="*/ 0 w 37"/>
                  <a:gd name="T25" fmla="*/ 20 h 56"/>
                  <a:gd name="T26" fmla="*/ 0 w 37"/>
                  <a:gd name="T27" fmla="*/ 0 h 56"/>
                  <a:gd name="T28" fmla="*/ 12 w 37"/>
                  <a:gd name="T2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56">
                    <a:moveTo>
                      <a:pt x="12" y="0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22"/>
                      <a:pt x="14" y="25"/>
                      <a:pt x="18" y="25"/>
                    </a:cubicBezTo>
                    <a:cubicBezTo>
                      <a:pt x="23" y="25"/>
                      <a:pt x="25" y="22"/>
                      <a:pt x="25" y="16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6"/>
                      <a:pt x="34" y="33"/>
                      <a:pt x="24" y="36"/>
                    </a:cubicBezTo>
                    <a:cubicBezTo>
                      <a:pt x="24" y="56"/>
                      <a:pt x="24" y="56"/>
                      <a:pt x="24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8" y="34"/>
                      <a:pt x="5" y="32"/>
                      <a:pt x="3" y="29"/>
                    </a:cubicBezTo>
                    <a:cubicBezTo>
                      <a:pt x="1" y="26"/>
                      <a:pt x="0" y="23"/>
                      <a:pt x="0" y="2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9" name="Line 430"/>
              <p:cNvSpPr>
                <a:spLocks noChangeShapeType="1"/>
              </p:cNvSpPr>
              <p:nvPr/>
            </p:nvSpPr>
            <p:spPr bwMode="auto">
              <a:xfrm>
                <a:off x="-965975" y="1424422"/>
                <a:ext cx="1815288" cy="0"/>
              </a:xfrm>
              <a:prstGeom prst="line">
                <a:avLst/>
              </a:pr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0" name="Freeform 431"/>
              <p:cNvSpPr/>
              <p:nvPr/>
            </p:nvSpPr>
            <p:spPr bwMode="auto">
              <a:xfrm>
                <a:off x="-878203" y="1221411"/>
                <a:ext cx="87772" cy="143303"/>
              </a:xfrm>
              <a:custGeom>
                <a:avLst/>
                <a:gdLst>
                  <a:gd name="T0" fmla="*/ 22 w 23"/>
                  <a:gd name="T1" fmla="*/ 7 h 38"/>
                  <a:gd name="T2" fmla="*/ 11 w 23"/>
                  <a:gd name="T3" fmla="*/ 7 h 38"/>
                  <a:gd name="T4" fmla="*/ 8 w 23"/>
                  <a:gd name="T5" fmla="*/ 10 h 38"/>
                  <a:gd name="T6" fmla="*/ 23 w 23"/>
                  <a:gd name="T7" fmla="*/ 26 h 38"/>
                  <a:gd name="T8" fmla="*/ 13 w 23"/>
                  <a:gd name="T9" fmla="*/ 38 h 38"/>
                  <a:gd name="T10" fmla="*/ 0 w 23"/>
                  <a:gd name="T11" fmla="*/ 38 h 38"/>
                  <a:gd name="T12" fmla="*/ 0 w 23"/>
                  <a:gd name="T13" fmla="*/ 30 h 38"/>
                  <a:gd name="T14" fmla="*/ 13 w 23"/>
                  <a:gd name="T15" fmla="*/ 30 h 38"/>
                  <a:gd name="T16" fmla="*/ 15 w 23"/>
                  <a:gd name="T17" fmla="*/ 27 h 38"/>
                  <a:gd name="T18" fmla="*/ 0 w 23"/>
                  <a:gd name="T19" fmla="*/ 10 h 38"/>
                  <a:gd name="T20" fmla="*/ 9 w 23"/>
                  <a:gd name="T21" fmla="*/ 0 h 38"/>
                  <a:gd name="T22" fmla="*/ 22 w 23"/>
                  <a:gd name="T23" fmla="*/ 0 h 38"/>
                  <a:gd name="T24" fmla="*/ 22 w 23"/>
                  <a:gd name="T25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38">
                    <a:moveTo>
                      <a:pt x="22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7"/>
                      <a:pt x="8" y="8"/>
                      <a:pt x="8" y="10"/>
                    </a:cubicBezTo>
                    <a:cubicBezTo>
                      <a:pt x="8" y="13"/>
                      <a:pt x="23" y="18"/>
                      <a:pt x="23" y="26"/>
                    </a:cubicBezTo>
                    <a:cubicBezTo>
                      <a:pt x="23" y="31"/>
                      <a:pt x="21" y="38"/>
                      <a:pt x="13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5" y="29"/>
                      <a:pt x="15" y="27"/>
                    </a:cubicBezTo>
                    <a:cubicBezTo>
                      <a:pt x="15" y="23"/>
                      <a:pt x="0" y="19"/>
                      <a:pt x="0" y="10"/>
                    </a:cubicBezTo>
                    <a:cubicBezTo>
                      <a:pt x="0" y="3"/>
                      <a:pt x="5" y="0"/>
                      <a:pt x="9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7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1" name="Freeform 432"/>
              <p:cNvSpPr/>
              <p:nvPr/>
            </p:nvSpPr>
            <p:spPr bwMode="auto">
              <a:xfrm>
                <a:off x="-650792" y="1217429"/>
                <a:ext cx="163574" cy="147285"/>
              </a:xfrm>
              <a:custGeom>
                <a:avLst/>
                <a:gdLst>
                  <a:gd name="T0" fmla="*/ 0 w 43"/>
                  <a:gd name="T1" fmla="*/ 39 h 39"/>
                  <a:gd name="T2" fmla="*/ 4 w 43"/>
                  <a:gd name="T3" fmla="*/ 8 h 39"/>
                  <a:gd name="T4" fmla="*/ 10 w 43"/>
                  <a:gd name="T5" fmla="*/ 0 h 39"/>
                  <a:gd name="T6" fmla="*/ 17 w 43"/>
                  <a:gd name="T7" fmla="*/ 6 h 39"/>
                  <a:gd name="T8" fmla="*/ 21 w 43"/>
                  <a:gd name="T9" fmla="*/ 24 h 39"/>
                  <a:gd name="T10" fmla="*/ 22 w 43"/>
                  <a:gd name="T11" fmla="*/ 24 h 39"/>
                  <a:gd name="T12" fmla="*/ 25 w 43"/>
                  <a:gd name="T13" fmla="*/ 6 h 39"/>
                  <a:gd name="T14" fmla="*/ 32 w 43"/>
                  <a:gd name="T15" fmla="*/ 0 h 39"/>
                  <a:gd name="T16" fmla="*/ 39 w 43"/>
                  <a:gd name="T17" fmla="*/ 8 h 39"/>
                  <a:gd name="T18" fmla="*/ 43 w 43"/>
                  <a:gd name="T19" fmla="*/ 39 h 39"/>
                  <a:gd name="T20" fmla="*/ 34 w 43"/>
                  <a:gd name="T21" fmla="*/ 39 h 39"/>
                  <a:gd name="T22" fmla="*/ 32 w 43"/>
                  <a:gd name="T23" fmla="*/ 9 h 39"/>
                  <a:gd name="T24" fmla="*/ 31 w 43"/>
                  <a:gd name="T25" fmla="*/ 9 h 39"/>
                  <a:gd name="T26" fmla="*/ 25 w 43"/>
                  <a:gd name="T27" fmla="*/ 37 h 39"/>
                  <a:gd name="T28" fmla="*/ 21 w 43"/>
                  <a:gd name="T29" fmla="*/ 39 h 39"/>
                  <a:gd name="T30" fmla="*/ 18 w 43"/>
                  <a:gd name="T31" fmla="*/ 37 h 39"/>
                  <a:gd name="T32" fmla="*/ 11 w 43"/>
                  <a:gd name="T33" fmla="*/ 9 h 39"/>
                  <a:gd name="T34" fmla="*/ 11 w 43"/>
                  <a:gd name="T35" fmla="*/ 9 h 39"/>
                  <a:gd name="T36" fmla="*/ 8 w 43"/>
                  <a:gd name="T37" fmla="*/ 39 h 39"/>
                  <a:gd name="T38" fmla="*/ 0 w 43"/>
                  <a:gd name="T3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3" h="39">
                    <a:moveTo>
                      <a:pt x="0" y="3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3"/>
                      <a:pt x="6" y="0"/>
                      <a:pt x="10" y="0"/>
                    </a:cubicBezTo>
                    <a:cubicBezTo>
                      <a:pt x="14" y="0"/>
                      <a:pt x="17" y="2"/>
                      <a:pt x="17" y="6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2"/>
                      <a:pt x="29" y="0"/>
                      <a:pt x="32" y="0"/>
                    </a:cubicBezTo>
                    <a:cubicBezTo>
                      <a:pt x="37" y="0"/>
                      <a:pt x="38" y="3"/>
                      <a:pt x="39" y="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4" y="39"/>
                      <a:pt x="23" y="39"/>
                      <a:pt x="21" y="39"/>
                    </a:cubicBezTo>
                    <a:cubicBezTo>
                      <a:pt x="19" y="39"/>
                      <a:pt x="18" y="39"/>
                      <a:pt x="18" y="37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8" y="39"/>
                      <a:pt x="8" y="39"/>
                      <a:pt x="8" y="39"/>
                    </a:cubicBez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2" name="Freeform 433"/>
              <p:cNvSpPr/>
              <p:nvPr/>
            </p:nvSpPr>
            <p:spPr bwMode="auto">
              <a:xfrm>
                <a:off x="-355558" y="1221411"/>
                <a:ext cx="91760" cy="143303"/>
              </a:xfrm>
              <a:custGeom>
                <a:avLst/>
                <a:gdLst>
                  <a:gd name="T0" fmla="*/ 19 w 56"/>
                  <a:gd name="T1" fmla="*/ 17 h 90"/>
                  <a:gd name="T2" fmla="*/ 0 w 56"/>
                  <a:gd name="T3" fmla="*/ 17 h 90"/>
                  <a:gd name="T4" fmla="*/ 0 w 56"/>
                  <a:gd name="T5" fmla="*/ 0 h 90"/>
                  <a:gd name="T6" fmla="*/ 56 w 56"/>
                  <a:gd name="T7" fmla="*/ 0 h 90"/>
                  <a:gd name="T8" fmla="*/ 56 w 56"/>
                  <a:gd name="T9" fmla="*/ 17 h 90"/>
                  <a:gd name="T10" fmla="*/ 38 w 56"/>
                  <a:gd name="T11" fmla="*/ 17 h 90"/>
                  <a:gd name="T12" fmla="*/ 38 w 56"/>
                  <a:gd name="T13" fmla="*/ 90 h 90"/>
                  <a:gd name="T14" fmla="*/ 19 w 56"/>
                  <a:gd name="T15" fmla="*/ 90 h 90"/>
                  <a:gd name="T16" fmla="*/ 19 w 56"/>
                  <a:gd name="T17" fmla="*/ 1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90">
                    <a:moveTo>
                      <a:pt x="19" y="17"/>
                    </a:moveTo>
                    <a:lnTo>
                      <a:pt x="0" y="17"/>
                    </a:lnTo>
                    <a:lnTo>
                      <a:pt x="0" y="0"/>
                    </a:lnTo>
                    <a:lnTo>
                      <a:pt x="56" y="0"/>
                    </a:lnTo>
                    <a:lnTo>
                      <a:pt x="56" y="17"/>
                    </a:lnTo>
                    <a:lnTo>
                      <a:pt x="38" y="17"/>
                    </a:lnTo>
                    <a:lnTo>
                      <a:pt x="38" y="90"/>
                    </a:lnTo>
                    <a:lnTo>
                      <a:pt x="19" y="90"/>
                    </a:lnTo>
                    <a:lnTo>
                      <a:pt x="19" y="17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3" name="Freeform 434"/>
              <p:cNvSpPr/>
              <p:nvPr/>
            </p:nvSpPr>
            <p:spPr bwMode="auto">
              <a:xfrm>
                <a:off x="-124159" y="1221411"/>
                <a:ext cx="155595" cy="143303"/>
              </a:xfrm>
              <a:custGeom>
                <a:avLst/>
                <a:gdLst>
                  <a:gd name="T0" fmla="*/ 25 w 42"/>
                  <a:gd name="T1" fmla="*/ 0 h 38"/>
                  <a:gd name="T2" fmla="*/ 25 w 42"/>
                  <a:gd name="T3" fmla="*/ 24 h 38"/>
                  <a:gd name="T4" fmla="*/ 29 w 42"/>
                  <a:gd name="T5" fmla="*/ 31 h 38"/>
                  <a:gd name="T6" fmla="*/ 34 w 42"/>
                  <a:gd name="T7" fmla="*/ 24 h 38"/>
                  <a:gd name="T8" fmla="*/ 34 w 42"/>
                  <a:gd name="T9" fmla="*/ 0 h 38"/>
                  <a:gd name="T10" fmla="*/ 42 w 42"/>
                  <a:gd name="T11" fmla="*/ 0 h 38"/>
                  <a:gd name="T12" fmla="*/ 42 w 42"/>
                  <a:gd name="T13" fmla="*/ 29 h 38"/>
                  <a:gd name="T14" fmla="*/ 30 w 42"/>
                  <a:gd name="T15" fmla="*/ 38 h 38"/>
                  <a:gd name="T16" fmla="*/ 21 w 42"/>
                  <a:gd name="T17" fmla="*/ 34 h 38"/>
                  <a:gd name="T18" fmla="*/ 11 w 42"/>
                  <a:gd name="T19" fmla="*/ 38 h 38"/>
                  <a:gd name="T20" fmla="*/ 0 w 42"/>
                  <a:gd name="T21" fmla="*/ 29 h 38"/>
                  <a:gd name="T22" fmla="*/ 0 w 42"/>
                  <a:gd name="T23" fmla="*/ 0 h 38"/>
                  <a:gd name="T24" fmla="*/ 8 w 42"/>
                  <a:gd name="T25" fmla="*/ 0 h 38"/>
                  <a:gd name="T26" fmla="*/ 8 w 42"/>
                  <a:gd name="T27" fmla="*/ 24 h 38"/>
                  <a:gd name="T28" fmla="*/ 12 w 42"/>
                  <a:gd name="T29" fmla="*/ 31 h 38"/>
                  <a:gd name="T30" fmla="*/ 17 w 42"/>
                  <a:gd name="T31" fmla="*/ 24 h 38"/>
                  <a:gd name="T32" fmla="*/ 17 w 42"/>
                  <a:gd name="T33" fmla="*/ 0 h 38"/>
                  <a:gd name="T34" fmla="*/ 25 w 42"/>
                  <a:gd name="T3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" h="38">
                    <a:moveTo>
                      <a:pt x="25" y="0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9"/>
                      <a:pt x="25" y="31"/>
                      <a:pt x="29" y="31"/>
                    </a:cubicBezTo>
                    <a:cubicBezTo>
                      <a:pt x="33" y="31"/>
                      <a:pt x="34" y="29"/>
                      <a:pt x="34" y="2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34"/>
                      <a:pt x="37" y="38"/>
                      <a:pt x="30" y="38"/>
                    </a:cubicBezTo>
                    <a:cubicBezTo>
                      <a:pt x="26" y="38"/>
                      <a:pt x="24" y="37"/>
                      <a:pt x="21" y="34"/>
                    </a:cubicBezTo>
                    <a:cubicBezTo>
                      <a:pt x="18" y="37"/>
                      <a:pt x="15" y="38"/>
                      <a:pt x="11" y="38"/>
                    </a:cubicBezTo>
                    <a:cubicBezTo>
                      <a:pt x="5" y="38"/>
                      <a:pt x="0" y="34"/>
                      <a:pt x="0" y="2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9"/>
                      <a:pt x="9" y="31"/>
                      <a:pt x="12" y="31"/>
                    </a:cubicBezTo>
                    <a:cubicBezTo>
                      <a:pt x="16" y="31"/>
                      <a:pt x="17" y="29"/>
                      <a:pt x="17" y="24"/>
                    </a:cubicBezTo>
                    <a:cubicBezTo>
                      <a:pt x="17" y="0"/>
                      <a:pt x="17" y="0"/>
                      <a:pt x="17" y="0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4" name="Freeform 435"/>
              <p:cNvSpPr/>
              <p:nvPr/>
            </p:nvSpPr>
            <p:spPr bwMode="auto">
              <a:xfrm>
                <a:off x="167083" y="1221411"/>
                <a:ext cx="91763" cy="143303"/>
              </a:xfrm>
              <a:custGeom>
                <a:avLst/>
                <a:gdLst>
                  <a:gd name="T0" fmla="*/ 21 w 59"/>
                  <a:gd name="T1" fmla="*/ 17 h 90"/>
                  <a:gd name="T2" fmla="*/ 0 w 59"/>
                  <a:gd name="T3" fmla="*/ 17 h 90"/>
                  <a:gd name="T4" fmla="*/ 0 w 59"/>
                  <a:gd name="T5" fmla="*/ 0 h 90"/>
                  <a:gd name="T6" fmla="*/ 59 w 59"/>
                  <a:gd name="T7" fmla="*/ 0 h 90"/>
                  <a:gd name="T8" fmla="*/ 59 w 59"/>
                  <a:gd name="T9" fmla="*/ 17 h 90"/>
                  <a:gd name="T10" fmla="*/ 40 w 59"/>
                  <a:gd name="T11" fmla="*/ 17 h 90"/>
                  <a:gd name="T12" fmla="*/ 40 w 59"/>
                  <a:gd name="T13" fmla="*/ 90 h 90"/>
                  <a:gd name="T14" fmla="*/ 21 w 59"/>
                  <a:gd name="T15" fmla="*/ 90 h 90"/>
                  <a:gd name="T16" fmla="*/ 21 w 59"/>
                  <a:gd name="T17" fmla="*/ 1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90">
                    <a:moveTo>
                      <a:pt x="21" y="17"/>
                    </a:moveTo>
                    <a:lnTo>
                      <a:pt x="0" y="17"/>
                    </a:lnTo>
                    <a:lnTo>
                      <a:pt x="0" y="0"/>
                    </a:lnTo>
                    <a:lnTo>
                      <a:pt x="59" y="0"/>
                    </a:lnTo>
                    <a:lnTo>
                      <a:pt x="59" y="17"/>
                    </a:lnTo>
                    <a:lnTo>
                      <a:pt x="40" y="17"/>
                    </a:lnTo>
                    <a:lnTo>
                      <a:pt x="40" y="90"/>
                    </a:lnTo>
                    <a:lnTo>
                      <a:pt x="21" y="90"/>
                    </a:lnTo>
                    <a:lnTo>
                      <a:pt x="21" y="17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5" name="Freeform 436"/>
              <p:cNvSpPr/>
              <p:nvPr/>
            </p:nvSpPr>
            <p:spPr bwMode="auto">
              <a:xfrm>
                <a:off x="438379" y="1221411"/>
                <a:ext cx="71814" cy="143303"/>
              </a:xfrm>
              <a:custGeom>
                <a:avLst/>
                <a:gdLst>
                  <a:gd name="T0" fmla="*/ 0 w 19"/>
                  <a:gd name="T1" fmla="*/ 38 h 38"/>
                  <a:gd name="T2" fmla="*/ 0 w 19"/>
                  <a:gd name="T3" fmla="*/ 12 h 38"/>
                  <a:gd name="T4" fmla="*/ 11 w 19"/>
                  <a:gd name="T5" fmla="*/ 0 h 38"/>
                  <a:gd name="T6" fmla="*/ 19 w 19"/>
                  <a:gd name="T7" fmla="*/ 0 h 38"/>
                  <a:gd name="T8" fmla="*/ 19 w 19"/>
                  <a:gd name="T9" fmla="*/ 7 h 38"/>
                  <a:gd name="T10" fmla="*/ 12 w 19"/>
                  <a:gd name="T11" fmla="*/ 7 h 38"/>
                  <a:gd name="T12" fmla="*/ 8 w 19"/>
                  <a:gd name="T13" fmla="*/ 12 h 38"/>
                  <a:gd name="T14" fmla="*/ 8 w 19"/>
                  <a:gd name="T15" fmla="*/ 16 h 38"/>
                  <a:gd name="T16" fmla="*/ 19 w 19"/>
                  <a:gd name="T17" fmla="*/ 16 h 38"/>
                  <a:gd name="T18" fmla="*/ 19 w 19"/>
                  <a:gd name="T19" fmla="*/ 24 h 38"/>
                  <a:gd name="T20" fmla="*/ 8 w 19"/>
                  <a:gd name="T21" fmla="*/ 24 h 38"/>
                  <a:gd name="T22" fmla="*/ 8 w 19"/>
                  <a:gd name="T23" fmla="*/ 38 h 38"/>
                  <a:gd name="T24" fmla="*/ 0 w 19"/>
                  <a:gd name="T2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38">
                    <a:moveTo>
                      <a:pt x="0" y="38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3" y="0"/>
                      <a:pt x="1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7"/>
                      <a:pt x="8" y="9"/>
                      <a:pt x="8" y="12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38"/>
                      <a:pt x="8" y="38"/>
                      <a:pt x="8" y="38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6" name="Freeform 437"/>
              <p:cNvSpPr/>
              <p:nvPr/>
            </p:nvSpPr>
            <p:spPr bwMode="auto">
              <a:xfrm>
                <a:off x="693716" y="1221411"/>
                <a:ext cx="87772" cy="143303"/>
              </a:xfrm>
              <a:custGeom>
                <a:avLst/>
                <a:gdLst>
                  <a:gd name="T0" fmla="*/ 22 w 24"/>
                  <a:gd name="T1" fmla="*/ 7 h 38"/>
                  <a:gd name="T2" fmla="*/ 12 w 24"/>
                  <a:gd name="T3" fmla="*/ 7 h 38"/>
                  <a:gd name="T4" fmla="*/ 9 w 24"/>
                  <a:gd name="T5" fmla="*/ 10 h 38"/>
                  <a:gd name="T6" fmla="*/ 24 w 24"/>
                  <a:gd name="T7" fmla="*/ 26 h 38"/>
                  <a:gd name="T8" fmla="*/ 13 w 24"/>
                  <a:gd name="T9" fmla="*/ 38 h 38"/>
                  <a:gd name="T10" fmla="*/ 0 w 24"/>
                  <a:gd name="T11" fmla="*/ 38 h 38"/>
                  <a:gd name="T12" fmla="*/ 0 w 24"/>
                  <a:gd name="T13" fmla="*/ 30 h 38"/>
                  <a:gd name="T14" fmla="*/ 13 w 24"/>
                  <a:gd name="T15" fmla="*/ 30 h 38"/>
                  <a:gd name="T16" fmla="*/ 15 w 24"/>
                  <a:gd name="T17" fmla="*/ 27 h 38"/>
                  <a:gd name="T18" fmla="*/ 0 w 24"/>
                  <a:gd name="T19" fmla="*/ 10 h 38"/>
                  <a:gd name="T20" fmla="*/ 10 w 24"/>
                  <a:gd name="T21" fmla="*/ 0 h 38"/>
                  <a:gd name="T22" fmla="*/ 22 w 24"/>
                  <a:gd name="T23" fmla="*/ 0 h 38"/>
                  <a:gd name="T24" fmla="*/ 22 w 24"/>
                  <a:gd name="T25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38">
                    <a:moveTo>
                      <a:pt x="22" y="7"/>
                    </a:moveTo>
                    <a:cubicBezTo>
                      <a:pt x="12" y="7"/>
                      <a:pt x="12" y="7"/>
                      <a:pt x="12" y="7"/>
                    </a:cubicBezTo>
                    <a:cubicBezTo>
                      <a:pt x="10" y="7"/>
                      <a:pt x="9" y="8"/>
                      <a:pt x="9" y="10"/>
                    </a:cubicBezTo>
                    <a:cubicBezTo>
                      <a:pt x="9" y="13"/>
                      <a:pt x="24" y="18"/>
                      <a:pt x="24" y="26"/>
                    </a:cubicBezTo>
                    <a:cubicBezTo>
                      <a:pt x="24" y="31"/>
                      <a:pt x="21" y="38"/>
                      <a:pt x="13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5" y="29"/>
                      <a:pt x="15" y="27"/>
                    </a:cubicBezTo>
                    <a:cubicBezTo>
                      <a:pt x="15" y="23"/>
                      <a:pt x="0" y="19"/>
                      <a:pt x="0" y="10"/>
                    </a:cubicBezTo>
                    <a:cubicBezTo>
                      <a:pt x="0" y="3"/>
                      <a:pt x="5" y="0"/>
                      <a:pt x="10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7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7" name="Freeform 438"/>
              <p:cNvSpPr/>
              <p:nvPr/>
            </p:nvSpPr>
            <p:spPr bwMode="auto">
              <a:xfrm>
                <a:off x="-339600" y="1539862"/>
                <a:ext cx="39896" cy="107476"/>
              </a:xfrm>
              <a:custGeom>
                <a:avLst/>
                <a:gdLst>
                  <a:gd name="T0" fmla="*/ 0 w 26"/>
                  <a:gd name="T1" fmla="*/ 0 h 66"/>
                  <a:gd name="T2" fmla="*/ 26 w 26"/>
                  <a:gd name="T3" fmla="*/ 0 h 66"/>
                  <a:gd name="T4" fmla="*/ 26 w 26"/>
                  <a:gd name="T5" fmla="*/ 66 h 66"/>
                  <a:gd name="T6" fmla="*/ 12 w 26"/>
                  <a:gd name="T7" fmla="*/ 66 h 66"/>
                  <a:gd name="T8" fmla="*/ 12 w 26"/>
                  <a:gd name="T9" fmla="*/ 12 h 66"/>
                  <a:gd name="T10" fmla="*/ 0 w 26"/>
                  <a:gd name="T11" fmla="*/ 12 h 66"/>
                  <a:gd name="T12" fmla="*/ 0 w 26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66">
                    <a:moveTo>
                      <a:pt x="0" y="0"/>
                    </a:moveTo>
                    <a:lnTo>
                      <a:pt x="26" y="0"/>
                    </a:lnTo>
                    <a:lnTo>
                      <a:pt x="26" y="66"/>
                    </a:lnTo>
                    <a:lnTo>
                      <a:pt x="12" y="66"/>
                    </a:lnTo>
                    <a:lnTo>
                      <a:pt x="12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8" name="Freeform 439"/>
              <p:cNvSpPr/>
              <p:nvPr/>
            </p:nvSpPr>
            <p:spPr bwMode="auto">
              <a:xfrm>
                <a:off x="-88254" y="1539862"/>
                <a:ext cx="75804" cy="107476"/>
              </a:xfrm>
              <a:custGeom>
                <a:avLst/>
                <a:gdLst>
                  <a:gd name="T0" fmla="*/ 20 w 20"/>
                  <a:gd name="T1" fmla="*/ 29 h 29"/>
                  <a:gd name="T2" fmla="*/ 4 w 20"/>
                  <a:gd name="T3" fmla="*/ 29 h 29"/>
                  <a:gd name="T4" fmla="*/ 0 w 20"/>
                  <a:gd name="T5" fmla="*/ 26 h 29"/>
                  <a:gd name="T6" fmla="*/ 4 w 20"/>
                  <a:gd name="T7" fmla="*/ 20 h 29"/>
                  <a:gd name="T8" fmla="*/ 10 w 20"/>
                  <a:gd name="T9" fmla="*/ 14 h 29"/>
                  <a:gd name="T10" fmla="*/ 13 w 20"/>
                  <a:gd name="T11" fmla="*/ 9 h 29"/>
                  <a:gd name="T12" fmla="*/ 10 w 20"/>
                  <a:gd name="T13" fmla="*/ 6 h 29"/>
                  <a:gd name="T14" fmla="*/ 6 w 20"/>
                  <a:gd name="T15" fmla="*/ 9 h 29"/>
                  <a:gd name="T16" fmla="*/ 9 w 20"/>
                  <a:gd name="T17" fmla="*/ 13 h 29"/>
                  <a:gd name="T18" fmla="*/ 5 w 20"/>
                  <a:gd name="T19" fmla="*/ 17 h 29"/>
                  <a:gd name="T20" fmla="*/ 1 w 20"/>
                  <a:gd name="T21" fmla="*/ 9 h 29"/>
                  <a:gd name="T22" fmla="*/ 10 w 20"/>
                  <a:gd name="T23" fmla="*/ 0 h 29"/>
                  <a:gd name="T24" fmla="*/ 19 w 20"/>
                  <a:gd name="T25" fmla="*/ 9 h 29"/>
                  <a:gd name="T26" fmla="*/ 15 w 20"/>
                  <a:gd name="T27" fmla="*/ 18 h 29"/>
                  <a:gd name="T28" fmla="*/ 8 w 20"/>
                  <a:gd name="T29" fmla="*/ 24 h 29"/>
                  <a:gd name="T30" fmla="*/ 20 w 20"/>
                  <a:gd name="T31" fmla="*/ 24 h 29"/>
                  <a:gd name="T32" fmla="*/ 20 w 20"/>
                  <a:gd name="T3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9">
                    <a:moveTo>
                      <a:pt x="20" y="29"/>
                    </a:moveTo>
                    <a:cubicBezTo>
                      <a:pt x="4" y="29"/>
                      <a:pt x="4" y="29"/>
                      <a:pt x="4" y="29"/>
                    </a:cubicBezTo>
                    <a:cubicBezTo>
                      <a:pt x="2" y="29"/>
                      <a:pt x="0" y="28"/>
                      <a:pt x="0" y="26"/>
                    </a:cubicBezTo>
                    <a:cubicBezTo>
                      <a:pt x="0" y="24"/>
                      <a:pt x="1" y="23"/>
                      <a:pt x="4" y="20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2" y="12"/>
                      <a:pt x="13" y="11"/>
                      <a:pt x="13" y="9"/>
                    </a:cubicBezTo>
                    <a:cubicBezTo>
                      <a:pt x="13" y="8"/>
                      <a:pt x="12" y="6"/>
                      <a:pt x="10" y="6"/>
                    </a:cubicBezTo>
                    <a:cubicBezTo>
                      <a:pt x="8" y="6"/>
                      <a:pt x="6" y="8"/>
                      <a:pt x="6" y="9"/>
                    </a:cubicBezTo>
                    <a:cubicBezTo>
                      <a:pt x="6" y="11"/>
                      <a:pt x="7" y="12"/>
                      <a:pt x="9" y="13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5"/>
                      <a:pt x="1" y="12"/>
                      <a:pt x="1" y="9"/>
                    </a:cubicBezTo>
                    <a:cubicBezTo>
                      <a:pt x="1" y="4"/>
                      <a:pt x="5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13"/>
                      <a:pt x="17" y="15"/>
                      <a:pt x="15" y="18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20" y="24"/>
                      <a:pt x="20" y="24"/>
                      <a:pt x="20" y="24"/>
                    </a:cubicBezTo>
                    <a:lnTo>
                      <a:pt x="20" y="29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9" name="Freeform 440"/>
              <p:cNvSpPr/>
              <p:nvPr/>
            </p:nvSpPr>
            <p:spPr bwMode="auto">
              <a:xfrm>
                <a:off x="175063" y="1539862"/>
                <a:ext cx="71814" cy="107476"/>
              </a:xfrm>
              <a:custGeom>
                <a:avLst/>
                <a:gdLst>
                  <a:gd name="T0" fmla="*/ 0 w 19"/>
                  <a:gd name="T1" fmla="*/ 22 h 28"/>
                  <a:gd name="T2" fmla="*/ 8 w 19"/>
                  <a:gd name="T3" fmla="*/ 22 h 28"/>
                  <a:gd name="T4" fmla="*/ 13 w 19"/>
                  <a:gd name="T5" fmla="*/ 19 h 28"/>
                  <a:gd name="T6" fmla="*/ 8 w 19"/>
                  <a:gd name="T7" fmla="*/ 16 h 28"/>
                  <a:gd name="T8" fmla="*/ 3 w 19"/>
                  <a:gd name="T9" fmla="*/ 16 h 28"/>
                  <a:gd name="T10" fmla="*/ 3 w 19"/>
                  <a:gd name="T11" fmla="*/ 12 h 28"/>
                  <a:gd name="T12" fmla="*/ 11 w 19"/>
                  <a:gd name="T13" fmla="*/ 5 h 28"/>
                  <a:gd name="T14" fmla="*/ 11 w 19"/>
                  <a:gd name="T15" fmla="*/ 5 h 28"/>
                  <a:gd name="T16" fmla="*/ 0 w 19"/>
                  <a:gd name="T17" fmla="*/ 5 h 28"/>
                  <a:gd name="T18" fmla="*/ 0 w 19"/>
                  <a:gd name="T19" fmla="*/ 0 h 28"/>
                  <a:gd name="T20" fmla="*/ 12 w 19"/>
                  <a:gd name="T21" fmla="*/ 0 h 28"/>
                  <a:gd name="T22" fmla="*/ 18 w 19"/>
                  <a:gd name="T23" fmla="*/ 4 h 28"/>
                  <a:gd name="T24" fmla="*/ 12 w 19"/>
                  <a:gd name="T25" fmla="*/ 11 h 28"/>
                  <a:gd name="T26" fmla="*/ 19 w 19"/>
                  <a:gd name="T27" fmla="*/ 20 h 28"/>
                  <a:gd name="T28" fmla="*/ 9 w 19"/>
                  <a:gd name="T29" fmla="*/ 28 h 28"/>
                  <a:gd name="T30" fmla="*/ 0 w 19"/>
                  <a:gd name="T31" fmla="*/ 28 h 28"/>
                  <a:gd name="T32" fmla="*/ 0 w 19"/>
                  <a:gd name="T33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8">
                    <a:moveTo>
                      <a:pt x="0" y="22"/>
                    </a:moveTo>
                    <a:cubicBezTo>
                      <a:pt x="8" y="22"/>
                      <a:pt x="8" y="22"/>
                      <a:pt x="8" y="22"/>
                    </a:cubicBezTo>
                    <a:cubicBezTo>
                      <a:pt x="11" y="22"/>
                      <a:pt x="13" y="22"/>
                      <a:pt x="13" y="19"/>
                    </a:cubicBezTo>
                    <a:cubicBezTo>
                      <a:pt x="13" y="16"/>
                      <a:pt x="11" y="16"/>
                      <a:pt x="8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6" y="0"/>
                      <a:pt x="18" y="2"/>
                      <a:pt x="18" y="4"/>
                    </a:cubicBezTo>
                    <a:cubicBezTo>
                      <a:pt x="18" y="8"/>
                      <a:pt x="14" y="9"/>
                      <a:pt x="12" y="11"/>
                    </a:cubicBezTo>
                    <a:cubicBezTo>
                      <a:pt x="16" y="12"/>
                      <a:pt x="19" y="15"/>
                      <a:pt x="19" y="20"/>
                    </a:cubicBezTo>
                    <a:cubicBezTo>
                      <a:pt x="19" y="26"/>
                      <a:pt x="15" y="28"/>
                      <a:pt x="9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0" name="Freeform 441"/>
              <p:cNvSpPr/>
              <p:nvPr/>
            </p:nvSpPr>
            <p:spPr bwMode="auto">
              <a:xfrm>
                <a:off x="434390" y="1539862"/>
                <a:ext cx="75802" cy="107476"/>
              </a:xfrm>
              <a:custGeom>
                <a:avLst/>
                <a:gdLst>
                  <a:gd name="T0" fmla="*/ 16 w 21"/>
                  <a:gd name="T1" fmla="*/ 0 h 28"/>
                  <a:gd name="T2" fmla="*/ 5 w 21"/>
                  <a:gd name="T3" fmla="*/ 17 h 28"/>
                  <a:gd name="T4" fmla="*/ 12 w 21"/>
                  <a:gd name="T5" fmla="*/ 17 h 28"/>
                  <a:gd name="T6" fmla="*/ 12 w 21"/>
                  <a:gd name="T7" fmla="*/ 9 h 28"/>
                  <a:gd name="T8" fmla="*/ 17 w 21"/>
                  <a:gd name="T9" fmla="*/ 1 h 28"/>
                  <a:gd name="T10" fmla="*/ 18 w 21"/>
                  <a:gd name="T11" fmla="*/ 0 h 28"/>
                  <a:gd name="T12" fmla="*/ 18 w 21"/>
                  <a:gd name="T13" fmla="*/ 1 h 28"/>
                  <a:gd name="T14" fmla="*/ 18 w 21"/>
                  <a:gd name="T15" fmla="*/ 17 h 28"/>
                  <a:gd name="T16" fmla="*/ 21 w 21"/>
                  <a:gd name="T17" fmla="*/ 17 h 28"/>
                  <a:gd name="T18" fmla="*/ 21 w 21"/>
                  <a:gd name="T19" fmla="*/ 22 h 28"/>
                  <a:gd name="T20" fmla="*/ 18 w 21"/>
                  <a:gd name="T21" fmla="*/ 22 h 28"/>
                  <a:gd name="T22" fmla="*/ 18 w 21"/>
                  <a:gd name="T23" fmla="*/ 28 h 28"/>
                  <a:gd name="T24" fmla="*/ 12 w 21"/>
                  <a:gd name="T25" fmla="*/ 28 h 28"/>
                  <a:gd name="T26" fmla="*/ 12 w 21"/>
                  <a:gd name="T27" fmla="*/ 22 h 28"/>
                  <a:gd name="T28" fmla="*/ 4 w 21"/>
                  <a:gd name="T29" fmla="*/ 22 h 28"/>
                  <a:gd name="T30" fmla="*/ 0 w 21"/>
                  <a:gd name="T31" fmla="*/ 18 h 28"/>
                  <a:gd name="T32" fmla="*/ 1 w 21"/>
                  <a:gd name="T33" fmla="*/ 14 h 28"/>
                  <a:gd name="T34" fmla="*/ 10 w 21"/>
                  <a:gd name="T35" fmla="*/ 0 h 28"/>
                  <a:gd name="T36" fmla="*/ 16 w 21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" h="28">
                    <a:moveTo>
                      <a:pt x="16" y="0"/>
                    </a:moveTo>
                    <a:cubicBezTo>
                      <a:pt x="5" y="17"/>
                      <a:pt x="5" y="17"/>
                      <a:pt x="5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1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2" y="22"/>
                      <a:pt x="0" y="21"/>
                      <a:pt x="0" y="18"/>
                    </a:cubicBezTo>
                    <a:cubicBezTo>
                      <a:pt x="0" y="17"/>
                      <a:pt x="1" y="15"/>
                      <a:pt x="1" y="14"/>
                    </a:cubicBezTo>
                    <a:cubicBezTo>
                      <a:pt x="10" y="0"/>
                      <a:pt x="10" y="0"/>
                      <a:pt x="10" y="0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1" name="Freeform 442"/>
              <p:cNvSpPr/>
              <p:nvPr/>
            </p:nvSpPr>
            <p:spPr bwMode="auto">
              <a:xfrm>
                <a:off x="697707" y="1539862"/>
                <a:ext cx="71814" cy="107476"/>
              </a:xfrm>
              <a:custGeom>
                <a:avLst/>
                <a:gdLst>
                  <a:gd name="T0" fmla="*/ 17 w 19"/>
                  <a:gd name="T1" fmla="*/ 5 h 28"/>
                  <a:gd name="T2" fmla="*/ 7 w 19"/>
                  <a:gd name="T3" fmla="*/ 5 h 28"/>
                  <a:gd name="T4" fmla="*/ 7 w 19"/>
                  <a:gd name="T5" fmla="*/ 10 h 28"/>
                  <a:gd name="T6" fmla="*/ 10 w 19"/>
                  <a:gd name="T7" fmla="*/ 10 h 28"/>
                  <a:gd name="T8" fmla="*/ 19 w 19"/>
                  <a:gd name="T9" fmla="*/ 19 h 28"/>
                  <a:gd name="T10" fmla="*/ 10 w 19"/>
                  <a:gd name="T11" fmla="*/ 28 h 28"/>
                  <a:gd name="T12" fmla="*/ 0 w 19"/>
                  <a:gd name="T13" fmla="*/ 28 h 28"/>
                  <a:gd name="T14" fmla="*/ 0 w 19"/>
                  <a:gd name="T15" fmla="*/ 23 h 28"/>
                  <a:gd name="T16" fmla="*/ 8 w 19"/>
                  <a:gd name="T17" fmla="*/ 23 h 28"/>
                  <a:gd name="T18" fmla="*/ 12 w 19"/>
                  <a:gd name="T19" fmla="*/ 19 h 28"/>
                  <a:gd name="T20" fmla="*/ 8 w 19"/>
                  <a:gd name="T21" fmla="*/ 15 h 28"/>
                  <a:gd name="T22" fmla="*/ 1 w 19"/>
                  <a:gd name="T23" fmla="*/ 15 h 28"/>
                  <a:gd name="T24" fmla="*/ 1 w 19"/>
                  <a:gd name="T25" fmla="*/ 0 h 28"/>
                  <a:gd name="T26" fmla="*/ 17 w 19"/>
                  <a:gd name="T27" fmla="*/ 0 h 28"/>
                  <a:gd name="T28" fmla="*/ 17 w 19"/>
                  <a:gd name="T29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28">
                    <a:moveTo>
                      <a:pt x="17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4" y="10"/>
                      <a:pt x="19" y="13"/>
                      <a:pt x="19" y="19"/>
                    </a:cubicBezTo>
                    <a:cubicBezTo>
                      <a:pt x="19" y="25"/>
                      <a:pt x="14" y="28"/>
                      <a:pt x="1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10" y="23"/>
                      <a:pt x="12" y="22"/>
                      <a:pt x="12" y="19"/>
                    </a:cubicBezTo>
                    <a:cubicBezTo>
                      <a:pt x="12" y="16"/>
                      <a:pt x="10" y="15"/>
                      <a:pt x="8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7" y="0"/>
                      <a:pt x="17" y="0"/>
                      <a:pt x="17" y="0"/>
                    </a:cubicBez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2" name="Freeform 443"/>
              <p:cNvSpPr/>
              <p:nvPr/>
            </p:nvSpPr>
            <p:spPr bwMode="auto">
              <a:xfrm>
                <a:off x="-870223" y="1778701"/>
                <a:ext cx="71814" cy="107476"/>
              </a:xfrm>
              <a:custGeom>
                <a:avLst/>
                <a:gdLst>
                  <a:gd name="T0" fmla="*/ 16 w 20"/>
                  <a:gd name="T1" fmla="*/ 0 h 29"/>
                  <a:gd name="T2" fmla="*/ 7 w 20"/>
                  <a:gd name="T3" fmla="*/ 15 h 29"/>
                  <a:gd name="T4" fmla="*/ 6 w 20"/>
                  <a:gd name="T5" fmla="*/ 19 h 29"/>
                  <a:gd name="T6" fmla="*/ 10 w 20"/>
                  <a:gd name="T7" fmla="*/ 23 h 29"/>
                  <a:gd name="T8" fmla="*/ 14 w 20"/>
                  <a:gd name="T9" fmla="*/ 19 h 29"/>
                  <a:gd name="T10" fmla="*/ 10 w 20"/>
                  <a:gd name="T11" fmla="*/ 14 h 29"/>
                  <a:gd name="T12" fmla="*/ 13 w 20"/>
                  <a:gd name="T13" fmla="*/ 9 h 29"/>
                  <a:gd name="T14" fmla="*/ 20 w 20"/>
                  <a:gd name="T15" fmla="*/ 19 h 29"/>
                  <a:gd name="T16" fmla="*/ 10 w 20"/>
                  <a:gd name="T17" fmla="*/ 29 h 29"/>
                  <a:gd name="T18" fmla="*/ 0 w 20"/>
                  <a:gd name="T19" fmla="*/ 19 h 29"/>
                  <a:gd name="T20" fmla="*/ 2 w 20"/>
                  <a:gd name="T21" fmla="*/ 12 h 29"/>
                  <a:gd name="T22" fmla="*/ 9 w 20"/>
                  <a:gd name="T23" fmla="*/ 0 h 29"/>
                  <a:gd name="T24" fmla="*/ 16 w 20"/>
                  <a:gd name="T2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9">
                    <a:moveTo>
                      <a:pt x="16" y="0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8"/>
                      <a:pt x="6" y="19"/>
                    </a:cubicBezTo>
                    <a:cubicBezTo>
                      <a:pt x="6" y="21"/>
                      <a:pt x="8" y="23"/>
                      <a:pt x="10" y="23"/>
                    </a:cubicBezTo>
                    <a:cubicBezTo>
                      <a:pt x="12" y="23"/>
                      <a:pt x="14" y="21"/>
                      <a:pt x="14" y="19"/>
                    </a:cubicBezTo>
                    <a:cubicBezTo>
                      <a:pt x="14" y="16"/>
                      <a:pt x="13" y="15"/>
                      <a:pt x="10" y="14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7" y="10"/>
                      <a:pt x="20" y="14"/>
                      <a:pt x="20" y="19"/>
                    </a:cubicBezTo>
                    <a:cubicBezTo>
                      <a:pt x="20" y="24"/>
                      <a:pt x="16" y="29"/>
                      <a:pt x="10" y="29"/>
                    </a:cubicBezTo>
                    <a:cubicBezTo>
                      <a:pt x="4" y="29"/>
                      <a:pt x="0" y="24"/>
                      <a:pt x="0" y="19"/>
                    </a:cubicBezTo>
                    <a:cubicBezTo>
                      <a:pt x="0" y="17"/>
                      <a:pt x="1" y="14"/>
                      <a:pt x="2" y="12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3" name="Freeform 444"/>
              <p:cNvSpPr/>
              <p:nvPr/>
            </p:nvSpPr>
            <p:spPr bwMode="auto">
              <a:xfrm>
                <a:off x="-602916" y="1778701"/>
                <a:ext cx="63834" cy="103497"/>
              </a:xfrm>
              <a:custGeom>
                <a:avLst/>
                <a:gdLst>
                  <a:gd name="T0" fmla="*/ 0 w 18"/>
                  <a:gd name="T1" fmla="*/ 0 h 28"/>
                  <a:gd name="T2" fmla="*/ 13 w 18"/>
                  <a:gd name="T3" fmla="*/ 0 h 28"/>
                  <a:gd name="T4" fmla="*/ 18 w 18"/>
                  <a:gd name="T5" fmla="*/ 3 h 28"/>
                  <a:gd name="T6" fmla="*/ 17 w 18"/>
                  <a:gd name="T7" fmla="*/ 7 h 28"/>
                  <a:gd name="T8" fmla="*/ 10 w 18"/>
                  <a:gd name="T9" fmla="*/ 28 h 28"/>
                  <a:gd name="T10" fmla="*/ 3 w 18"/>
                  <a:gd name="T11" fmla="*/ 28 h 28"/>
                  <a:gd name="T12" fmla="*/ 12 w 18"/>
                  <a:gd name="T13" fmla="*/ 5 h 28"/>
                  <a:gd name="T14" fmla="*/ 0 w 18"/>
                  <a:gd name="T15" fmla="*/ 5 h 28"/>
                  <a:gd name="T16" fmla="*/ 0 w 18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8">
                    <a:moveTo>
                      <a:pt x="0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6" y="0"/>
                      <a:pt x="18" y="1"/>
                      <a:pt x="18" y="3"/>
                    </a:cubicBezTo>
                    <a:cubicBezTo>
                      <a:pt x="18" y="5"/>
                      <a:pt x="17" y="6"/>
                      <a:pt x="17" y="7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4" name="Freeform 445"/>
              <p:cNvSpPr>
                <a:spLocks noEditPoints="1"/>
              </p:cNvSpPr>
              <p:nvPr/>
            </p:nvSpPr>
            <p:spPr bwMode="auto">
              <a:xfrm>
                <a:off x="-347579" y="1774719"/>
                <a:ext cx="71814" cy="111458"/>
              </a:xfrm>
              <a:custGeom>
                <a:avLst/>
                <a:gdLst>
                  <a:gd name="T0" fmla="*/ 10 w 19"/>
                  <a:gd name="T1" fmla="*/ 30 h 30"/>
                  <a:gd name="T2" fmla="*/ 0 w 19"/>
                  <a:gd name="T3" fmla="*/ 20 h 30"/>
                  <a:gd name="T4" fmla="*/ 4 w 19"/>
                  <a:gd name="T5" fmla="*/ 14 h 30"/>
                  <a:gd name="T6" fmla="*/ 1 w 19"/>
                  <a:gd name="T7" fmla="*/ 8 h 30"/>
                  <a:gd name="T8" fmla="*/ 10 w 19"/>
                  <a:gd name="T9" fmla="*/ 0 h 30"/>
                  <a:gd name="T10" fmla="*/ 18 w 19"/>
                  <a:gd name="T11" fmla="*/ 8 h 30"/>
                  <a:gd name="T12" fmla="*/ 15 w 19"/>
                  <a:gd name="T13" fmla="*/ 14 h 30"/>
                  <a:gd name="T14" fmla="*/ 19 w 19"/>
                  <a:gd name="T15" fmla="*/ 20 h 30"/>
                  <a:gd name="T16" fmla="*/ 10 w 19"/>
                  <a:gd name="T17" fmla="*/ 30 h 30"/>
                  <a:gd name="T18" fmla="*/ 10 w 19"/>
                  <a:gd name="T19" fmla="*/ 24 h 30"/>
                  <a:gd name="T20" fmla="*/ 13 w 19"/>
                  <a:gd name="T21" fmla="*/ 20 h 30"/>
                  <a:gd name="T22" fmla="*/ 10 w 19"/>
                  <a:gd name="T23" fmla="*/ 16 h 30"/>
                  <a:gd name="T24" fmla="*/ 6 w 19"/>
                  <a:gd name="T25" fmla="*/ 20 h 30"/>
                  <a:gd name="T26" fmla="*/ 10 w 19"/>
                  <a:gd name="T27" fmla="*/ 24 h 30"/>
                  <a:gd name="T28" fmla="*/ 6 w 19"/>
                  <a:gd name="T29" fmla="*/ 8 h 30"/>
                  <a:gd name="T30" fmla="*/ 9 w 19"/>
                  <a:gd name="T31" fmla="*/ 12 h 30"/>
                  <a:gd name="T32" fmla="*/ 13 w 19"/>
                  <a:gd name="T33" fmla="*/ 8 h 30"/>
                  <a:gd name="T34" fmla="*/ 9 w 19"/>
                  <a:gd name="T35" fmla="*/ 5 h 30"/>
                  <a:gd name="T36" fmla="*/ 6 w 19"/>
                  <a:gd name="T37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30">
                    <a:moveTo>
                      <a:pt x="10" y="30"/>
                    </a:moveTo>
                    <a:cubicBezTo>
                      <a:pt x="4" y="30"/>
                      <a:pt x="0" y="26"/>
                      <a:pt x="0" y="20"/>
                    </a:cubicBezTo>
                    <a:cubicBezTo>
                      <a:pt x="0" y="17"/>
                      <a:pt x="1" y="15"/>
                      <a:pt x="4" y="14"/>
                    </a:cubicBezTo>
                    <a:cubicBezTo>
                      <a:pt x="2" y="13"/>
                      <a:pt x="1" y="10"/>
                      <a:pt x="1" y="8"/>
                    </a:cubicBezTo>
                    <a:cubicBezTo>
                      <a:pt x="1" y="3"/>
                      <a:pt x="5" y="0"/>
                      <a:pt x="10" y="0"/>
                    </a:cubicBezTo>
                    <a:cubicBezTo>
                      <a:pt x="14" y="0"/>
                      <a:pt x="18" y="3"/>
                      <a:pt x="18" y="8"/>
                    </a:cubicBezTo>
                    <a:cubicBezTo>
                      <a:pt x="18" y="10"/>
                      <a:pt x="17" y="13"/>
                      <a:pt x="15" y="14"/>
                    </a:cubicBezTo>
                    <a:cubicBezTo>
                      <a:pt x="18" y="15"/>
                      <a:pt x="19" y="17"/>
                      <a:pt x="19" y="20"/>
                    </a:cubicBezTo>
                    <a:cubicBezTo>
                      <a:pt x="19" y="26"/>
                      <a:pt x="15" y="30"/>
                      <a:pt x="10" y="30"/>
                    </a:cubicBezTo>
                    <a:close/>
                    <a:moveTo>
                      <a:pt x="10" y="24"/>
                    </a:moveTo>
                    <a:cubicBezTo>
                      <a:pt x="12" y="24"/>
                      <a:pt x="13" y="23"/>
                      <a:pt x="13" y="20"/>
                    </a:cubicBezTo>
                    <a:cubicBezTo>
                      <a:pt x="13" y="18"/>
                      <a:pt x="12" y="16"/>
                      <a:pt x="10" y="16"/>
                    </a:cubicBezTo>
                    <a:cubicBezTo>
                      <a:pt x="7" y="16"/>
                      <a:pt x="6" y="18"/>
                      <a:pt x="6" y="20"/>
                    </a:cubicBezTo>
                    <a:cubicBezTo>
                      <a:pt x="6" y="23"/>
                      <a:pt x="7" y="24"/>
                      <a:pt x="10" y="24"/>
                    </a:cubicBezTo>
                    <a:close/>
                    <a:moveTo>
                      <a:pt x="6" y="8"/>
                    </a:moveTo>
                    <a:cubicBezTo>
                      <a:pt x="6" y="10"/>
                      <a:pt x="8" y="12"/>
                      <a:pt x="9" y="12"/>
                    </a:cubicBezTo>
                    <a:cubicBezTo>
                      <a:pt x="11" y="12"/>
                      <a:pt x="13" y="10"/>
                      <a:pt x="13" y="8"/>
                    </a:cubicBezTo>
                    <a:cubicBezTo>
                      <a:pt x="13" y="6"/>
                      <a:pt x="11" y="5"/>
                      <a:pt x="9" y="5"/>
                    </a:cubicBezTo>
                    <a:cubicBezTo>
                      <a:pt x="8" y="5"/>
                      <a:pt x="6" y="6"/>
                      <a:pt x="6" y="8"/>
                    </a:cubicBez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5" name="Freeform 446"/>
              <p:cNvSpPr/>
              <p:nvPr/>
            </p:nvSpPr>
            <p:spPr bwMode="auto">
              <a:xfrm>
                <a:off x="-88254" y="1774719"/>
                <a:ext cx="75804" cy="107479"/>
              </a:xfrm>
              <a:custGeom>
                <a:avLst/>
                <a:gdLst>
                  <a:gd name="T0" fmla="*/ 4 w 20"/>
                  <a:gd name="T1" fmla="*/ 29 h 29"/>
                  <a:gd name="T2" fmla="*/ 13 w 20"/>
                  <a:gd name="T3" fmla="*/ 13 h 29"/>
                  <a:gd name="T4" fmla="*/ 14 w 20"/>
                  <a:gd name="T5" fmla="*/ 10 h 29"/>
                  <a:gd name="T6" fmla="*/ 10 w 20"/>
                  <a:gd name="T7" fmla="*/ 6 h 29"/>
                  <a:gd name="T8" fmla="*/ 6 w 20"/>
                  <a:gd name="T9" fmla="*/ 10 h 29"/>
                  <a:gd name="T10" fmla="*/ 11 w 20"/>
                  <a:gd name="T11" fmla="*/ 14 h 29"/>
                  <a:gd name="T12" fmla="*/ 8 w 20"/>
                  <a:gd name="T13" fmla="*/ 20 h 29"/>
                  <a:gd name="T14" fmla="*/ 0 w 20"/>
                  <a:gd name="T15" fmla="*/ 10 h 29"/>
                  <a:gd name="T16" fmla="*/ 10 w 20"/>
                  <a:gd name="T17" fmla="*/ 0 h 29"/>
                  <a:gd name="T18" fmla="*/ 20 w 20"/>
                  <a:gd name="T19" fmla="*/ 10 h 29"/>
                  <a:gd name="T20" fmla="*/ 18 w 20"/>
                  <a:gd name="T21" fmla="*/ 17 h 29"/>
                  <a:gd name="T22" fmla="*/ 11 w 20"/>
                  <a:gd name="T23" fmla="*/ 29 h 29"/>
                  <a:gd name="T24" fmla="*/ 4 w 20"/>
                  <a:gd name="T2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9">
                    <a:moveTo>
                      <a:pt x="4" y="29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3"/>
                      <a:pt x="14" y="11"/>
                      <a:pt x="14" y="10"/>
                    </a:cubicBezTo>
                    <a:cubicBezTo>
                      <a:pt x="14" y="8"/>
                      <a:pt x="12" y="6"/>
                      <a:pt x="10" y="6"/>
                    </a:cubicBezTo>
                    <a:cubicBezTo>
                      <a:pt x="8" y="6"/>
                      <a:pt x="6" y="8"/>
                      <a:pt x="6" y="10"/>
                    </a:cubicBezTo>
                    <a:cubicBezTo>
                      <a:pt x="6" y="13"/>
                      <a:pt x="8" y="14"/>
                      <a:pt x="11" y="14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3" y="19"/>
                      <a:pt x="0" y="15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" y="0"/>
                      <a:pt x="20" y="5"/>
                      <a:pt x="20" y="10"/>
                    </a:cubicBezTo>
                    <a:cubicBezTo>
                      <a:pt x="20" y="12"/>
                      <a:pt x="19" y="15"/>
                      <a:pt x="18" y="17"/>
                    </a:cubicBezTo>
                    <a:cubicBezTo>
                      <a:pt x="11" y="29"/>
                      <a:pt x="11" y="29"/>
                      <a:pt x="11" y="29"/>
                    </a:cubicBezTo>
                    <a:lnTo>
                      <a:pt x="4" y="29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6" name="Freeform 447"/>
              <p:cNvSpPr/>
              <p:nvPr/>
            </p:nvSpPr>
            <p:spPr bwMode="auto">
              <a:xfrm>
                <a:off x="147136" y="1778701"/>
                <a:ext cx="39896" cy="103497"/>
              </a:xfrm>
              <a:custGeom>
                <a:avLst/>
                <a:gdLst>
                  <a:gd name="T0" fmla="*/ 0 w 24"/>
                  <a:gd name="T1" fmla="*/ 0 h 66"/>
                  <a:gd name="T2" fmla="*/ 24 w 24"/>
                  <a:gd name="T3" fmla="*/ 0 h 66"/>
                  <a:gd name="T4" fmla="*/ 24 w 24"/>
                  <a:gd name="T5" fmla="*/ 66 h 66"/>
                  <a:gd name="T6" fmla="*/ 12 w 24"/>
                  <a:gd name="T7" fmla="*/ 66 h 66"/>
                  <a:gd name="T8" fmla="*/ 12 w 24"/>
                  <a:gd name="T9" fmla="*/ 12 h 66"/>
                  <a:gd name="T10" fmla="*/ 0 w 24"/>
                  <a:gd name="T11" fmla="*/ 12 h 66"/>
                  <a:gd name="T12" fmla="*/ 0 w 24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66">
                    <a:moveTo>
                      <a:pt x="0" y="0"/>
                    </a:moveTo>
                    <a:lnTo>
                      <a:pt x="24" y="0"/>
                    </a:lnTo>
                    <a:lnTo>
                      <a:pt x="24" y="66"/>
                    </a:lnTo>
                    <a:lnTo>
                      <a:pt x="12" y="66"/>
                    </a:lnTo>
                    <a:lnTo>
                      <a:pt x="12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7" name="Freeform 448"/>
              <p:cNvSpPr>
                <a:spLocks noEditPoints="1"/>
              </p:cNvSpPr>
              <p:nvPr/>
            </p:nvSpPr>
            <p:spPr bwMode="auto">
              <a:xfrm>
                <a:off x="199000" y="1774719"/>
                <a:ext cx="71814" cy="111458"/>
              </a:xfrm>
              <a:custGeom>
                <a:avLst/>
                <a:gdLst>
                  <a:gd name="T0" fmla="*/ 0 w 19"/>
                  <a:gd name="T1" fmla="*/ 10 h 30"/>
                  <a:gd name="T2" fmla="*/ 10 w 19"/>
                  <a:gd name="T3" fmla="*/ 0 h 30"/>
                  <a:gd name="T4" fmla="*/ 19 w 19"/>
                  <a:gd name="T5" fmla="*/ 10 h 30"/>
                  <a:gd name="T6" fmla="*/ 19 w 19"/>
                  <a:gd name="T7" fmla="*/ 20 h 30"/>
                  <a:gd name="T8" fmla="*/ 10 w 19"/>
                  <a:gd name="T9" fmla="*/ 30 h 30"/>
                  <a:gd name="T10" fmla="*/ 0 w 19"/>
                  <a:gd name="T11" fmla="*/ 20 h 30"/>
                  <a:gd name="T12" fmla="*/ 0 w 19"/>
                  <a:gd name="T13" fmla="*/ 10 h 30"/>
                  <a:gd name="T14" fmla="*/ 13 w 19"/>
                  <a:gd name="T15" fmla="*/ 10 h 30"/>
                  <a:gd name="T16" fmla="*/ 10 w 19"/>
                  <a:gd name="T17" fmla="*/ 6 h 30"/>
                  <a:gd name="T18" fmla="*/ 6 w 19"/>
                  <a:gd name="T19" fmla="*/ 10 h 30"/>
                  <a:gd name="T20" fmla="*/ 6 w 19"/>
                  <a:gd name="T21" fmla="*/ 20 h 30"/>
                  <a:gd name="T22" fmla="*/ 10 w 19"/>
                  <a:gd name="T23" fmla="*/ 24 h 30"/>
                  <a:gd name="T24" fmla="*/ 13 w 19"/>
                  <a:gd name="T25" fmla="*/ 20 h 30"/>
                  <a:gd name="T26" fmla="*/ 13 w 19"/>
                  <a:gd name="T27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30">
                    <a:moveTo>
                      <a:pt x="0" y="10"/>
                    </a:moveTo>
                    <a:cubicBezTo>
                      <a:pt x="0" y="4"/>
                      <a:pt x="4" y="0"/>
                      <a:pt x="10" y="0"/>
                    </a:cubicBezTo>
                    <a:cubicBezTo>
                      <a:pt x="16" y="0"/>
                      <a:pt x="19" y="4"/>
                      <a:pt x="19" y="1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5"/>
                      <a:pt x="16" y="30"/>
                      <a:pt x="10" y="30"/>
                    </a:cubicBezTo>
                    <a:cubicBezTo>
                      <a:pt x="4" y="30"/>
                      <a:pt x="0" y="25"/>
                      <a:pt x="0" y="20"/>
                    </a:cubicBezTo>
                    <a:lnTo>
                      <a:pt x="0" y="10"/>
                    </a:lnTo>
                    <a:close/>
                    <a:moveTo>
                      <a:pt x="13" y="10"/>
                    </a:moveTo>
                    <a:cubicBezTo>
                      <a:pt x="13" y="7"/>
                      <a:pt x="12" y="6"/>
                      <a:pt x="10" y="6"/>
                    </a:cubicBezTo>
                    <a:cubicBezTo>
                      <a:pt x="7" y="6"/>
                      <a:pt x="6" y="7"/>
                      <a:pt x="6" y="1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3"/>
                      <a:pt x="7" y="24"/>
                      <a:pt x="10" y="24"/>
                    </a:cubicBezTo>
                    <a:cubicBezTo>
                      <a:pt x="12" y="24"/>
                      <a:pt x="13" y="23"/>
                      <a:pt x="13" y="20"/>
                    </a:cubicBezTo>
                    <a:lnTo>
                      <a:pt x="13" y="10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8" name="Freeform 449"/>
              <p:cNvSpPr/>
              <p:nvPr/>
            </p:nvSpPr>
            <p:spPr bwMode="auto">
              <a:xfrm>
                <a:off x="426411" y="1778701"/>
                <a:ext cx="39896" cy="103497"/>
              </a:xfrm>
              <a:custGeom>
                <a:avLst/>
                <a:gdLst>
                  <a:gd name="T0" fmla="*/ 0 w 26"/>
                  <a:gd name="T1" fmla="*/ 0 h 66"/>
                  <a:gd name="T2" fmla="*/ 26 w 26"/>
                  <a:gd name="T3" fmla="*/ 0 h 66"/>
                  <a:gd name="T4" fmla="*/ 26 w 26"/>
                  <a:gd name="T5" fmla="*/ 66 h 66"/>
                  <a:gd name="T6" fmla="*/ 12 w 26"/>
                  <a:gd name="T7" fmla="*/ 66 h 66"/>
                  <a:gd name="T8" fmla="*/ 12 w 26"/>
                  <a:gd name="T9" fmla="*/ 12 h 66"/>
                  <a:gd name="T10" fmla="*/ 0 w 26"/>
                  <a:gd name="T11" fmla="*/ 12 h 66"/>
                  <a:gd name="T12" fmla="*/ 0 w 26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66">
                    <a:moveTo>
                      <a:pt x="0" y="0"/>
                    </a:moveTo>
                    <a:lnTo>
                      <a:pt x="26" y="0"/>
                    </a:lnTo>
                    <a:lnTo>
                      <a:pt x="26" y="66"/>
                    </a:lnTo>
                    <a:lnTo>
                      <a:pt x="12" y="66"/>
                    </a:lnTo>
                    <a:lnTo>
                      <a:pt x="12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9" name="Freeform 450"/>
              <p:cNvSpPr/>
              <p:nvPr/>
            </p:nvSpPr>
            <p:spPr bwMode="auto">
              <a:xfrm>
                <a:off x="482266" y="1778701"/>
                <a:ext cx="35906" cy="103497"/>
              </a:xfrm>
              <a:custGeom>
                <a:avLst/>
                <a:gdLst>
                  <a:gd name="T0" fmla="*/ 0 w 24"/>
                  <a:gd name="T1" fmla="*/ 0 h 66"/>
                  <a:gd name="T2" fmla="*/ 24 w 24"/>
                  <a:gd name="T3" fmla="*/ 0 h 66"/>
                  <a:gd name="T4" fmla="*/ 24 w 24"/>
                  <a:gd name="T5" fmla="*/ 66 h 66"/>
                  <a:gd name="T6" fmla="*/ 12 w 24"/>
                  <a:gd name="T7" fmla="*/ 66 h 66"/>
                  <a:gd name="T8" fmla="*/ 12 w 24"/>
                  <a:gd name="T9" fmla="*/ 12 h 66"/>
                  <a:gd name="T10" fmla="*/ 0 w 24"/>
                  <a:gd name="T11" fmla="*/ 12 h 66"/>
                  <a:gd name="T12" fmla="*/ 0 w 24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66">
                    <a:moveTo>
                      <a:pt x="0" y="0"/>
                    </a:moveTo>
                    <a:lnTo>
                      <a:pt x="24" y="0"/>
                    </a:lnTo>
                    <a:lnTo>
                      <a:pt x="24" y="66"/>
                    </a:lnTo>
                    <a:lnTo>
                      <a:pt x="12" y="66"/>
                    </a:lnTo>
                    <a:lnTo>
                      <a:pt x="12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0" name="Freeform 451"/>
              <p:cNvSpPr/>
              <p:nvPr/>
            </p:nvSpPr>
            <p:spPr bwMode="auto">
              <a:xfrm>
                <a:off x="673769" y="1778701"/>
                <a:ext cx="35906" cy="103497"/>
              </a:xfrm>
              <a:custGeom>
                <a:avLst/>
                <a:gdLst>
                  <a:gd name="T0" fmla="*/ 0 w 24"/>
                  <a:gd name="T1" fmla="*/ 0 h 66"/>
                  <a:gd name="T2" fmla="*/ 24 w 24"/>
                  <a:gd name="T3" fmla="*/ 0 h 66"/>
                  <a:gd name="T4" fmla="*/ 24 w 24"/>
                  <a:gd name="T5" fmla="*/ 66 h 66"/>
                  <a:gd name="T6" fmla="*/ 9 w 24"/>
                  <a:gd name="T7" fmla="*/ 66 h 66"/>
                  <a:gd name="T8" fmla="*/ 9 w 24"/>
                  <a:gd name="T9" fmla="*/ 12 h 66"/>
                  <a:gd name="T10" fmla="*/ 0 w 24"/>
                  <a:gd name="T11" fmla="*/ 12 h 66"/>
                  <a:gd name="T12" fmla="*/ 0 w 24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66">
                    <a:moveTo>
                      <a:pt x="0" y="0"/>
                    </a:moveTo>
                    <a:lnTo>
                      <a:pt x="24" y="0"/>
                    </a:lnTo>
                    <a:lnTo>
                      <a:pt x="24" y="66"/>
                    </a:lnTo>
                    <a:lnTo>
                      <a:pt x="9" y="66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1" name="Freeform 452"/>
              <p:cNvSpPr/>
              <p:nvPr/>
            </p:nvSpPr>
            <p:spPr bwMode="auto">
              <a:xfrm>
                <a:off x="721645" y="1774719"/>
                <a:ext cx="75802" cy="107479"/>
              </a:xfrm>
              <a:custGeom>
                <a:avLst/>
                <a:gdLst>
                  <a:gd name="T0" fmla="*/ 20 w 20"/>
                  <a:gd name="T1" fmla="*/ 29 h 29"/>
                  <a:gd name="T2" fmla="*/ 4 w 20"/>
                  <a:gd name="T3" fmla="*/ 29 h 29"/>
                  <a:gd name="T4" fmla="*/ 0 w 20"/>
                  <a:gd name="T5" fmla="*/ 26 h 29"/>
                  <a:gd name="T6" fmla="*/ 4 w 20"/>
                  <a:gd name="T7" fmla="*/ 20 h 29"/>
                  <a:gd name="T8" fmla="*/ 10 w 20"/>
                  <a:gd name="T9" fmla="*/ 14 h 29"/>
                  <a:gd name="T10" fmla="*/ 13 w 20"/>
                  <a:gd name="T11" fmla="*/ 9 h 29"/>
                  <a:gd name="T12" fmla="*/ 10 w 20"/>
                  <a:gd name="T13" fmla="*/ 6 h 29"/>
                  <a:gd name="T14" fmla="*/ 6 w 20"/>
                  <a:gd name="T15" fmla="*/ 9 h 29"/>
                  <a:gd name="T16" fmla="*/ 9 w 20"/>
                  <a:gd name="T17" fmla="*/ 13 h 29"/>
                  <a:gd name="T18" fmla="*/ 5 w 20"/>
                  <a:gd name="T19" fmla="*/ 17 h 29"/>
                  <a:gd name="T20" fmla="*/ 0 w 20"/>
                  <a:gd name="T21" fmla="*/ 9 h 29"/>
                  <a:gd name="T22" fmla="*/ 10 w 20"/>
                  <a:gd name="T23" fmla="*/ 0 h 29"/>
                  <a:gd name="T24" fmla="*/ 19 w 20"/>
                  <a:gd name="T25" fmla="*/ 9 h 29"/>
                  <a:gd name="T26" fmla="*/ 15 w 20"/>
                  <a:gd name="T27" fmla="*/ 17 h 29"/>
                  <a:gd name="T28" fmla="*/ 8 w 20"/>
                  <a:gd name="T29" fmla="*/ 24 h 29"/>
                  <a:gd name="T30" fmla="*/ 20 w 20"/>
                  <a:gd name="T31" fmla="*/ 24 h 29"/>
                  <a:gd name="T32" fmla="*/ 20 w 20"/>
                  <a:gd name="T3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9">
                    <a:moveTo>
                      <a:pt x="20" y="29"/>
                    </a:moveTo>
                    <a:cubicBezTo>
                      <a:pt x="4" y="29"/>
                      <a:pt x="4" y="29"/>
                      <a:pt x="4" y="29"/>
                    </a:cubicBezTo>
                    <a:cubicBezTo>
                      <a:pt x="2" y="29"/>
                      <a:pt x="0" y="28"/>
                      <a:pt x="0" y="26"/>
                    </a:cubicBezTo>
                    <a:cubicBezTo>
                      <a:pt x="0" y="24"/>
                      <a:pt x="1" y="23"/>
                      <a:pt x="4" y="20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2" y="12"/>
                      <a:pt x="13" y="10"/>
                      <a:pt x="13" y="9"/>
                    </a:cubicBezTo>
                    <a:cubicBezTo>
                      <a:pt x="13" y="8"/>
                      <a:pt x="12" y="6"/>
                      <a:pt x="10" y="6"/>
                    </a:cubicBezTo>
                    <a:cubicBezTo>
                      <a:pt x="8" y="6"/>
                      <a:pt x="6" y="7"/>
                      <a:pt x="6" y="9"/>
                    </a:cubicBezTo>
                    <a:cubicBezTo>
                      <a:pt x="6" y="11"/>
                      <a:pt x="7" y="12"/>
                      <a:pt x="9" y="13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5"/>
                      <a:pt x="0" y="12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13"/>
                      <a:pt x="17" y="15"/>
                      <a:pt x="15" y="17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20" y="24"/>
                      <a:pt x="20" y="24"/>
                      <a:pt x="20" y="24"/>
                    </a:cubicBezTo>
                    <a:lnTo>
                      <a:pt x="20" y="29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2" name="Freeform 453"/>
              <p:cNvSpPr/>
              <p:nvPr/>
            </p:nvSpPr>
            <p:spPr bwMode="auto">
              <a:xfrm>
                <a:off x="-898149" y="2017540"/>
                <a:ext cx="39896" cy="103497"/>
              </a:xfrm>
              <a:custGeom>
                <a:avLst/>
                <a:gdLst>
                  <a:gd name="T0" fmla="*/ 0 w 26"/>
                  <a:gd name="T1" fmla="*/ 0 h 66"/>
                  <a:gd name="T2" fmla="*/ 26 w 26"/>
                  <a:gd name="T3" fmla="*/ 0 h 66"/>
                  <a:gd name="T4" fmla="*/ 26 w 26"/>
                  <a:gd name="T5" fmla="*/ 66 h 66"/>
                  <a:gd name="T6" fmla="*/ 12 w 26"/>
                  <a:gd name="T7" fmla="*/ 66 h 66"/>
                  <a:gd name="T8" fmla="*/ 12 w 26"/>
                  <a:gd name="T9" fmla="*/ 12 h 66"/>
                  <a:gd name="T10" fmla="*/ 0 w 26"/>
                  <a:gd name="T11" fmla="*/ 12 h 66"/>
                  <a:gd name="T12" fmla="*/ 0 w 26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66">
                    <a:moveTo>
                      <a:pt x="0" y="0"/>
                    </a:moveTo>
                    <a:lnTo>
                      <a:pt x="26" y="0"/>
                    </a:lnTo>
                    <a:lnTo>
                      <a:pt x="26" y="66"/>
                    </a:lnTo>
                    <a:lnTo>
                      <a:pt x="12" y="66"/>
                    </a:lnTo>
                    <a:lnTo>
                      <a:pt x="12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3" name="Freeform 454"/>
              <p:cNvSpPr/>
              <p:nvPr/>
            </p:nvSpPr>
            <p:spPr bwMode="auto">
              <a:xfrm>
                <a:off x="-842295" y="2017540"/>
                <a:ext cx="71814" cy="103497"/>
              </a:xfrm>
              <a:custGeom>
                <a:avLst/>
                <a:gdLst>
                  <a:gd name="T0" fmla="*/ 0 w 19"/>
                  <a:gd name="T1" fmla="*/ 22 h 28"/>
                  <a:gd name="T2" fmla="*/ 8 w 19"/>
                  <a:gd name="T3" fmla="*/ 22 h 28"/>
                  <a:gd name="T4" fmla="*/ 13 w 19"/>
                  <a:gd name="T5" fmla="*/ 19 h 28"/>
                  <a:gd name="T6" fmla="*/ 8 w 19"/>
                  <a:gd name="T7" fmla="*/ 16 h 28"/>
                  <a:gd name="T8" fmla="*/ 3 w 19"/>
                  <a:gd name="T9" fmla="*/ 16 h 28"/>
                  <a:gd name="T10" fmla="*/ 3 w 19"/>
                  <a:gd name="T11" fmla="*/ 12 h 28"/>
                  <a:gd name="T12" fmla="*/ 11 w 19"/>
                  <a:gd name="T13" fmla="*/ 5 h 28"/>
                  <a:gd name="T14" fmla="*/ 11 w 19"/>
                  <a:gd name="T15" fmla="*/ 5 h 28"/>
                  <a:gd name="T16" fmla="*/ 0 w 19"/>
                  <a:gd name="T17" fmla="*/ 5 h 28"/>
                  <a:gd name="T18" fmla="*/ 0 w 19"/>
                  <a:gd name="T19" fmla="*/ 0 h 28"/>
                  <a:gd name="T20" fmla="*/ 12 w 19"/>
                  <a:gd name="T21" fmla="*/ 0 h 28"/>
                  <a:gd name="T22" fmla="*/ 18 w 19"/>
                  <a:gd name="T23" fmla="*/ 4 h 28"/>
                  <a:gd name="T24" fmla="*/ 12 w 19"/>
                  <a:gd name="T25" fmla="*/ 11 h 28"/>
                  <a:gd name="T26" fmla="*/ 19 w 19"/>
                  <a:gd name="T27" fmla="*/ 19 h 28"/>
                  <a:gd name="T28" fmla="*/ 9 w 19"/>
                  <a:gd name="T29" fmla="*/ 28 h 28"/>
                  <a:gd name="T30" fmla="*/ 0 w 19"/>
                  <a:gd name="T31" fmla="*/ 28 h 28"/>
                  <a:gd name="T32" fmla="*/ 0 w 19"/>
                  <a:gd name="T33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8">
                    <a:moveTo>
                      <a:pt x="0" y="22"/>
                    </a:moveTo>
                    <a:cubicBezTo>
                      <a:pt x="8" y="22"/>
                      <a:pt x="8" y="22"/>
                      <a:pt x="8" y="22"/>
                    </a:cubicBezTo>
                    <a:cubicBezTo>
                      <a:pt x="11" y="22"/>
                      <a:pt x="13" y="22"/>
                      <a:pt x="13" y="19"/>
                    </a:cubicBezTo>
                    <a:cubicBezTo>
                      <a:pt x="13" y="16"/>
                      <a:pt x="11" y="16"/>
                      <a:pt x="8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6" y="0"/>
                      <a:pt x="18" y="2"/>
                      <a:pt x="18" y="4"/>
                    </a:cubicBezTo>
                    <a:cubicBezTo>
                      <a:pt x="18" y="8"/>
                      <a:pt x="14" y="9"/>
                      <a:pt x="12" y="11"/>
                    </a:cubicBezTo>
                    <a:cubicBezTo>
                      <a:pt x="16" y="12"/>
                      <a:pt x="19" y="15"/>
                      <a:pt x="19" y="19"/>
                    </a:cubicBezTo>
                    <a:cubicBezTo>
                      <a:pt x="19" y="26"/>
                      <a:pt x="15" y="28"/>
                      <a:pt x="9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4" name="Freeform 455"/>
              <p:cNvSpPr/>
              <p:nvPr/>
            </p:nvSpPr>
            <p:spPr bwMode="auto">
              <a:xfrm>
                <a:off x="-630845" y="2017540"/>
                <a:ext cx="35908" cy="103497"/>
              </a:xfrm>
              <a:custGeom>
                <a:avLst/>
                <a:gdLst>
                  <a:gd name="T0" fmla="*/ 0 w 24"/>
                  <a:gd name="T1" fmla="*/ 0 h 66"/>
                  <a:gd name="T2" fmla="*/ 24 w 24"/>
                  <a:gd name="T3" fmla="*/ 0 h 66"/>
                  <a:gd name="T4" fmla="*/ 24 w 24"/>
                  <a:gd name="T5" fmla="*/ 66 h 66"/>
                  <a:gd name="T6" fmla="*/ 9 w 24"/>
                  <a:gd name="T7" fmla="*/ 66 h 66"/>
                  <a:gd name="T8" fmla="*/ 9 w 24"/>
                  <a:gd name="T9" fmla="*/ 12 h 66"/>
                  <a:gd name="T10" fmla="*/ 0 w 24"/>
                  <a:gd name="T11" fmla="*/ 12 h 66"/>
                  <a:gd name="T12" fmla="*/ 0 w 24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66">
                    <a:moveTo>
                      <a:pt x="0" y="0"/>
                    </a:moveTo>
                    <a:lnTo>
                      <a:pt x="24" y="0"/>
                    </a:lnTo>
                    <a:lnTo>
                      <a:pt x="24" y="66"/>
                    </a:lnTo>
                    <a:lnTo>
                      <a:pt x="9" y="66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5" name="Freeform 456"/>
              <p:cNvSpPr/>
              <p:nvPr/>
            </p:nvSpPr>
            <p:spPr bwMode="auto">
              <a:xfrm>
                <a:off x="-586958" y="2013558"/>
                <a:ext cx="79793" cy="107479"/>
              </a:xfrm>
              <a:custGeom>
                <a:avLst/>
                <a:gdLst>
                  <a:gd name="T0" fmla="*/ 16 w 21"/>
                  <a:gd name="T1" fmla="*/ 1 h 29"/>
                  <a:gd name="T2" fmla="*/ 6 w 21"/>
                  <a:gd name="T3" fmla="*/ 18 h 29"/>
                  <a:gd name="T4" fmla="*/ 13 w 21"/>
                  <a:gd name="T5" fmla="*/ 18 h 29"/>
                  <a:gd name="T6" fmla="*/ 13 w 21"/>
                  <a:gd name="T7" fmla="*/ 10 h 29"/>
                  <a:gd name="T8" fmla="*/ 18 w 21"/>
                  <a:gd name="T9" fmla="*/ 2 h 29"/>
                  <a:gd name="T10" fmla="*/ 18 w 21"/>
                  <a:gd name="T11" fmla="*/ 0 h 29"/>
                  <a:gd name="T12" fmla="*/ 18 w 21"/>
                  <a:gd name="T13" fmla="*/ 2 h 29"/>
                  <a:gd name="T14" fmla="*/ 18 w 21"/>
                  <a:gd name="T15" fmla="*/ 18 h 29"/>
                  <a:gd name="T16" fmla="*/ 21 w 21"/>
                  <a:gd name="T17" fmla="*/ 18 h 29"/>
                  <a:gd name="T18" fmla="*/ 21 w 21"/>
                  <a:gd name="T19" fmla="*/ 23 h 29"/>
                  <a:gd name="T20" fmla="*/ 18 w 21"/>
                  <a:gd name="T21" fmla="*/ 23 h 29"/>
                  <a:gd name="T22" fmla="*/ 18 w 21"/>
                  <a:gd name="T23" fmla="*/ 29 h 29"/>
                  <a:gd name="T24" fmla="*/ 13 w 21"/>
                  <a:gd name="T25" fmla="*/ 29 h 29"/>
                  <a:gd name="T26" fmla="*/ 13 w 21"/>
                  <a:gd name="T27" fmla="*/ 23 h 29"/>
                  <a:gd name="T28" fmla="*/ 4 w 21"/>
                  <a:gd name="T29" fmla="*/ 23 h 29"/>
                  <a:gd name="T30" fmla="*/ 0 w 21"/>
                  <a:gd name="T31" fmla="*/ 19 h 29"/>
                  <a:gd name="T32" fmla="*/ 2 w 21"/>
                  <a:gd name="T33" fmla="*/ 15 h 29"/>
                  <a:gd name="T34" fmla="*/ 10 w 21"/>
                  <a:gd name="T35" fmla="*/ 1 h 29"/>
                  <a:gd name="T36" fmla="*/ 16 w 21"/>
                  <a:gd name="T37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" h="29">
                    <a:moveTo>
                      <a:pt x="16" y="1"/>
                    </a:moveTo>
                    <a:cubicBezTo>
                      <a:pt x="6" y="18"/>
                      <a:pt x="6" y="18"/>
                      <a:pt x="6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1"/>
                      <a:pt x="18" y="0"/>
                      <a:pt x="18" y="0"/>
                    </a:cubicBezTo>
                    <a:cubicBezTo>
                      <a:pt x="18" y="0"/>
                      <a:pt x="18" y="1"/>
                      <a:pt x="18" y="2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2" y="23"/>
                      <a:pt x="0" y="22"/>
                      <a:pt x="0" y="19"/>
                    </a:cubicBezTo>
                    <a:cubicBezTo>
                      <a:pt x="0" y="18"/>
                      <a:pt x="1" y="16"/>
                      <a:pt x="2" y="15"/>
                    </a:cubicBezTo>
                    <a:cubicBezTo>
                      <a:pt x="10" y="1"/>
                      <a:pt x="10" y="1"/>
                      <a:pt x="10" y="1"/>
                    </a:cubicBez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6" name="Freeform 457"/>
              <p:cNvSpPr/>
              <p:nvPr/>
            </p:nvSpPr>
            <p:spPr bwMode="auto">
              <a:xfrm>
                <a:off x="-371517" y="2017540"/>
                <a:ext cx="35906" cy="103497"/>
              </a:xfrm>
              <a:custGeom>
                <a:avLst/>
                <a:gdLst>
                  <a:gd name="T0" fmla="*/ 0 w 24"/>
                  <a:gd name="T1" fmla="*/ 0 h 66"/>
                  <a:gd name="T2" fmla="*/ 24 w 24"/>
                  <a:gd name="T3" fmla="*/ 0 h 66"/>
                  <a:gd name="T4" fmla="*/ 24 w 24"/>
                  <a:gd name="T5" fmla="*/ 66 h 66"/>
                  <a:gd name="T6" fmla="*/ 9 w 24"/>
                  <a:gd name="T7" fmla="*/ 66 h 66"/>
                  <a:gd name="T8" fmla="*/ 9 w 24"/>
                  <a:gd name="T9" fmla="*/ 12 h 66"/>
                  <a:gd name="T10" fmla="*/ 0 w 24"/>
                  <a:gd name="T11" fmla="*/ 12 h 66"/>
                  <a:gd name="T12" fmla="*/ 0 w 24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66">
                    <a:moveTo>
                      <a:pt x="0" y="0"/>
                    </a:moveTo>
                    <a:lnTo>
                      <a:pt x="24" y="0"/>
                    </a:lnTo>
                    <a:lnTo>
                      <a:pt x="24" y="66"/>
                    </a:lnTo>
                    <a:lnTo>
                      <a:pt x="9" y="66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7" name="Freeform 458"/>
              <p:cNvSpPr/>
              <p:nvPr/>
            </p:nvSpPr>
            <p:spPr bwMode="auto">
              <a:xfrm>
                <a:off x="-319653" y="2017540"/>
                <a:ext cx="71814" cy="103497"/>
              </a:xfrm>
              <a:custGeom>
                <a:avLst/>
                <a:gdLst>
                  <a:gd name="T0" fmla="*/ 17 w 19"/>
                  <a:gd name="T1" fmla="*/ 5 h 28"/>
                  <a:gd name="T2" fmla="*/ 7 w 19"/>
                  <a:gd name="T3" fmla="*/ 5 h 28"/>
                  <a:gd name="T4" fmla="*/ 7 w 19"/>
                  <a:gd name="T5" fmla="*/ 10 h 28"/>
                  <a:gd name="T6" fmla="*/ 10 w 19"/>
                  <a:gd name="T7" fmla="*/ 10 h 28"/>
                  <a:gd name="T8" fmla="*/ 19 w 19"/>
                  <a:gd name="T9" fmla="*/ 19 h 28"/>
                  <a:gd name="T10" fmla="*/ 10 w 19"/>
                  <a:gd name="T11" fmla="*/ 28 h 28"/>
                  <a:gd name="T12" fmla="*/ 0 w 19"/>
                  <a:gd name="T13" fmla="*/ 28 h 28"/>
                  <a:gd name="T14" fmla="*/ 0 w 19"/>
                  <a:gd name="T15" fmla="*/ 22 h 28"/>
                  <a:gd name="T16" fmla="*/ 8 w 19"/>
                  <a:gd name="T17" fmla="*/ 22 h 28"/>
                  <a:gd name="T18" fmla="*/ 12 w 19"/>
                  <a:gd name="T19" fmla="*/ 19 h 28"/>
                  <a:gd name="T20" fmla="*/ 8 w 19"/>
                  <a:gd name="T21" fmla="*/ 15 h 28"/>
                  <a:gd name="T22" fmla="*/ 1 w 19"/>
                  <a:gd name="T23" fmla="*/ 15 h 28"/>
                  <a:gd name="T24" fmla="*/ 1 w 19"/>
                  <a:gd name="T25" fmla="*/ 0 h 28"/>
                  <a:gd name="T26" fmla="*/ 17 w 19"/>
                  <a:gd name="T27" fmla="*/ 0 h 28"/>
                  <a:gd name="T28" fmla="*/ 17 w 19"/>
                  <a:gd name="T29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28">
                    <a:moveTo>
                      <a:pt x="17" y="5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4" y="10"/>
                      <a:pt x="19" y="13"/>
                      <a:pt x="19" y="19"/>
                    </a:cubicBezTo>
                    <a:cubicBezTo>
                      <a:pt x="19" y="25"/>
                      <a:pt x="14" y="28"/>
                      <a:pt x="1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11" y="22"/>
                      <a:pt x="12" y="22"/>
                      <a:pt x="12" y="19"/>
                    </a:cubicBezTo>
                    <a:cubicBezTo>
                      <a:pt x="12" y="16"/>
                      <a:pt x="11" y="15"/>
                      <a:pt x="8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7" y="0"/>
                      <a:pt x="17" y="0"/>
                      <a:pt x="17" y="0"/>
                    </a:cubicBez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8" name="Freeform 459"/>
              <p:cNvSpPr/>
              <p:nvPr/>
            </p:nvSpPr>
            <p:spPr bwMode="auto">
              <a:xfrm>
                <a:off x="-112192" y="2017540"/>
                <a:ext cx="39896" cy="103497"/>
              </a:xfrm>
              <a:custGeom>
                <a:avLst/>
                <a:gdLst>
                  <a:gd name="T0" fmla="*/ 0 w 24"/>
                  <a:gd name="T1" fmla="*/ 0 h 66"/>
                  <a:gd name="T2" fmla="*/ 24 w 24"/>
                  <a:gd name="T3" fmla="*/ 0 h 66"/>
                  <a:gd name="T4" fmla="*/ 24 w 24"/>
                  <a:gd name="T5" fmla="*/ 66 h 66"/>
                  <a:gd name="T6" fmla="*/ 10 w 24"/>
                  <a:gd name="T7" fmla="*/ 66 h 66"/>
                  <a:gd name="T8" fmla="*/ 10 w 24"/>
                  <a:gd name="T9" fmla="*/ 12 h 66"/>
                  <a:gd name="T10" fmla="*/ 0 w 24"/>
                  <a:gd name="T11" fmla="*/ 12 h 66"/>
                  <a:gd name="T12" fmla="*/ 0 w 24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66">
                    <a:moveTo>
                      <a:pt x="0" y="0"/>
                    </a:moveTo>
                    <a:lnTo>
                      <a:pt x="24" y="0"/>
                    </a:lnTo>
                    <a:lnTo>
                      <a:pt x="24" y="66"/>
                    </a:lnTo>
                    <a:lnTo>
                      <a:pt x="10" y="66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9" name="Freeform 460"/>
              <p:cNvSpPr/>
              <p:nvPr/>
            </p:nvSpPr>
            <p:spPr bwMode="auto">
              <a:xfrm>
                <a:off x="-60325" y="2017540"/>
                <a:ext cx="71814" cy="111458"/>
              </a:xfrm>
              <a:custGeom>
                <a:avLst/>
                <a:gdLst>
                  <a:gd name="T0" fmla="*/ 16 w 20"/>
                  <a:gd name="T1" fmla="*/ 0 h 29"/>
                  <a:gd name="T2" fmla="*/ 7 w 20"/>
                  <a:gd name="T3" fmla="*/ 15 h 29"/>
                  <a:gd name="T4" fmla="*/ 6 w 20"/>
                  <a:gd name="T5" fmla="*/ 19 h 29"/>
                  <a:gd name="T6" fmla="*/ 10 w 20"/>
                  <a:gd name="T7" fmla="*/ 23 h 29"/>
                  <a:gd name="T8" fmla="*/ 14 w 20"/>
                  <a:gd name="T9" fmla="*/ 19 h 29"/>
                  <a:gd name="T10" fmla="*/ 10 w 20"/>
                  <a:gd name="T11" fmla="*/ 14 h 29"/>
                  <a:gd name="T12" fmla="*/ 13 w 20"/>
                  <a:gd name="T13" fmla="*/ 9 h 29"/>
                  <a:gd name="T14" fmla="*/ 20 w 20"/>
                  <a:gd name="T15" fmla="*/ 19 h 29"/>
                  <a:gd name="T16" fmla="*/ 10 w 20"/>
                  <a:gd name="T17" fmla="*/ 29 h 29"/>
                  <a:gd name="T18" fmla="*/ 0 w 20"/>
                  <a:gd name="T19" fmla="*/ 19 h 29"/>
                  <a:gd name="T20" fmla="*/ 2 w 20"/>
                  <a:gd name="T21" fmla="*/ 12 h 29"/>
                  <a:gd name="T22" fmla="*/ 9 w 20"/>
                  <a:gd name="T23" fmla="*/ 0 h 29"/>
                  <a:gd name="T24" fmla="*/ 16 w 20"/>
                  <a:gd name="T2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9">
                    <a:moveTo>
                      <a:pt x="16" y="0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8"/>
                      <a:pt x="6" y="19"/>
                    </a:cubicBezTo>
                    <a:cubicBezTo>
                      <a:pt x="6" y="21"/>
                      <a:pt x="8" y="23"/>
                      <a:pt x="10" y="23"/>
                    </a:cubicBezTo>
                    <a:cubicBezTo>
                      <a:pt x="12" y="23"/>
                      <a:pt x="14" y="21"/>
                      <a:pt x="14" y="19"/>
                    </a:cubicBezTo>
                    <a:cubicBezTo>
                      <a:pt x="14" y="16"/>
                      <a:pt x="13" y="15"/>
                      <a:pt x="10" y="14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7" y="10"/>
                      <a:pt x="20" y="14"/>
                      <a:pt x="20" y="19"/>
                    </a:cubicBezTo>
                    <a:cubicBezTo>
                      <a:pt x="20" y="24"/>
                      <a:pt x="16" y="29"/>
                      <a:pt x="10" y="29"/>
                    </a:cubicBezTo>
                    <a:cubicBezTo>
                      <a:pt x="4" y="29"/>
                      <a:pt x="0" y="24"/>
                      <a:pt x="0" y="19"/>
                    </a:cubicBezTo>
                    <a:cubicBezTo>
                      <a:pt x="0" y="17"/>
                      <a:pt x="1" y="14"/>
                      <a:pt x="2" y="12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0" name="Freeform 461"/>
              <p:cNvSpPr/>
              <p:nvPr/>
            </p:nvSpPr>
            <p:spPr bwMode="auto">
              <a:xfrm>
                <a:off x="151125" y="2017540"/>
                <a:ext cx="35908" cy="103497"/>
              </a:xfrm>
              <a:custGeom>
                <a:avLst/>
                <a:gdLst>
                  <a:gd name="T0" fmla="*/ 0 w 23"/>
                  <a:gd name="T1" fmla="*/ 0 h 66"/>
                  <a:gd name="T2" fmla="*/ 23 w 23"/>
                  <a:gd name="T3" fmla="*/ 0 h 66"/>
                  <a:gd name="T4" fmla="*/ 23 w 23"/>
                  <a:gd name="T5" fmla="*/ 66 h 66"/>
                  <a:gd name="T6" fmla="*/ 9 w 23"/>
                  <a:gd name="T7" fmla="*/ 66 h 66"/>
                  <a:gd name="T8" fmla="*/ 9 w 23"/>
                  <a:gd name="T9" fmla="*/ 12 h 66"/>
                  <a:gd name="T10" fmla="*/ 0 w 23"/>
                  <a:gd name="T11" fmla="*/ 12 h 66"/>
                  <a:gd name="T12" fmla="*/ 0 w 23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66">
                    <a:moveTo>
                      <a:pt x="0" y="0"/>
                    </a:moveTo>
                    <a:lnTo>
                      <a:pt x="23" y="0"/>
                    </a:lnTo>
                    <a:lnTo>
                      <a:pt x="23" y="66"/>
                    </a:lnTo>
                    <a:lnTo>
                      <a:pt x="9" y="66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1" name="Freeform 462"/>
              <p:cNvSpPr/>
              <p:nvPr/>
            </p:nvSpPr>
            <p:spPr bwMode="auto">
              <a:xfrm>
                <a:off x="202991" y="2017540"/>
                <a:ext cx="67823" cy="103497"/>
              </a:xfrm>
              <a:custGeom>
                <a:avLst/>
                <a:gdLst>
                  <a:gd name="T0" fmla="*/ 0 w 18"/>
                  <a:gd name="T1" fmla="*/ 0 h 28"/>
                  <a:gd name="T2" fmla="*/ 13 w 18"/>
                  <a:gd name="T3" fmla="*/ 0 h 28"/>
                  <a:gd name="T4" fmla="*/ 18 w 18"/>
                  <a:gd name="T5" fmla="*/ 3 h 28"/>
                  <a:gd name="T6" fmla="*/ 17 w 18"/>
                  <a:gd name="T7" fmla="*/ 7 h 28"/>
                  <a:gd name="T8" fmla="*/ 10 w 18"/>
                  <a:gd name="T9" fmla="*/ 28 h 28"/>
                  <a:gd name="T10" fmla="*/ 4 w 18"/>
                  <a:gd name="T11" fmla="*/ 28 h 28"/>
                  <a:gd name="T12" fmla="*/ 12 w 18"/>
                  <a:gd name="T13" fmla="*/ 5 h 28"/>
                  <a:gd name="T14" fmla="*/ 0 w 18"/>
                  <a:gd name="T15" fmla="*/ 5 h 28"/>
                  <a:gd name="T16" fmla="*/ 0 w 18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8">
                    <a:moveTo>
                      <a:pt x="0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6" y="0"/>
                      <a:pt x="18" y="1"/>
                      <a:pt x="18" y="3"/>
                    </a:cubicBezTo>
                    <a:cubicBezTo>
                      <a:pt x="18" y="5"/>
                      <a:pt x="17" y="6"/>
                      <a:pt x="17" y="7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2" name="Freeform 463"/>
              <p:cNvSpPr/>
              <p:nvPr/>
            </p:nvSpPr>
            <p:spPr bwMode="auto">
              <a:xfrm>
                <a:off x="410453" y="2017540"/>
                <a:ext cx="35906" cy="103497"/>
              </a:xfrm>
              <a:custGeom>
                <a:avLst/>
                <a:gdLst>
                  <a:gd name="T0" fmla="*/ 0 w 23"/>
                  <a:gd name="T1" fmla="*/ 0 h 66"/>
                  <a:gd name="T2" fmla="*/ 23 w 23"/>
                  <a:gd name="T3" fmla="*/ 0 h 66"/>
                  <a:gd name="T4" fmla="*/ 23 w 23"/>
                  <a:gd name="T5" fmla="*/ 66 h 66"/>
                  <a:gd name="T6" fmla="*/ 9 w 23"/>
                  <a:gd name="T7" fmla="*/ 66 h 66"/>
                  <a:gd name="T8" fmla="*/ 9 w 23"/>
                  <a:gd name="T9" fmla="*/ 12 h 66"/>
                  <a:gd name="T10" fmla="*/ 0 w 23"/>
                  <a:gd name="T11" fmla="*/ 12 h 66"/>
                  <a:gd name="T12" fmla="*/ 0 w 23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66">
                    <a:moveTo>
                      <a:pt x="0" y="0"/>
                    </a:moveTo>
                    <a:lnTo>
                      <a:pt x="23" y="0"/>
                    </a:lnTo>
                    <a:lnTo>
                      <a:pt x="23" y="66"/>
                    </a:lnTo>
                    <a:lnTo>
                      <a:pt x="9" y="66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3" name="Freeform 464"/>
              <p:cNvSpPr>
                <a:spLocks noEditPoints="1"/>
              </p:cNvSpPr>
              <p:nvPr/>
            </p:nvSpPr>
            <p:spPr bwMode="auto">
              <a:xfrm>
                <a:off x="458328" y="2013558"/>
                <a:ext cx="75802" cy="115440"/>
              </a:xfrm>
              <a:custGeom>
                <a:avLst/>
                <a:gdLst>
                  <a:gd name="T0" fmla="*/ 10 w 20"/>
                  <a:gd name="T1" fmla="*/ 30 h 30"/>
                  <a:gd name="T2" fmla="*/ 0 w 20"/>
                  <a:gd name="T3" fmla="*/ 20 h 30"/>
                  <a:gd name="T4" fmla="*/ 5 w 20"/>
                  <a:gd name="T5" fmla="*/ 14 h 30"/>
                  <a:gd name="T6" fmla="*/ 1 w 20"/>
                  <a:gd name="T7" fmla="*/ 8 h 30"/>
                  <a:gd name="T8" fmla="*/ 10 w 20"/>
                  <a:gd name="T9" fmla="*/ 0 h 30"/>
                  <a:gd name="T10" fmla="*/ 19 w 20"/>
                  <a:gd name="T11" fmla="*/ 8 h 30"/>
                  <a:gd name="T12" fmla="*/ 16 w 20"/>
                  <a:gd name="T13" fmla="*/ 14 h 30"/>
                  <a:gd name="T14" fmla="*/ 20 w 20"/>
                  <a:gd name="T15" fmla="*/ 20 h 30"/>
                  <a:gd name="T16" fmla="*/ 10 w 20"/>
                  <a:gd name="T17" fmla="*/ 30 h 30"/>
                  <a:gd name="T18" fmla="*/ 10 w 20"/>
                  <a:gd name="T19" fmla="*/ 24 h 30"/>
                  <a:gd name="T20" fmla="*/ 14 w 20"/>
                  <a:gd name="T21" fmla="*/ 20 h 30"/>
                  <a:gd name="T22" fmla="*/ 10 w 20"/>
                  <a:gd name="T23" fmla="*/ 16 h 30"/>
                  <a:gd name="T24" fmla="*/ 6 w 20"/>
                  <a:gd name="T25" fmla="*/ 20 h 30"/>
                  <a:gd name="T26" fmla="*/ 10 w 20"/>
                  <a:gd name="T27" fmla="*/ 24 h 30"/>
                  <a:gd name="T28" fmla="*/ 7 w 20"/>
                  <a:gd name="T29" fmla="*/ 8 h 30"/>
                  <a:gd name="T30" fmla="*/ 10 w 20"/>
                  <a:gd name="T31" fmla="*/ 12 h 30"/>
                  <a:gd name="T32" fmla="*/ 14 w 20"/>
                  <a:gd name="T33" fmla="*/ 8 h 30"/>
                  <a:gd name="T34" fmla="*/ 10 w 20"/>
                  <a:gd name="T35" fmla="*/ 5 h 30"/>
                  <a:gd name="T36" fmla="*/ 7 w 20"/>
                  <a:gd name="T37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" h="30">
                    <a:moveTo>
                      <a:pt x="10" y="30"/>
                    </a:moveTo>
                    <a:cubicBezTo>
                      <a:pt x="5" y="30"/>
                      <a:pt x="0" y="26"/>
                      <a:pt x="0" y="20"/>
                    </a:cubicBezTo>
                    <a:cubicBezTo>
                      <a:pt x="0" y="17"/>
                      <a:pt x="2" y="15"/>
                      <a:pt x="5" y="14"/>
                    </a:cubicBezTo>
                    <a:cubicBezTo>
                      <a:pt x="3" y="13"/>
                      <a:pt x="1" y="10"/>
                      <a:pt x="1" y="8"/>
                    </a:cubicBezTo>
                    <a:cubicBezTo>
                      <a:pt x="1" y="3"/>
                      <a:pt x="6" y="0"/>
                      <a:pt x="10" y="0"/>
                    </a:cubicBezTo>
                    <a:cubicBezTo>
                      <a:pt x="15" y="0"/>
                      <a:pt x="19" y="3"/>
                      <a:pt x="19" y="8"/>
                    </a:cubicBezTo>
                    <a:cubicBezTo>
                      <a:pt x="19" y="10"/>
                      <a:pt x="18" y="13"/>
                      <a:pt x="16" y="14"/>
                    </a:cubicBezTo>
                    <a:cubicBezTo>
                      <a:pt x="19" y="15"/>
                      <a:pt x="20" y="17"/>
                      <a:pt x="20" y="20"/>
                    </a:cubicBezTo>
                    <a:cubicBezTo>
                      <a:pt x="20" y="26"/>
                      <a:pt x="16" y="30"/>
                      <a:pt x="10" y="30"/>
                    </a:cubicBezTo>
                    <a:close/>
                    <a:moveTo>
                      <a:pt x="10" y="24"/>
                    </a:moveTo>
                    <a:cubicBezTo>
                      <a:pt x="13" y="24"/>
                      <a:pt x="14" y="23"/>
                      <a:pt x="14" y="20"/>
                    </a:cubicBezTo>
                    <a:cubicBezTo>
                      <a:pt x="14" y="18"/>
                      <a:pt x="13" y="16"/>
                      <a:pt x="10" y="16"/>
                    </a:cubicBezTo>
                    <a:cubicBezTo>
                      <a:pt x="8" y="16"/>
                      <a:pt x="6" y="18"/>
                      <a:pt x="6" y="20"/>
                    </a:cubicBezTo>
                    <a:cubicBezTo>
                      <a:pt x="6" y="23"/>
                      <a:pt x="8" y="24"/>
                      <a:pt x="10" y="24"/>
                    </a:cubicBezTo>
                    <a:close/>
                    <a:moveTo>
                      <a:pt x="7" y="8"/>
                    </a:moveTo>
                    <a:cubicBezTo>
                      <a:pt x="7" y="10"/>
                      <a:pt x="8" y="12"/>
                      <a:pt x="10" y="12"/>
                    </a:cubicBezTo>
                    <a:cubicBezTo>
                      <a:pt x="12" y="12"/>
                      <a:pt x="14" y="10"/>
                      <a:pt x="14" y="8"/>
                    </a:cubicBezTo>
                    <a:cubicBezTo>
                      <a:pt x="14" y="6"/>
                      <a:pt x="12" y="5"/>
                      <a:pt x="10" y="5"/>
                    </a:cubicBezTo>
                    <a:cubicBezTo>
                      <a:pt x="8" y="5"/>
                      <a:pt x="7" y="6"/>
                      <a:pt x="7" y="8"/>
                    </a:cubicBez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4" name="Freeform 465"/>
              <p:cNvSpPr/>
              <p:nvPr/>
            </p:nvSpPr>
            <p:spPr bwMode="auto">
              <a:xfrm>
                <a:off x="673769" y="2017540"/>
                <a:ext cx="35906" cy="103497"/>
              </a:xfrm>
              <a:custGeom>
                <a:avLst/>
                <a:gdLst>
                  <a:gd name="T0" fmla="*/ 0 w 24"/>
                  <a:gd name="T1" fmla="*/ 0 h 66"/>
                  <a:gd name="T2" fmla="*/ 24 w 24"/>
                  <a:gd name="T3" fmla="*/ 0 h 66"/>
                  <a:gd name="T4" fmla="*/ 24 w 24"/>
                  <a:gd name="T5" fmla="*/ 66 h 66"/>
                  <a:gd name="T6" fmla="*/ 9 w 24"/>
                  <a:gd name="T7" fmla="*/ 66 h 66"/>
                  <a:gd name="T8" fmla="*/ 9 w 24"/>
                  <a:gd name="T9" fmla="*/ 12 h 66"/>
                  <a:gd name="T10" fmla="*/ 0 w 24"/>
                  <a:gd name="T11" fmla="*/ 12 h 66"/>
                  <a:gd name="T12" fmla="*/ 0 w 24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66">
                    <a:moveTo>
                      <a:pt x="0" y="0"/>
                    </a:moveTo>
                    <a:lnTo>
                      <a:pt x="24" y="0"/>
                    </a:lnTo>
                    <a:lnTo>
                      <a:pt x="24" y="66"/>
                    </a:lnTo>
                    <a:lnTo>
                      <a:pt x="9" y="66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5" name="Freeform 466"/>
              <p:cNvSpPr/>
              <p:nvPr/>
            </p:nvSpPr>
            <p:spPr bwMode="auto">
              <a:xfrm>
                <a:off x="725633" y="2013558"/>
                <a:ext cx="75804" cy="107479"/>
              </a:xfrm>
              <a:custGeom>
                <a:avLst/>
                <a:gdLst>
                  <a:gd name="T0" fmla="*/ 4 w 20"/>
                  <a:gd name="T1" fmla="*/ 29 h 29"/>
                  <a:gd name="T2" fmla="*/ 13 w 20"/>
                  <a:gd name="T3" fmla="*/ 13 h 29"/>
                  <a:gd name="T4" fmla="*/ 14 w 20"/>
                  <a:gd name="T5" fmla="*/ 10 h 29"/>
                  <a:gd name="T6" fmla="*/ 10 w 20"/>
                  <a:gd name="T7" fmla="*/ 6 h 29"/>
                  <a:gd name="T8" fmla="*/ 6 w 20"/>
                  <a:gd name="T9" fmla="*/ 10 h 29"/>
                  <a:gd name="T10" fmla="*/ 10 w 20"/>
                  <a:gd name="T11" fmla="*/ 14 h 29"/>
                  <a:gd name="T12" fmla="*/ 7 w 20"/>
                  <a:gd name="T13" fmla="*/ 20 h 29"/>
                  <a:gd name="T14" fmla="*/ 0 w 20"/>
                  <a:gd name="T15" fmla="*/ 10 h 29"/>
                  <a:gd name="T16" fmla="*/ 10 w 20"/>
                  <a:gd name="T17" fmla="*/ 0 h 29"/>
                  <a:gd name="T18" fmla="*/ 20 w 20"/>
                  <a:gd name="T19" fmla="*/ 10 h 29"/>
                  <a:gd name="T20" fmla="*/ 17 w 20"/>
                  <a:gd name="T21" fmla="*/ 17 h 29"/>
                  <a:gd name="T22" fmla="*/ 11 w 20"/>
                  <a:gd name="T23" fmla="*/ 29 h 29"/>
                  <a:gd name="T24" fmla="*/ 4 w 20"/>
                  <a:gd name="T2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9">
                    <a:moveTo>
                      <a:pt x="4" y="29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4" y="11"/>
                      <a:pt x="14" y="10"/>
                    </a:cubicBezTo>
                    <a:cubicBezTo>
                      <a:pt x="14" y="8"/>
                      <a:pt x="12" y="6"/>
                      <a:pt x="10" y="6"/>
                    </a:cubicBezTo>
                    <a:cubicBezTo>
                      <a:pt x="7" y="6"/>
                      <a:pt x="6" y="8"/>
                      <a:pt x="6" y="10"/>
                    </a:cubicBezTo>
                    <a:cubicBezTo>
                      <a:pt x="6" y="13"/>
                      <a:pt x="7" y="14"/>
                      <a:pt x="10" y="14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3" y="19"/>
                      <a:pt x="0" y="15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5" y="0"/>
                      <a:pt x="20" y="5"/>
                      <a:pt x="20" y="10"/>
                    </a:cubicBezTo>
                    <a:cubicBezTo>
                      <a:pt x="20" y="12"/>
                      <a:pt x="18" y="15"/>
                      <a:pt x="17" y="17"/>
                    </a:cubicBezTo>
                    <a:cubicBezTo>
                      <a:pt x="11" y="29"/>
                      <a:pt x="11" y="29"/>
                      <a:pt x="11" y="29"/>
                    </a:cubicBezTo>
                    <a:lnTo>
                      <a:pt x="4" y="29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6" name="Freeform 467"/>
              <p:cNvSpPr/>
              <p:nvPr/>
            </p:nvSpPr>
            <p:spPr bwMode="auto">
              <a:xfrm>
                <a:off x="-914108" y="2252396"/>
                <a:ext cx="75802" cy="111458"/>
              </a:xfrm>
              <a:custGeom>
                <a:avLst/>
                <a:gdLst>
                  <a:gd name="T0" fmla="*/ 20 w 20"/>
                  <a:gd name="T1" fmla="*/ 29 h 29"/>
                  <a:gd name="T2" fmla="*/ 4 w 20"/>
                  <a:gd name="T3" fmla="*/ 29 h 29"/>
                  <a:gd name="T4" fmla="*/ 0 w 20"/>
                  <a:gd name="T5" fmla="*/ 26 h 29"/>
                  <a:gd name="T6" fmla="*/ 4 w 20"/>
                  <a:gd name="T7" fmla="*/ 20 h 29"/>
                  <a:gd name="T8" fmla="*/ 10 w 20"/>
                  <a:gd name="T9" fmla="*/ 14 h 29"/>
                  <a:gd name="T10" fmla="*/ 13 w 20"/>
                  <a:gd name="T11" fmla="*/ 9 h 29"/>
                  <a:gd name="T12" fmla="*/ 9 w 20"/>
                  <a:gd name="T13" fmla="*/ 6 h 29"/>
                  <a:gd name="T14" fmla="*/ 6 w 20"/>
                  <a:gd name="T15" fmla="*/ 9 h 29"/>
                  <a:gd name="T16" fmla="*/ 8 w 20"/>
                  <a:gd name="T17" fmla="*/ 13 h 29"/>
                  <a:gd name="T18" fmla="*/ 4 w 20"/>
                  <a:gd name="T19" fmla="*/ 17 h 29"/>
                  <a:gd name="T20" fmla="*/ 0 w 20"/>
                  <a:gd name="T21" fmla="*/ 9 h 29"/>
                  <a:gd name="T22" fmla="*/ 9 w 20"/>
                  <a:gd name="T23" fmla="*/ 0 h 29"/>
                  <a:gd name="T24" fmla="*/ 19 w 20"/>
                  <a:gd name="T25" fmla="*/ 9 h 29"/>
                  <a:gd name="T26" fmla="*/ 14 w 20"/>
                  <a:gd name="T27" fmla="*/ 17 h 29"/>
                  <a:gd name="T28" fmla="*/ 8 w 20"/>
                  <a:gd name="T29" fmla="*/ 24 h 29"/>
                  <a:gd name="T30" fmla="*/ 20 w 20"/>
                  <a:gd name="T31" fmla="*/ 24 h 29"/>
                  <a:gd name="T32" fmla="*/ 20 w 20"/>
                  <a:gd name="T3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9">
                    <a:moveTo>
                      <a:pt x="20" y="29"/>
                    </a:moveTo>
                    <a:cubicBezTo>
                      <a:pt x="4" y="29"/>
                      <a:pt x="4" y="29"/>
                      <a:pt x="4" y="29"/>
                    </a:cubicBezTo>
                    <a:cubicBezTo>
                      <a:pt x="2" y="29"/>
                      <a:pt x="0" y="28"/>
                      <a:pt x="0" y="26"/>
                    </a:cubicBezTo>
                    <a:cubicBezTo>
                      <a:pt x="0" y="24"/>
                      <a:pt x="0" y="23"/>
                      <a:pt x="4" y="20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2"/>
                      <a:pt x="13" y="10"/>
                      <a:pt x="13" y="9"/>
                    </a:cubicBezTo>
                    <a:cubicBezTo>
                      <a:pt x="13" y="8"/>
                      <a:pt x="12" y="6"/>
                      <a:pt x="9" y="6"/>
                    </a:cubicBezTo>
                    <a:cubicBezTo>
                      <a:pt x="7" y="6"/>
                      <a:pt x="6" y="7"/>
                      <a:pt x="6" y="9"/>
                    </a:cubicBezTo>
                    <a:cubicBezTo>
                      <a:pt x="6" y="11"/>
                      <a:pt x="7" y="12"/>
                      <a:pt x="8" y="13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2" y="15"/>
                      <a:pt x="0" y="12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13"/>
                      <a:pt x="17" y="15"/>
                      <a:pt x="14" y="17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20" y="24"/>
                      <a:pt x="20" y="24"/>
                      <a:pt x="20" y="24"/>
                    </a:cubicBezTo>
                    <a:lnTo>
                      <a:pt x="20" y="29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7" name="Freeform 468"/>
              <p:cNvSpPr>
                <a:spLocks noEditPoints="1"/>
              </p:cNvSpPr>
              <p:nvPr/>
            </p:nvSpPr>
            <p:spPr bwMode="auto">
              <a:xfrm>
                <a:off x="-830327" y="2252396"/>
                <a:ext cx="75804" cy="115440"/>
              </a:xfrm>
              <a:custGeom>
                <a:avLst/>
                <a:gdLst>
                  <a:gd name="T0" fmla="*/ 0 w 20"/>
                  <a:gd name="T1" fmla="*/ 10 h 30"/>
                  <a:gd name="T2" fmla="*/ 10 w 20"/>
                  <a:gd name="T3" fmla="*/ 0 h 30"/>
                  <a:gd name="T4" fmla="*/ 20 w 20"/>
                  <a:gd name="T5" fmla="*/ 10 h 30"/>
                  <a:gd name="T6" fmla="*/ 20 w 20"/>
                  <a:gd name="T7" fmla="*/ 20 h 30"/>
                  <a:gd name="T8" fmla="*/ 10 w 20"/>
                  <a:gd name="T9" fmla="*/ 30 h 30"/>
                  <a:gd name="T10" fmla="*/ 0 w 20"/>
                  <a:gd name="T11" fmla="*/ 20 h 30"/>
                  <a:gd name="T12" fmla="*/ 0 w 20"/>
                  <a:gd name="T13" fmla="*/ 10 h 30"/>
                  <a:gd name="T14" fmla="*/ 14 w 20"/>
                  <a:gd name="T15" fmla="*/ 10 h 30"/>
                  <a:gd name="T16" fmla="*/ 10 w 20"/>
                  <a:gd name="T17" fmla="*/ 6 h 30"/>
                  <a:gd name="T18" fmla="*/ 6 w 20"/>
                  <a:gd name="T19" fmla="*/ 10 h 30"/>
                  <a:gd name="T20" fmla="*/ 6 w 20"/>
                  <a:gd name="T21" fmla="*/ 20 h 30"/>
                  <a:gd name="T22" fmla="*/ 10 w 20"/>
                  <a:gd name="T23" fmla="*/ 24 h 30"/>
                  <a:gd name="T24" fmla="*/ 14 w 20"/>
                  <a:gd name="T25" fmla="*/ 20 h 30"/>
                  <a:gd name="T26" fmla="*/ 14 w 20"/>
                  <a:gd name="T27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30">
                    <a:moveTo>
                      <a:pt x="0" y="10"/>
                    </a:moveTo>
                    <a:cubicBezTo>
                      <a:pt x="0" y="4"/>
                      <a:pt x="4" y="0"/>
                      <a:pt x="10" y="0"/>
                    </a:cubicBezTo>
                    <a:cubicBezTo>
                      <a:pt x="16" y="0"/>
                      <a:pt x="20" y="4"/>
                      <a:pt x="20" y="1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5"/>
                      <a:pt x="16" y="30"/>
                      <a:pt x="10" y="30"/>
                    </a:cubicBezTo>
                    <a:cubicBezTo>
                      <a:pt x="4" y="30"/>
                      <a:pt x="0" y="25"/>
                      <a:pt x="0" y="20"/>
                    </a:cubicBezTo>
                    <a:lnTo>
                      <a:pt x="0" y="10"/>
                    </a:lnTo>
                    <a:close/>
                    <a:moveTo>
                      <a:pt x="14" y="10"/>
                    </a:moveTo>
                    <a:cubicBezTo>
                      <a:pt x="14" y="7"/>
                      <a:pt x="13" y="6"/>
                      <a:pt x="10" y="6"/>
                    </a:cubicBezTo>
                    <a:cubicBezTo>
                      <a:pt x="8" y="6"/>
                      <a:pt x="6" y="7"/>
                      <a:pt x="6" y="1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8" y="24"/>
                      <a:pt x="10" y="24"/>
                    </a:cubicBezTo>
                    <a:cubicBezTo>
                      <a:pt x="13" y="24"/>
                      <a:pt x="14" y="22"/>
                      <a:pt x="14" y="20"/>
                    </a:cubicBezTo>
                    <a:lnTo>
                      <a:pt x="14" y="10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8" name="Freeform 469"/>
              <p:cNvSpPr/>
              <p:nvPr/>
            </p:nvSpPr>
            <p:spPr bwMode="auto">
              <a:xfrm>
                <a:off x="-646803" y="2252396"/>
                <a:ext cx="75804" cy="111458"/>
              </a:xfrm>
              <a:custGeom>
                <a:avLst/>
                <a:gdLst>
                  <a:gd name="T0" fmla="*/ 20 w 20"/>
                  <a:gd name="T1" fmla="*/ 29 h 29"/>
                  <a:gd name="T2" fmla="*/ 4 w 20"/>
                  <a:gd name="T3" fmla="*/ 29 h 29"/>
                  <a:gd name="T4" fmla="*/ 0 w 20"/>
                  <a:gd name="T5" fmla="*/ 26 h 29"/>
                  <a:gd name="T6" fmla="*/ 4 w 20"/>
                  <a:gd name="T7" fmla="*/ 20 h 29"/>
                  <a:gd name="T8" fmla="*/ 10 w 20"/>
                  <a:gd name="T9" fmla="*/ 14 h 29"/>
                  <a:gd name="T10" fmla="*/ 13 w 20"/>
                  <a:gd name="T11" fmla="*/ 9 h 29"/>
                  <a:gd name="T12" fmla="*/ 10 w 20"/>
                  <a:gd name="T13" fmla="*/ 6 h 29"/>
                  <a:gd name="T14" fmla="*/ 6 w 20"/>
                  <a:gd name="T15" fmla="*/ 9 h 29"/>
                  <a:gd name="T16" fmla="*/ 9 w 20"/>
                  <a:gd name="T17" fmla="*/ 13 h 29"/>
                  <a:gd name="T18" fmla="*/ 5 w 20"/>
                  <a:gd name="T19" fmla="*/ 17 h 29"/>
                  <a:gd name="T20" fmla="*/ 1 w 20"/>
                  <a:gd name="T21" fmla="*/ 9 h 29"/>
                  <a:gd name="T22" fmla="*/ 10 w 20"/>
                  <a:gd name="T23" fmla="*/ 0 h 29"/>
                  <a:gd name="T24" fmla="*/ 19 w 20"/>
                  <a:gd name="T25" fmla="*/ 9 h 29"/>
                  <a:gd name="T26" fmla="*/ 15 w 20"/>
                  <a:gd name="T27" fmla="*/ 17 h 29"/>
                  <a:gd name="T28" fmla="*/ 8 w 20"/>
                  <a:gd name="T29" fmla="*/ 24 h 29"/>
                  <a:gd name="T30" fmla="*/ 20 w 20"/>
                  <a:gd name="T31" fmla="*/ 24 h 29"/>
                  <a:gd name="T32" fmla="*/ 20 w 20"/>
                  <a:gd name="T3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9">
                    <a:moveTo>
                      <a:pt x="20" y="29"/>
                    </a:moveTo>
                    <a:cubicBezTo>
                      <a:pt x="4" y="29"/>
                      <a:pt x="4" y="29"/>
                      <a:pt x="4" y="29"/>
                    </a:cubicBezTo>
                    <a:cubicBezTo>
                      <a:pt x="2" y="29"/>
                      <a:pt x="0" y="28"/>
                      <a:pt x="0" y="26"/>
                    </a:cubicBezTo>
                    <a:cubicBezTo>
                      <a:pt x="0" y="24"/>
                      <a:pt x="1" y="23"/>
                      <a:pt x="4" y="20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2" y="12"/>
                      <a:pt x="13" y="10"/>
                      <a:pt x="13" y="9"/>
                    </a:cubicBezTo>
                    <a:cubicBezTo>
                      <a:pt x="13" y="8"/>
                      <a:pt x="12" y="6"/>
                      <a:pt x="10" y="6"/>
                    </a:cubicBezTo>
                    <a:cubicBezTo>
                      <a:pt x="8" y="6"/>
                      <a:pt x="6" y="7"/>
                      <a:pt x="6" y="9"/>
                    </a:cubicBezTo>
                    <a:cubicBezTo>
                      <a:pt x="6" y="11"/>
                      <a:pt x="7" y="12"/>
                      <a:pt x="9" y="13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5"/>
                      <a:pt x="1" y="12"/>
                      <a:pt x="1" y="9"/>
                    </a:cubicBezTo>
                    <a:cubicBezTo>
                      <a:pt x="1" y="4"/>
                      <a:pt x="5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13"/>
                      <a:pt x="17" y="15"/>
                      <a:pt x="15" y="17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20" y="24"/>
                      <a:pt x="20" y="24"/>
                      <a:pt x="20" y="24"/>
                    </a:cubicBezTo>
                    <a:lnTo>
                      <a:pt x="20" y="29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9" name="Freeform 470"/>
              <p:cNvSpPr/>
              <p:nvPr/>
            </p:nvSpPr>
            <p:spPr bwMode="auto">
              <a:xfrm>
                <a:off x="-567011" y="2256378"/>
                <a:ext cx="35908" cy="107476"/>
              </a:xfrm>
              <a:custGeom>
                <a:avLst/>
                <a:gdLst>
                  <a:gd name="T0" fmla="*/ 0 w 24"/>
                  <a:gd name="T1" fmla="*/ 0 h 66"/>
                  <a:gd name="T2" fmla="*/ 24 w 24"/>
                  <a:gd name="T3" fmla="*/ 0 h 66"/>
                  <a:gd name="T4" fmla="*/ 24 w 24"/>
                  <a:gd name="T5" fmla="*/ 66 h 66"/>
                  <a:gd name="T6" fmla="*/ 10 w 24"/>
                  <a:gd name="T7" fmla="*/ 66 h 66"/>
                  <a:gd name="T8" fmla="*/ 10 w 24"/>
                  <a:gd name="T9" fmla="*/ 12 h 66"/>
                  <a:gd name="T10" fmla="*/ 0 w 24"/>
                  <a:gd name="T11" fmla="*/ 12 h 66"/>
                  <a:gd name="T12" fmla="*/ 0 w 24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66">
                    <a:moveTo>
                      <a:pt x="0" y="0"/>
                    </a:moveTo>
                    <a:lnTo>
                      <a:pt x="24" y="0"/>
                    </a:lnTo>
                    <a:lnTo>
                      <a:pt x="24" y="66"/>
                    </a:lnTo>
                    <a:lnTo>
                      <a:pt x="10" y="66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0" name="Freeform 471"/>
              <p:cNvSpPr/>
              <p:nvPr/>
            </p:nvSpPr>
            <p:spPr bwMode="auto">
              <a:xfrm>
                <a:off x="-391466" y="2252396"/>
                <a:ext cx="75804" cy="111458"/>
              </a:xfrm>
              <a:custGeom>
                <a:avLst/>
                <a:gdLst>
                  <a:gd name="T0" fmla="*/ 20 w 20"/>
                  <a:gd name="T1" fmla="*/ 29 h 29"/>
                  <a:gd name="T2" fmla="*/ 4 w 20"/>
                  <a:gd name="T3" fmla="*/ 29 h 29"/>
                  <a:gd name="T4" fmla="*/ 0 w 20"/>
                  <a:gd name="T5" fmla="*/ 26 h 29"/>
                  <a:gd name="T6" fmla="*/ 4 w 20"/>
                  <a:gd name="T7" fmla="*/ 20 h 29"/>
                  <a:gd name="T8" fmla="*/ 10 w 20"/>
                  <a:gd name="T9" fmla="*/ 14 h 29"/>
                  <a:gd name="T10" fmla="*/ 13 w 20"/>
                  <a:gd name="T11" fmla="*/ 9 h 29"/>
                  <a:gd name="T12" fmla="*/ 10 w 20"/>
                  <a:gd name="T13" fmla="*/ 6 h 29"/>
                  <a:gd name="T14" fmla="*/ 6 w 20"/>
                  <a:gd name="T15" fmla="*/ 9 h 29"/>
                  <a:gd name="T16" fmla="*/ 9 w 20"/>
                  <a:gd name="T17" fmla="*/ 13 h 29"/>
                  <a:gd name="T18" fmla="*/ 5 w 20"/>
                  <a:gd name="T19" fmla="*/ 17 h 29"/>
                  <a:gd name="T20" fmla="*/ 1 w 20"/>
                  <a:gd name="T21" fmla="*/ 9 h 29"/>
                  <a:gd name="T22" fmla="*/ 10 w 20"/>
                  <a:gd name="T23" fmla="*/ 0 h 29"/>
                  <a:gd name="T24" fmla="*/ 19 w 20"/>
                  <a:gd name="T25" fmla="*/ 9 h 29"/>
                  <a:gd name="T26" fmla="*/ 15 w 20"/>
                  <a:gd name="T27" fmla="*/ 17 h 29"/>
                  <a:gd name="T28" fmla="*/ 8 w 20"/>
                  <a:gd name="T29" fmla="*/ 24 h 29"/>
                  <a:gd name="T30" fmla="*/ 20 w 20"/>
                  <a:gd name="T31" fmla="*/ 24 h 29"/>
                  <a:gd name="T32" fmla="*/ 20 w 20"/>
                  <a:gd name="T3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9">
                    <a:moveTo>
                      <a:pt x="20" y="29"/>
                    </a:moveTo>
                    <a:cubicBezTo>
                      <a:pt x="4" y="29"/>
                      <a:pt x="4" y="29"/>
                      <a:pt x="4" y="29"/>
                    </a:cubicBezTo>
                    <a:cubicBezTo>
                      <a:pt x="2" y="29"/>
                      <a:pt x="0" y="28"/>
                      <a:pt x="0" y="26"/>
                    </a:cubicBezTo>
                    <a:cubicBezTo>
                      <a:pt x="0" y="24"/>
                      <a:pt x="1" y="23"/>
                      <a:pt x="4" y="20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2" y="12"/>
                      <a:pt x="13" y="10"/>
                      <a:pt x="13" y="9"/>
                    </a:cubicBezTo>
                    <a:cubicBezTo>
                      <a:pt x="13" y="8"/>
                      <a:pt x="12" y="6"/>
                      <a:pt x="10" y="6"/>
                    </a:cubicBezTo>
                    <a:cubicBezTo>
                      <a:pt x="8" y="6"/>
                      <a:pt x="6" y="7"/>
                      <a:pt x="6" y="9"/>
                    </a:cubicBezTo>
                    <a:cubicBezTo>
                      <a:pt x="6" y="11"/>
                      <a:pt x="7" y="12"/>
                      <a:pt x="9" y="13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5"/>
                      <a:pt x="1" y="12"/>
                      <a:pt x="1" y="9"/>
                    </a:cubicBezTo>
                    <a:cubicBezTo>
                      <a:pt x="1" y="4"/>
                      <a:pt x="5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13"/>
                      <a:pt x="17" y="15"/>
                      <a:pt x="15" y="17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20" y="24"/>
                      <a:pt x="20" y="24"/>
                      <a:pt x="20" y="24"/>
                    </a:cubicBezTo>
                    <a:lnTo>
                      <a:pt x="20" y="29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1" name="Freeform 472"/>
              <p:cNvSpPr/>
              <p:nvPr/>
            </p:nvSpPr>
            <p:spPr bwMode="auto">
              <a:xfrm>
                <a:off x="-307683" y="2252396"/>
                <a:ext cx="71814" cy="111458"/>
              </a:xfrm>
              <a:custGeom>
                <a:avLst/>
                <a:gdLst>
                  <a:gd name="T0" fmla="*/ 19 w 19"/>
                  <a:gd name="T1" fmla="*/ 29 h 29"/>
                  <a:gd name="T2" fmla="*/ 4 w 19"/>
                  <a:gd name="T3" fmla="*/ 29 h 29"/>
                  <a:gd name="T4" fmla="*/ 0 w 19"/>
                  <a:gd name="T5" fmla="*/ 26 h 29"/>
                  <a:gd name="T6" fmla="*/ 4 w 19"/>
                  <a:gd name="T7" fmla="*/ 20 h 29"/>
                  <a:gd name="T8" fmla="*/ 9 w 19"/>
                  <a:gd name="T9" fmla="*/ 14 h 29"/>
                  <a:gd name="T10" fmla="*/ 13 w 19"/>
                  <a:gd name="T11" fmla="*/ 9 h 29"/>
                  <a:gd name="T12" fmla="*/ 9 w 19"/>
                  <a:gd name="T13" fmla="*/ 6 h 29"/>
                  <a:gd name="T14" fmla="*/ 6 w 19"/>
                  <a:gd name="T15" fmla="*/ 9 h 29"/>
                  <a:gd name="T16" fmla="*/ 8 w 19"/>
                  <a:gd name="T17" fmla="*/ 13 h 29"/>
                  <a:gd name="T18" fmla="*/ 4 w 19"/>
                  <a:gd name="T19" fmla="*/ 17 h 29"/>
                  <a:gd name="T20" fmla="*/ 0 w 19"/>
                  <a:gd name="T21" fmla="*/ 9 h 29"/>
                  <a:gd name="T22" fmla="*/ 9 w 19"/>
                  <a:gd name="T23" fmla="*/ 0 h 29"/>
                  <a:gd name="T24" fmla="*/ 19 w 19"/>
                  <a:gd name="T25" fmla="*/ 9 h 29"/>
                  <a:gd name="T26" fmla="*/ 14 w 19"/>
                  <a:gd name="T27" fmla="*/ 17 h 29"/>
                  <a:gd name="T28" fmla="*/ 8 w 19"/>
                  <a:gd name="T29" fmla="*/ 24 h 29"/>
                  <a:gd name="T30" fmla="*/ 19 w 19"/>
                  <a:gd name="T31" fmla="*/ 24 h 29"/>
                  <a:gd name="T32" fmla="*/ 19 w 19"/>
                  <a:gd name="T3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9">
                    <a:moveTo>
                      <a:pt x="19" y="29"/>
                    </a:moveTo>
                    <a:cubicBezTo>
                      <a:pt x="4" y="29"/>
                      <a:pt x="4" y="29"/>
                      <a:pt x="4" y="29"/>
                    </a:cubicBezTo>
                    <a:cubicBezTo>
                      <a:pt x="2" y="29"/>
                      <a:pt x="0" y="28"/>
                      <a:pt x="0" y="26"/>
                    </a:cubicBezTo>
                    <a:cubicBezTo>
                      <a:pt x="0" y="24"/>
                      <a:pt x="0" y="23"/>
                      <a:pt x="4" y="20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1" y="12"/>
                      <a:pt x="13" y="10"/>
                      <a:pt x="13" y="9"/>
                    </a:cubicBezTo>
                    <a:cubicBezTo>
                      <a:pt x="13" y="8"/>
                      <a:pt x="12" y="6"/>
                      <a:pt x="9" y="6"/>
                    </a:cubicBezTo>
                    <a:cubicBezTo>
                      <a:pt x="7" y="6"/>
                      <a:pt x="6" y="7"/>
                      <a:pt x="6" y="9"/>
                    </a:cubicBezTo>
                    <a:cubicBezTo>
                      <a:pt x="6" y="11"/>
                      <a:pt x="7" y="12"/>
                      <a:pt x="8" y="13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1" y="15"/>
                      <a:pt x="0" y="12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" y="0"/>
                      <a:pt x="19" y="4"/>
                      <a:pt x="19" y="9"/>
                    </a:cubicBezTo>
                    <a:cubicBezTo>
                      <a:pt x="19" y="13"/>
                      <a:pt x="17" y="15"/>
                      <a:pt x="14" y="17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9" y="24"/>
                      <a:pt x="19" y="24"/>
                      <a:pt x="19" y="24"/>
                    </a:cubicBezTo>
                    <a:lnTo>
                      <a:pt x="19" y="29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2" name="Freeform 473"/>
              <p:cNvSpPr/>
              <p:nvPr/>
            </p:nvSpPr>
            <p:spPr bwMode="auto">
              <a:xfrm>
                <a:off x="-132139" y="2252396"/>
                <a:ext cx="79793" cy="111458"/>
              </a:xfrm>
              <a:custGeom>
                <a:avLst/>
                <a:gdLst>
                  <a:gd name="T0" fmla="*/ 20 w 20"/>
                  <a:gd name="T1" fmla="*/ 29 h 29"/>
                  <a:gd name="T2" fmla="*/ 4 w 20"/>
                  <a:gd name="T3" fmla="*/ 29 h 29"/>
                  <a:gd name="T4" fmla="*/ 0 w 20"/>
                  <a:gd name="T5" fmla="*/ 26 h 29"/>
                  <a:gd name="T6" fmla="*/ 4 w 20"/>
                  <a:gd name="T7" fmla="*/ 20 h 29"/>
                  <a:gd name="T8" fmla="*/ 10 w 20"/>
                  <a:gd name="T9" fmla="*/ 14 h 29"/>
                  <a:gd name="T10" fmla="*/ 13 w 20"/>
                  <a:gd name="T11" fmla="*/ 9 h 29"/>
                  <a:gd name="T12" fmla="*/ 10 w 20"/>
                  <a:gd name="T13" fmla="*/ 6 h 29"/>
                  <a:gd name="T14" fmla="*/ 6 w 20"/>
                  <a:gd name="T15" fmla="*/ 9 h 29"/>
                  <a:gd name="T16" fmla="*/ 9 w 20"/>
                  <a:gd name="T17" fmla="*/ 13 h 29"/>
                  <a:gd name="T18" fmla="*/ 4 w 20"/>
                  <a:gd name="T19" fmla="*/ 17 h 29"/>
                  <a:gd name="T20" fmla="*/ 0 w 20"/>
                  <a:gd name="T21" fmla="*/ 9 h 29"/>
                  <a:gd name="T22" fmla="*/ 10 w 20"/>
                  <a:gd name="T23" fmla="*/ 0 h 29"/>
                  <a:gd name="T24" fmla="*/ 19 w 20"/>
                  <a:gd name="T25" fmla="*/ 9 h 29"/>
                  <a:gd name="T26" fmla="*/ 14 w 20"/>
                  <a:gd name="T27" fmla="*/ 17 h 29"/>
                  <a:gd name="T28" fmla="*/ 8 w 20"/>
                  <a:gd name="T29" fmla="*/ 24 h 29"/>
                  <a:gd name="T30" fmla="*/ 20 w 20"/>
                  <a:gd name="T31" fmla="*/ 24 h 29"/>
                  <a:gd name="T32" fmla="*/ 20 w 20"/>
                  <a:gd name="T3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9">
                    <a:moveTo>
                      <a:pt x="20" y="29"/>
                    </a:moveTo>
                    <a:cubicBezTo>
                      <a:pt x="4" y="29"/>
                      <a:pt x="4" y="29"/>
                      <a:pt x="4" y="29"/>
                    </a:cubicBezTo>
                    <a:cubicBezTo>
                      <a:pt x="2" y="29"/>
                      <a:pt x="0" y="28"/>
                      <a:pt x="0" y="26"/>
                    </a:cubicBezTo>
                    <a:cubicBezTo>
                      <a:pt x="0" y="24"/>
                      <a:pt x="0" y="23"/>
                      <a:pt x="4" y="20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2" y="12"/>
                      <a:pt x="13" y="10"/>
                      <a:pt x="13" y="9"/>
                    </a:cubicBezTo>
                    <a:cubicBezTo>
                      <a:pt x="13" y="8"/>
                      <a:pt x="12" y="6"/>
                      <a:pt x="10" y="6"/>
                    </a:cubicBezTo>
                    <a:cubicBezTo>
                      <a:pt x="7" y="6"/>
                      <a:pt x="6" y="7"/>
                      <a:pt x="6" y="9"/>
                    </a:cubicBezTo>
                    <a:cubicBezTo>
                      <a:pt x="6" y="11"/>
                      <a:pt x="7" y="12"/>
                      <a:pt x="9" y="13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2" y="15"/>
                      <a:pt x="0" y="12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13"/>
                      <a:pt x="17" y="15"/>
                      <a:pt x="14" y="17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20" y="24"/>
                      <a:pt x="20" y="24"/>
                      <a:pt x="20" y="24"/>
                    </a:cubicBezTo>
                    <a:lnTo>
                      <a:pt x="20" y="29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3" name="Freeform 474"/>
              <p:cNvSpPr/>
              <p:nvPr/>
            </p:nvSpPr>
            <p:spPr bwMode="auto">
              <a:xfrm>
                <a:off x="-48357" y="2256378"/>
                <a:ext cx="75804" cy="107476"/>
              </a:xfrm>
              <a:custGeom>
                <a:avLst/>
                <a:gdLst>
                  <a:gd name="T0" fmla="*/ 0 w 20"/>
                  <a:gd name="T1" fmla="*/ 22 h 28"/>
                  <a:gd name="T2" fmla="*/ 9 w 20"/>
                  <a:gd name="T3" fmla="*/ 22 h 28"/>
                  <a:gd name="T4" fmla="*/ 13 w 20"/>
                  <a:gd name="T5" fmla="*/ 19 h 28"/>
                  <a:gd name="T6" fmla="*/ 9 w 20"/>
                  <a:gd name="T7" fmla="*/ 16 h 28"/>
                  <a:gd name="T8" fmla="*/ 4 w 20"/>
                  <a:gd name="T9" fmla="*/ 16 h 28"/>
                  <a:gd name="T10" fmla="*/ 4 w 20"/>
                  <a:gd name="T11" fmla="*/ 12 h 28"/>
                  <a:gd name="T12" fmla="*/ 12 w 20"/>
                  <a:gd name="T13" fmla="*/ 5 h 28"/>
                  <a:gd name="T14" fmla="*/ 12 w 20"/>
                  <a:gd name="T15" fmla="*/ 5 h 28"/>
                  <a:gd name="T16" fmla="*/ 1 w 20"/>
                  <a:gd name="T17" fmla="*/ 5 h 28"/>
                  <a:gd name="T18" fmla="*/ 1 w 20"/>
                  <a:gd name="T19" fmla="*/ 0 h 28"/>
                  <a:gd name="T20" fmla="*/ 13 w 20"/>
                  <a:gd name="T21" fmla="*/ 0 h 28"/>
                  <a:gd name="T22" fmla="*/ 18 w 20"/>
                  <a:gd name="T23" fmla="*/ 4 h 28"/>
                  <a:gd name="T24" fmla="*/ 12 w 20"/>
                  <a:gd name="T25" fmla="*/ 11 h 28"/>
                  <a:gd name="T26" fmla="*/ 20 w 20"/>
                  <a:gd name="T27" fmla="*/ 19 h 28"/>
                  <a:gd name="T28" fmla="*/ 9 w 20"/>
                  <a:gd name="T29" fmla="*/ 28 h 28"/>
                  <a:gd name="T30" fmla="*/ 0 w 20"/>
                  <a:gd name="T31" fmla="*/ 28 h 28"/>
                  <a:gd name="T32" fmla="*/ 0 w 20"/>
                  <a:gd name="T33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8">
                    <a:moveTo>
                      <a:pt x="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11" y="22"/>
                      <a:pt x="13" y="22"/>
                      <a:pt x="13" y="19"/>
                    </a:cubicBezTo>
                    <a:cubicBezTo>
                      <a:pt x="13" y="16"/>
                      <a:pt x="11" y="16"/>
                      <a:pt x="9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0"/>
                      <a:pt x="18" y="2"/>
                      <a:pt x="18" y="4"/>
                    </a:cubicBezTo>
                    <a:cubicBezTo>
                      <a:pt x="18" y="8"/>
                      <a:pt x="15" y="9"/>
                      <a:pt x="12" y="11"/>
                    </a:cubicBezTo>
                    <a:cubicBezTo>
                      <a:pt x="16" y="12"/>
                      <a:pt x="20" y="15"/>
                      <a:pt x="20" y="19"/>
                    </a:cubicBezTo>
                    <a:cubicBezTo>
                      <a:pt x="20" y="26"/>
                      <a:pt x="15" y="28"/>
                      <a:pt x="9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4" name="Freeform 475"/>
              <p:cNvSpPr/>
              <p:nvPr/>
            </p:nvSpPr>
            <p:spPr bwMode="auto">
              <a:xfrm>
                <a:off x="135166" y="2252396"/>
                <a:ext cx="71814" cy="111458"/>
              </a:xfrm>
              <a:custGeom>
                <a:avLst/>
                <a:gdLst>
                  <a:gd name="T0" fmla="*/ 19 w 19"/>
                  <a:gd name="T1" fmla="*/ 29 h 29"/>
                  <a:gd name="T2" fmla="*/ 4 w 19"/>
                  <a:gd name="T3" fmla="*/ 29 h 29"/>
                  <a:gd name="T4" fmla="*/ 0 w 19"/>
                  <a:gd name="T5" fmla="*/ 26 h 29"/>
                  <a:gd name="T6" fmla="*/ 4 w 19"/>
                  <a:gd name="T7" fmla="*/ 20 h 29"/>
                  <a:gd name="T8" fmla="*/ 9 w 19"/>
                  <a:gd name="T9" fmla="*/ 14 h 29"/>
                  <a:gd name="T10" fmla="*/ 13 w 19"/>
                  <a:gd name="T11" fmla="*/ 9 h 29"/>
                  <a:gd name="T12" fmla="*/ 9 w 19"/>
                  <a:gd name="T13" fmla="*/ 6 h 29"/>
                  <a:gd name="T14" fmla="*/ 6 w 19"/>
                  <a:gd name="T15" fmla="*/ 9 h 29"/>
                  <a:gd name="T16" fmla="*/ 8 w 19"/>
                  <a:gd name="T17" fmla="*/ 13 h 29"/>
                  <a:gd name="T18" fmla="*/ 4 w 19"/>
                  <a:gd name="T19" fmla="*/ 17 h 29"/>
                  <a:gd name="T20" fmla="*/ 0 w 19"/>
                  <a:gd name="T21" fmla="*/ 9 h 29"/>
                  <a:gd name="T22" fmla="*/ 9 w 19"/>
                  <a:gd name="T23" fmla="*/ 0 h 29"/>
                  <a:gd name="T24" fmla="*/ 19 w 19"/>
                  <a:gd name="T25" fmla="*/ 9 h 29"/>
                  <a:gd name="T26" fmla="*/ 14 w 19"/>
                  <a:gd name="T27" fmla="*/ 17 h 29"/>
                  <a:gd name="T28" fmla="*/ 8 w 19"/>
                  <a:gd name="T29" fmla="*/ 24 h 29"/>
                  <a:gd name="T30" fmla="*/ 19 w 19"/>
                  <a:gd name="T31" fmla="*/ 24 h 29"/>
                  <a:gd name="T32" fmla="*/ 19 w 19"/>
                  <a:gd name="T3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9">
                    <a:moveTo>
                      <a:pt x="19" y="29"/>
                    </a:moveTo>
                    <a:cubicBezTo>
                      <a:pt x="4" y="29"/>
                      <a:pt x="4" y="29"/>
                      <a:pt x="4" y="29"/>
                    </a:cubicBezTo>
                    <a:cubicBezTo>
                      <a:pt x="2" y="29"/>
                      <a:pt x="0" y="28"/>
                      <a:pt x="0" y="26"/>
                    </a:cubicBezTo>
                    <a:cubicBezTo>
                      <a:pt x="0" y="24"/>
                      <a:pt x="0" y="23"/>
                      <a:pt x="4" y="20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1" y="12"/>
                      <a:pt x="13" y="10"/>
                      <a:pt x="13" y="9"/>
                    </a:cubicBezTo>
                    <a:cubicBezTo>
                      <a:pt x="13" y="8"/>
                      <a:pt x="11" y="6"/>
                      <a:pt x="9" y="6"/>
                    </a:cubicBezTo>
                    <a:cubicBezTo>
                      <a:pt x="7" y="6"/>
                      <a:pt x="6" y="7"/>
                      <a:pt x="6" y="9"/>
                    </a:cubicBezTo>
                    <a:cubicBezTo>
                      <a:pt x="6" y="11"/>
                      <a:pt x="7" y="12"/>
                      <a:pt x="8" y="13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1" y="15"/>
                      <a:pt x="0" y="12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" y="0"/>
                      <a:pt x="19" y="4"/>
                      <a:pt x="19" y="9"/>
                    </a:cubicBezTo>
                    <a:cubicBezTo>
                      <a:pt x="19" y="13"/>
                      <a:pt x="17" y="15"/>
                      <a:pt x="14" y="17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9" y="24"/>
                      <a:pt x="19" y="24"/>
                      <a:pt x="19" y="24"/>
                    </a:cubicBezTo>
                    <a:lnTo>
                      <a:pt x="19" y="29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5" name="Freeform 476"/>
              <p:cNvSpPr/>
              <p:nvPr/>
            </p:nvSpPr>
            <p:spPr bwMode="auto">
              <a:xfrm>
                <a:off x="206980" y="2252396"/>
                <a:ext cx="79793" cy="111458"/>
              </a:xfrm>
              <a:custGeom>
                <a:avLst/>
                <a:gdLst>
                  <a:gd name="T0" fmla="*/ 16 w 21"/>
                  <a:gd name="T1" fmla="*/ 1 h 29"/>
                  <a:gd name="T2" fmla="*/ 6 w 21"/>
                  <a:gd name="T3" fmla="*/ 18 h 29"/>
                  <a:gd name="T4" fmla="*/ 13 w 21"/>
                  <a:gd name="T5" fmla="*/ 18 h 29"/>
                  <a:gd name="T6" fmla="*/ 13 w 21"/>
                  <a:gd name="T7" fmla="*/ 10 h 29"/>
                  <a:gd name="T8" fmla="*/ 18 w 21"/>
                  <a:gd name="T9" fmla="*/ 2 h 29"/>
                  <a:gd name="T10" fmla="*/ 18 w 21"/>
                  <a:gd name="T11" fmla="*/ 0 h 29"/>
                  <a:gd name="T12" fmla="*/ 18 w 21"/>
                  <a:gd name="T13" fmla="*/ 2 h 29"/>
                  <a:gd name="T14" fmla="*/ 18 w 21"/>
                  <a:gd name="T15" fmla="*/ 18 h 29"/>
                  <a:gd name="T16" fmla="*/ 21 w 21"/>
                  <a:gd name="T17" fmla="*/ 18 h 29"/>
                  <a:gd name="T18" fmla="*/ 21 w 21"/>
                  <a:gd name="T19" fmla="*/ 23 h 29"/>
                  <a:gd name="T20" fmla="*/ 18 w 21"/>
                  <a:gd name="T21" fmla="*/ 23 h 29"/>
                  <a:gd name="T22" fmla="*/ 18 w 21"/>
                  <a:gd name="T23" fmla="*/ 29 h 29"/>
                  <a:gd name="T24" fmla="*/ 13 w 21"/>
                  <a:gd name="T25" fmla="*/ 29 h 29"/>
                  <a:gd name="T26" fmla="*/ 13 w 21"/>
                  <a:gd name="T27" fmla="*/ 23 h 29"/>
                  <a:gd name="T28" fmla="*/ 4 w 21"/>
                  <a:gd name="T29" fmla="*/ 23 h 29"/>
                  <a:gd name="T30" fmla="*/ 0 w 21"/>
                  <a:gd name="T31" fmla="*/ 19 h 29"/>
                  <a:gd name="T32" fmla="*/ 2 w 21"/>
                  <a:gd name="T33" fmla="*/ 15 h 29"/>
                  <a:gd name="T34" fmla="*/ 10 w 21"/>
                  <a:gd name="T35" fmla="*/ 1 h 29"/>
                  <a:gd name="T36" fmla="*/ 16 w 21"/>
                  <a:gd name="T37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" h="29">
                    <a:moveTo>
                      <a:pt x="16" y="1"/>
                    </a:moveTo>
                    <a:cubicBezTo>
                      <a:pt x="6" y="18"/>
                      <a:pt x="6" y="18"/>
                      <a:pt x="6" y="18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1"/>
                      <a:pt x="18" y="0"/>
                      <a:pt x="18" y="0"/>
                    </a:cubicBezTo>
                    <a:cubicBezTo>
                      <a:pt x="18" y="0"/>
                      <a:pt x="18" y="1"/>
                      <a:pt x="18" y="2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2" y="23"/>
                      <a:pt x="0" y="22"/>
                      <a:pt x="0" y="19"/>
                    </a:cubicBezTo>
                    <a:cubicBezTo>
                      <a:pt x="0" y="18"/>
                      <a:pt x="1" y="16"/>
                      <a:pt x="2" y="15"/>
                    </a:cubicBezTo>
                    <a:cubicBezTo>
                      <a:pt x="10" y="1"/>
                      <a:pt x="10" y="1"/>
                      <a:pt x="10" y="1"/>
                    </a:cubicBez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6" name="Freeform 477"/>
              <p:cNvSpPr/>
              <p:nvPr/>
            </p:nvSpPr>
            <p:spPr bwMode="auto">
              <a:xfrm>
                <a:off x="390503" y="2252396"/>
                <a:ext cx="75804" cy="111458"/>
              </a:xfrm>
              <a:custGeom>
                <a:avLst/>
                <a:gdLst>
                  <a:gd name="T0" fmla="*/ 20 w 20"/>
                  <a:gd name="T1" fmla="*/ 29 h 29"/>
                  <a:gd name="T2" fmla="*/ 5 w 20"/>
                  <a:gd name="T3" fmla="*/ 29 h 29"/>
                  <a:gd name="T4" fmla="*/ 0 w 20"/>
                  <a:gd name="T5" fmla="*/ 26 h 29"/>
                  <a:gd name="T6" fmla="*/ 4 w 20"/>
                  <a:gd name="T7" fmla="*/ 20 h 29"/>
                  <a:gd name="T8" fmla="*/ 10 w 20"/>
                  <a:gd name="T9" fmla="*/ 14 h 29"/>
                  <a:gd name="T10" fmla="*/ 13 w 20"/>
                  <a:gd name="T11" fmla="*/ 9 h 29"/>
                  <a:gd name="T12" fmla="*/ 10 w 20"/>
                  <a:gd name="T13" fmla="*/ 6 h 29"/>
                  <a:gd name="T14" fmla="*/ 7 w 20"/>
                  <a:gd name="T15" fmla="*/ 9 h 29"/>
                  <a:gd name="T16" fmla="*/ 9 w 20"/>
                  <a:gd name="T17" fmla="*/ 13 h 29"/>
                  <a:gd name="T18" fmla="*/ 5 w 20"/>
                  <a:gd name="T19" fmla="*/ 17 h 29"/>
                  <a:gd name="T20" fmla="*/ 1 w 20"/>
                  <a:gd name="T21" fmla="*/ 9 h 29"/>
                  <a:gd name="T22" fmla="*/ 10 w 20"/>
                  <a:gd name="T23" fmla="*/ 0 h 29"/>
                  <a:gd name="T24" fmla="*/ 19 w 20"/>
                  <a:gd name="T25" fmla="*/ 9 h 29"/>
                  <a:gd name="T26" fmla="*/ 15 w 20"/>
                  <a:gd name="T27" fmla="*/ 17 h 29"/>
                  <a:gd name="T28" fmla="*/ 8 w 20"/>
                  <a:gd name="T29" fmla="*/ 24 h 29"/>
                  <a:gd name="T30" fmla="*/ 20 w 20"/>
                  <a:gd name="T31" fmla="*/ 24 h 29"/>
                  <a:gd name="T32" fmla="*/ 20 w 20"/>
                  <a:gd name="T3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9">
                    <a:moveTo>
                      <a:pt x="20" y="29"/>
                    </a:moveTo>
                    <a:cubicBezTo>
                      <a:pt x="5" y="29"/>
                      <a:pt x="5" y="29"/>
                      <a:pt x="5" y="29"/>
                    </a:cubicBezTo>
                    <a:cubicBezTo>
                      <a:pt x="2" y="29"/>
                      <a:pt x="0" y="28"/>
                      <a:pt x="0" y="26"/>
                    </a:cubicBezTo>
                    <a:cubicBezTo>
                      <a:pt x="0" y="24"/>
                      <a:pt x="1" y="23"/>
                      <a:pt x="4" y="20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2" y="12"/>
                      <a:pt x="13" y="10"/>
                      <a:pt x="13" y="9"/>
                    </a:cubicBezTo>
                    <a:cubicBezTo>
                      <a:pt x="13" y="8"/>
                      <a:pt x="12" y="6"/>
                      <a:pt x="10" y="6"/>
                    </a:cubicBezTo>
                    <a:cubicBezTo>
                      <a:pt x="8" y="6"/>
                      <a:pt x="7" y="7"/>
                      <a:pt x="7" y="9"/>
                    </a:cubicBezTo>
                    <a:cubicBezTo>
                      <a:pt x="7" y="11"/>
                      <a:pt x="8" y="12"/>
                      <a:pt x="9" y="13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5"/>
                      <a:pt x="1" y="12"/>
                      <a:pt x="1" y="9"/>
                    </a:cubicBezTo>
                    <a:cubicBezTo>
                      <a:pt x="1" y="4"/>
                      <a:pt x="5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13"/>
                      <a:pt x="18" y="15"/>
                      <a:pt x="15" y="17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20" y="24"/>
                      <a:pt x="20" y="24"/>
                      <a:pt x="20" y="24"/>
                    </a:cubicBezTo>
                    <a:lnTo>
                      <a:pt x="20" y="29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7" name="Freeform 478"/>
              <p:cNvSpPr/>
              <p:nvPr/>
            </p:nvSpPr>
            <p:spPr bwMode="auto">
              <a:xfrm>
                <a:off x="478275" y="2256378"/>
                <a:ext cx="67825" cy="107476"/>
              </a:xfrm>
              <a:custGeom>
                <a:avLst/>
                <a:gdLst>
                  <a:gd name="T0" fmla="*/ 16 w 18"/>
                  <a:gd name="T1" fmla="*/ 5 h 28"/>
                  <a:gd name="T2" fmla="*/ 6 w 18"/>
                  <a:gd name="T3" fmla="*/ 5 h 28"/>
                  <a:gd name="T4" fmla="*/ 6 w 18"/>
                  <a:gd name="T5" fmla="*/ 10 h 28"/>
                  <a:gd name="T6" fmla="*/ 10 w 18"/>
                  <a:gd name="T7" fmla="*/ 10 h 28"/>
                  <a:gd name="T8" fmla="*/ 18 w 18"/>
                  <a:gd name="T9" fmla="*/ 19 h 28"/>
                  <a:gd name="T10" fmla="*/ 10 w 18"/>
                  <a:gd name="T11" fmla="*/ 28 h 28"/>
                  <a:gd name="T12" fmla="*/ 0 w 18"/>
                  <a:gd name="T13" fmla="*/ 28 h 28"/>
                  <a:gd name="T14" fmla="*/ 0 w 18"/>
                  <a:gd name="T15" fmla="*/ 22 h 28"/>
                  <a:gd name="T16" fmla="*/ 7 w 18"/>
                  <a:gd name="T17" fmla="*/ 22 h 28"/>
                  <a:gd name="T18" fmla="*/ 12 w 18"/>
                  <a:gd name="T19" fmla="*/ 19 h 28"/>
                  <a:gd name="T20" fmla="*/ 7 w 18"/>
                  <a:gd name="T21" fmla="*/ 15 h 28"/>
                  <a:gd name="T22" fmla="*/ 0 w 18"/>
                  <a:gd name="T23" fmla="*/ 15 h 28"/>
                  <a:gd name="T24" fmla="*/ 0 w 18"/>
                  <a:gd name="T25" fmla="*/ 0 h 28"/>
                  <a:gd name="T26" fmla="*/ 16 w 18"/>
                  <a:gd name="T27" fmla="*/ 0 h 28"/>
                  <a:gd name="T28" fmla="*/ 16 w 18"/>
                  <a:gd name="T29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28">
                    <a:moveTo>
                      <a:pt x="16" y="5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3" y="10"/>
                      <a:pt x="18" y="13"/>
                      <a:pt x="18" y="19"/>
                    </a:cubicBezTo>
                    <a:cubicBezTo>
                      <a:pt x="18" y="25"/>
                      <a:pt x="13" y="28"/>
                      <a:pt x="1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10" y="22"/>
                      <a:pt x="12" y="22"/>
                      <a:pt x="12" y="19"/>
                    </a:cubicBezTo>
                    <a:cubicBezTo>
                      <a:pt x="12" y="16"/>
                      <a:pt x="10" y="15"/>
                      <a:pt x="7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6" y="5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8" name="Freeform 479"/>
              <p:cNvSpPr/>
              <p:nvPr/>
            </p:nvSpPr>
            <p:spPr bwMode="auto">
              <a:xfrm>
                <a:off x="653819" y="2252396"/>
                <a:ext cx="75804" cy="111458"/>
              </a:xfrm>
              <a:custGeom>
                <a:avLst/>
                <a:gdLst>
                  <a:gd name="T0" fmla="*/ 20 w 20"/>
                  <a:gd name="T1" fmla="*/ 29 h 29"/>
                  <a:gd name="T2" fmla="*/ 4 w 20"/>
                  <a:gd name="T3" fmla="*/ 29 h 29"/>
                  <a:gd name="T4" fmla="*/ 0 w 20"/>
                  <a:gd name="T5" fmla="*/ 26 h 29"/>
                  <a:gd name="T6" fmla="*/ 4 w 20"/>
                  <a:gd name="T7" fmla="*/ 20 h 29"/>
                  <a:gd name="T8" fmla="*/ 10 w 20"/>
                  <a:gd name="T9" fmla="*/ 14 h 29"/>
                  <a:gd name="T10" fmla="*/ 13 w 20"/>
                  <a:gd name="T11" fmla="*/ 9 h 29"/>
                  <a:gd name="T12" fmla="*/ 10 w 20"/>
                  <a:gd name="T13" fmla="*/ 6 h 29"/>
                  <a:gd name="T14" fmla="*/ 6 w 20"/>
                  <a:gd name="T15" fmla="*/ 9 h 29"/>
                  <a:gd name="T16" fmla="*/ 9 w 20"/>
                  <a:gd name="T17" fmla="*/ 13 h 29"/>
                  <a:gd name="T18" fmla="*/ 5 w 20"/>
                  <a:gd name="T19" fmla="*/ 17 h 29"/>
                  <a:gd name="T20" fmla="*/ 0 w 20"/>
                  <a:gd name="T21" fmla="*/ 9 h 29"/>
                  <a:gd name="T22" fmla="*/ 10 w 20"/>
                  <a:gd name="T23" fmla="*/ 0 h 29"/>
                  <a:gd name="T24" fmla="*/ 19 w 20"/>
                  <a:gd name="T25" fmla="*/ 9 h 29"/>
                  <a:gd name="T26" fmla="*/ 15 w 20"/>
                  <a:gd name="T27" fmla="*/ 17 h 29"/>
                  <a:gd name="T28" fmla="*/ 8 w 20"/>
                  <a:gd name="T29" fmla="*/ 24 h 29"/>
                  <a:gd name="T30" fmla="*/ 20 w 20"/>
                  <a:gd name="T31" fmla="*/ 24 h 29"/>
                  <a:gd name="T32" fmla="*/ 20 w 20"/>
                  <a:gd name="T3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9">
                    <a:moveTo>
                      <a:pt x="20" y="29"/>
                    </a:moveTo>
                    <a:cubicBezTo>
                      <a:pt x="4" y="29"/>
                      <a:pt x="4" y="29"/>
                      <a:pt x="4" y="29"/>
                    </a:cubicBezTo>
                    <a:cubicBezTo>
                      <a:pt x="2" y="29"/>
                      <a:pt x="0" y="28"/>
                      <a:pt x="0" y="26"/>
                    </a:cubicBezTo>
                    <a:cubicBezTo>
                      <a:pt x="0" y="24"/>
                      <a:pt x="1" y="23"/>
                      <a:pt x="4" y="20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2" y="12"/>
                      <a:pt x="13" y="10"/>
                      <a:pt x="13" y="9"/>
                    </a:cubicBezTo>
                    <a:cubicBezTo>
                      <a:pt x="13" y="8"/>
                      <a:pt x="12" y="6"/>
                      <a:pt x="10" y="6"/>
                    </a:cubicBezTo>
                    <a:cubicBezTo>
                      <a:pt x="8" y="6"/>
                      <a:pt x="6" y="7"/>
                      <a:pt x="6" y="9"/>
                    </a:cubicBezTo>
                    <a:cubicBezTo>
                      <a:pt x="6" y="11"/>
                      <a:pt x="7" y="12"/>
                      <a:pt x="9" y="13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5"/>
                      <a:pt x="0" y="12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13"/>
                      <a:pt x="17" y="15"/>
                      <a:pt x="15" y="17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20" y="24"/>
                      <a:pt x="20" y="24"/>
                      <a:pt x="20" y="24"/>
                    </a:cubicBezTo>
                    <a:lnTo>
                      <a:pt x="20" y="29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9" name="Freeform 480"/>
              <p:cNvSpPr/>
              <p:nvPr/>
            </p:nvSpPr>
            <p:spPr bwMode="auto">
              <a:xfrm>
                <a:off x="737603" y="2256378"/>
                <a:ext cx="71814" cy="111458"/>
              </a:xfrm>
              <a:custGeom>
                <a:avLst/>
                <a:gdLst>
                  <a:gd name="T0" fmla="*/ 15 w 19"/>
                  <a:gd name="T1" fmla="*/ 0 h 29"/>
                  <a:gd name="T2" fmla="*/ 7 w 19"/>
                  <a:gd name="T3" fmla="*/ 15 h 29"/>
                  <a:gd name="T4" fmla="*/ 6 w 19"/>
                  <a:gd name="T5" fmla="*/ 19 h 29"/>
                  <a:gd name="T6" fmla="*/ 10 w 19"/>
                  <a:gd name="T7" fmla="*/ 23 h 29"/>
                  <a:gd name="T8" fmla="*/ 13 w 19"/>
                  <a:gd name="T9" fmla="*/ 19 h 29"/>
                  <a:gd name="T10" fmla="*/ 9 w 19"/>
                  <a:gd name="T11" fmla="*/ 14 h 29"/>
                  <a:gd name="T12" fmla="*/ 12 w 19"/>
                  <a:gd name="T13" fmla="*/ 9 h 29"/>
                  <a:gd name="T14" fmla="*/ 19 w 19"/>
                  <a:gd name="T15" fmla="*/ 19 h 29"/>
                  <a:gd name="T16" fmla="*/ 10 w 19"/>
                  <a:gd name="T17" fmla="*/ 29 h 29"/>
                  <a:gd name="T18" fmla="*/ 0 w 19"/>
                  <a:gd name="T19" fmla="*/ 19 h 29"/>
                  <a:gd name="T20" fmla="*/ 2 w 19"/>
                  <a:gd name="T21" fmla="*/ 12 h 29"/>
                  <a:gd name="T22" fmla="*/ 8 w 19"/>
                  <a:gd name="T23" fmla="*/ 0 h 29"/>
                  <a:gd name="T24" fmla="*/ 15 w 19"/>
                  <a:gd name="T2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29">
                    <a:moveTo>
                      <a:pt x="15" y="0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6"/>
                      <a:pt x="6" y="18"/>
                      <a:pt x="6" y="19"/>
                    </a:cubicBezTo>
                    <a:cubicBezTo>
                      <a:pt x="6" y="21"/>
                      <a:pt x="7" y="23"/>
                      <a:pt x="10" y="23"/>
                    </a:cubicBezTo>
                    <a:cubicBezTo>
                      <a:pt x="12" y="23"/>
                      <a:pt x="13" y="21"/>
                      <a:pt x="13" y="19"/>
                    </a:cubicBezTo>
                    <a:cubicBezTo>
                      <a:pt x="13" y="16"/>
                      <a:pt x="12" y="15"/>
                      <a:pt x="9" y="14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7" y="10"/>
                      <a:pt x="19" y="14"/>
                      <a:pt x="19" y="19"/>
                    </a:cubicBezTo>
                    <a:cubicBezTo>
                      <a:pt x="19" y="24"/>
                      <a:pt x="15" y="29"/>
                      <a:pt x="10" y="29"/>
                    </a:cubicBezTo>
                    <a:cubicBezTo>
                      <a:pt x="4" y="29"/>
                      <a:pt x="0" y="24"/>
                      <a:pt x="0" y="19"/>
                    </a:cubicBezTo>
                    <a:cubicBezTo>
                      <a:pt x="0" y="17"/>
                      <a:pt x="1" y="14"/>
                      <a:pt x="2" y="12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0" name="Freeform 481"/>
              <p:cNvSpPr/>
              <p:nvPr/>
            </p:nvSpPr>
            <p:spPr bwMode="auto">
              <a:xfrm>
                <a:off x="-910120" y="2495217"/>
                <a:ext cx="75804" cy="107476"/>
              </a:xfrm>
              <a:custGeom>
                <a:avLst/>
                <a:gdLst>
                  <a:gd name="T0" fmla="*/ 20 w 20"/>
                  <a:gd name="T1" fmla="*/ 29 h 29"/>
                  <a:gd name="T2" fmla="*/ 5 w 20"/>
                  <a:gd name="T3" fmla="*/ 29 h 29"/>
                  <a:gd name="T4" fmla="*/ 0 w 20"/>
                  <a:gd name="T5" fmla="*/ 26 h 29"/>
                  <a:gd name="T6" fmla="*/ 4 w 20"/>
                  <a:gd name="T7" fmla="*/ 20 h 29"/>
                  <a:gd name="T8" fmla="*/ 10 w 20"/>
                  <a:gd name="T9" fmla="*/ 14 h 29"/>
                  <a:gd name="T10" fmla="*/ 13 w 20"/>
                  <a:gd name="T11" fmla="*/ 9 h 29"/>
                  <a:gd name="T12" fmla="*/ 10 w 20"/>
                  <a:gd name="T13" fmla="*/ 6 h 29"/>
                  <a:gd name="T14" fmla="*/ 7 w 20"/>
                  <a:gd name="T15" fmla="*/ 9 h 29"/>
                  <a:gd name="T16" fmla="*/ 9 w 20"/>
                  <a:gd name="T17" fmla="*/ 13 h 29"/>
                  <a:gd name="T18" fmla="*/ 5 w 20"/>
                  <a:gd name="T19" fmla="*/ 17 h 29"/>
                  <a:gd name="T20" fmla="*/ 1 w 20"/>
                  <a:gd name="T21" fmla="*/ 9 h 29"/>
                  <a:gd name="T22" fmla="*/ 10 w 20"/>
                  <a:gd name="T23" fmla="*/ 0 h 29"/>
                  <a:gd name="T24" fmla="*/ 19 w 20"/>
                  <a:gd name="T25" fmla="*/ 9 h 29"/>
                  <a:gd name="T26" fmla="*/ 15 w 20"/>
                  <a:gd name="T27" fmla="*/ 17 h 29"/>
                  <a:gd name="T28" fmla="*/ 8 w 20"/>
                  <a:gd name="T29" fmla="*/ 24 h 29"/>
                  <a:gd name="T30" fmla="*/ 20 w 20"/>
                  <a:gd name="T31" fmla="*/ 24 h 29"/>
                  <a:gd name="T32" fmla="*/ 20 w 20"/>
                  <a:gd name="T3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9">
                    <a:moveTo>
                      <a:pt x="20" y="29"/>
                    </a:moveTo>
                    <a:cubicBezTo>
                      <a:pt x="5" y="29"/>
                      <a:pt x="5" y="29"/>
                      <a:pt x="5" y="29"/>
                    </a:cubicBezTo>
                    <a:cubicBezTo>
                      <a:pt x="2" y="29"/>
                      <a:pt x="0" y="28"/>
                      <a:pt x="0" y="26"/>
                    </a:cubicBezTo>
                    <a:cubicBezTo>
                      <a:pt x="0" y="24"/>
                      <a:pt x="1" y="23"/>
                      <a:pt x="4" y="20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2" y="12"/>
                      <a:pt x="13" y="10"/>
                      <a:pt x="13" y="9"/>
                    </a:cubicBezTo>
                    <a:cubicBezTo>
                      <a:pt x="13" y="8"/>
                      <a:pt x="12" y="6"/>
                      <a:pt x="10" y="6"/>
                    </a:cubicBezTo>
                    <a:cubicBezTo>
                      <a:pt x="8" y="6"/>
                      <a:pt x="7" y="7"/>
                      <a:pt x="7" y="9"/>
                    </a:cubicBezTo>
                    <a:cubicBezTo>
                      <a:pt x="7" y="11"/>
                      <a:pt x="8" y="12"/>
                      <a:pt x="9" y="13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5"/>
                      <a:pt x="1" y="12"/>
                      <a:pt x="1" y="9"/>
                    </a:cubicBezTo>
                    <a:cubicBezTo>
                      <a:pt x="1" y="4"/>
                      <a:pt x="5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13"/>
                      <a:pt x="18" y="15"/>
                      <a:pt x="15" y="17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20" y="24"/>
                      <a:pt x="20" y="24"/>
                      <a:pt x="20" y="24"/>
                    </a:cubicBezTo>
                    <a:lnTo>
                      <a:pt x="20" y="29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1" name="Freeform 482"/>
              <p:cNvSpPr/>
              <p:nvPr/>
            </p:nvSpPr>
            <p:spPr bwMode="auto">
              <a:xfrm>
                <a:off x="-830327" y="2495217"/>
                <a:ext cx="67825" cy="107476"/>
              </a:xfrm>
              <a:custGeom>
                <a:avLst/>
                <a:gdLst>
                  <a:gd name="T0" fmla="*/ 0 w 18"/>
                  <a:gd name="T1" fmla="*/ 0 h 28"/>
                  <a:gd name="T2" fmla="*/ 13 w 18"/>
                  <a:gd name="T3" fmla="*/ 0 h 28"/>
                  <a:gd name="T4" fmla="*/ 18 w 18"/>
                  <a:gd name="T5" fmla="*/ 3 h 28"/>
                  <a:gd name="T6" fmla="*/ 17 w 18"/>
                  <a:gd name="T7" fmla="*/ 7 h 28"/>
                  <a:gd name="T8" fmla="*/ 10 w 18"/>
                  <a:gd name="T9" fmla="*/ 28 h 28"/>
                  <a:gd name="T10" fmla="*/ 3 w 18"/>
                  <a:gd name="T11" fmla="*/ 28 h 28"/>
                  <a:gd name="T12" fmla="*/ 11 w 18"/>
                  <a:gd name="T13" fmla="*/ 5 h 28"/>
                  <a:gd name="T14" fmla="*/ 0 w 18"/>
                  <a:gd name="T15" fmla="*/ 5 h 28"/>
                  <a:gd name="T16" fmla="*/ 0 w 18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8">
                    <a:moveTo>
                      <a:pt x="0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6" y="0"/>
                      <a:pt x="18" y="1"/>
                      <a:pt x="18" y="3"/>
                    </a:cubicBezTo>
                    <a:cubicBezTo>
                      <a:pt x="18" y="5"/>
                      <a:pt x="17" y="6"/>
                      <a:pt x="17" y="7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2" name="Freeform 483"/>
              <p:cNvSpPr/>
              <p:nvPr/>
            </p:nvSpPr>
            <p:spPr bwMode="auto">
              <a:xfrm>
                <a:off x="-650792" y="2495217"/>
                <a:ext cx="75802" cy="107476"/>
              </a:xfrm>
              <a:custGeom>
                <a:avLst/>
                <a:gdLst>
                  <a:gd name="T0" fmla="*/ 20 w 20"/>
                  <a:gd name="T1" fmla="*/ 29 h 29"/>
                  <a:gd name="T2" fmla="*/ 5 w 20"/>
                  <a:gd name="T3" fmla="*/ 29 h 29"/>
                  <a:gd name="T4" fmla="*/ 0 w 20"/>
                  <a:gd name="T5" fmla="*/ 26 h 29"/>
                  <a:gd name="T6" fmla="*/ 4 w 20"/>
                  <a:gd name="T7" fmla="*/ 20 h 29"/>
                  <a:gd name="T8" fmla="*/ 10 w 20"/>
                  <a:gd name="T9" fmla="*/ 14 h 29"/>
                  <a:gd name="T10" fmla="*/ 13 w 20"/>
                  <a:gd name="T11" fmla="*/ 9 h 29"/>
                  <a:gd name="T12" fmla="*/ 10 w 20"/>
                  <a:gd name="T13" fmla="*/ 6 h 29"/>
                  <a:gd name="T14" fmla="*/ 7 w 20"/>
                  <a:gd name="T15" fmla="*/ 9 h 29"/>
                  <a:gd name="T16" fmla="*/ 9 w 20"/>
                  <a:gd name="T17" fmla="*/ 13 h 29"/>
                  <a:gd name="T18" fmla="*/ 5 w 20"/>
                  <a:gd name="T19" fmla="*/ 17 h 29"/>
                  <a:gd name="T20" fmla="*/ 1 w 20"/>
                  <a:gd name="T21" fmla="*/ 9 h 29"/>
                  <a:gd name="T22" fmla="*/ 10 w 20"/>
                  <a:gd name="T23" fmla="*/ 0 h 29"/>
                  <a:gd name="T24" fmla="*/ 19 w 20"/>
                  <a:gd name="T25" fmla="*/ 9 h 29"/>
                  <a:gd name="T26" fmla="*/ 15 w 20"/>
                  <a:gd name="T27" fmla="*/ 17 h 29"/>
                  <a:gd name="T28" fmla="*/ 8 w 20"/>
                  <a:gd name="T29" fmla="*/ 24 h 29"/>
                  <a:gd name="T30" fmla="*/ 20 w 20"/>
                  <a:gd name="T31" fmla="*/ 24 h 29"/>
                  <a:gd name="T32" fmla="*/ 20 w 20"/>
                  <a:gd name="T3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9">
                    <a:moveTo>
                      <a:pt x="20" y="29"/>
                    </a:moveTo>
                    <a:cubicBezTo>
                      <a:pt x="5" y="29"/>
                      <a:pt x="5" y="29"/>
                      <a:pt x="5" y="29"/>
                    </a:cubicBezTo>
                    <a:cubicBezTo>
                      <a:pt x="2" y="29"/>
                      <a:pt x="0" y="28"/>
                      <a:pt x="0" y="26"/>
                    </a:cubicBezTo>
                    <a:cubicBezTo>
                      <a:pt x="0" y="24"/>
                      <a:pt x="1" y="23"/>
                      <a:pt x="4" y="20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2" y="12"/>
                      <a:pt x="13" y="10"/>
                      <a:pt x="13" y="9"/>
                    </a:cubicBezTo>
                    <a:cubicBezTo>
                      <a:pt x="13" y="8"/>
                      <a:pt x="12" y="6"/>
                      <a:pt x="10" y="6"/>
                    </a:cubicBezTo>
                    <a:cubicBezTo>
                      <a:pt x="8" y="6"/>
                      <a:pt x="7" y="7"/>
                      <a:pt x="7" y="9"/>
                    </a:cubicBezTo>
                    <a:cubicBezTo>
                      <a:pt x="7" y="11"/>
                      <a:pt x="8" y="12"/>
                      <a:pt x="9" y="13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5"/>
                      <a:pt x="1" y="12"/>
                      <a:pt x="1" y="9"/>
                    </a:cubicBezTo>
                    <a:cubicBezTo>
                      <a:pt x="1" y="4"/>
                      <a:pt x="5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13"/>
                      <a:pt x="18" y="15"/>
                      <a:pt x="15" y="17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20" y="24"/>
                      <a:pt x="20" y="24"/>
                      <a:pt x="20" y="24"/>
                    </a:cubicBezTo>
                    <a:lnTo>
                      <a:pt x="20" y="29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3" name="Freeform 484"/>
              <p:cNvSpPr>
                <a:spLocks noEditPoints="1"/>
              </p:cNvSpPr>
              <p:nvPr/>
            </p:nvSpPr>
            <p:spPr bwMode="auto">
              <a:xfrm>
                <a:off x="-570999" y="2495217"/>
                <a:ext cx="75802" cy="111458"/>
              </a:xfrm>
              <a:custGeom>
                <a:avLst/>
                <a:gdLst>
                  <a:gd name="T0" fmla="*/ 10 w 20"/>
                  <a:gd name="T1" fmla="*/ 30 h 30"/>
                  <a:gd name="T2" fmla="*/ 0 w 20"/>
                  <a:gd name="T3" fmla="*/ 20 h 30"/>
                  <a:gd name="T4" fmla="*/ 5 w 20"/>
                  <a:gd name="T5" fmla="*/ 14 h 30"/>
                  <a:gd name="T6" fmla="*/ 1 w 20"/>
                  <a:gd name="T7" fmla="*/ 8 h 30"/>
                  <a:gd name="T8" fmla="*/ 10 w 20"/>
                  <a:gd name="T9" fmla="*/ 0 h 30"/>
                  <a:gd name="T10" fmla="*/ 19 w 20"/>
                  <a:gd name="T11" fmla="*/ 8 h 30"/>
                  <a:gd name="T12" fmla="*/ 16 w 20"/>
                  <a:gd name="T13" fmla="*/ 14 h 30"/>
                  <a:gd name="T14" fmla="*/ 20 w 20"/>
                  <a:gd name="T15" fmla="*/ 20 h 30"/>
                  <a:gd name="T16" fmla="*/ 10 w 20"/>
                  <a:gd name="T17" fmla="*/ 30 h 30"/>
                  <a:gd name="T18" fmla="*/ 10 w 20"/>
                  <a:gd name="T19" fmla="*/ 24 h 30"/>
                  <a:gd name="T20" fmla="*/ 14 w 20"/>
                  <a:gd name="T21" fmla="*/ 20 h 30"/>
                  <a:gd name="T22" fmla="*/ 10 w 20"/>
                  <a:gd name="T23" fmla="*/ 16 h 30"/>
                  <a:gd name="T24" fmla="*/ 6 w 20"/>
                  <a:gd name="T25" fmla="*/ 20 h 30"/>
                  <a:gd name="T26" fmla="*/ 10 w 20"/>
                  <a:gd name="T27" fmla="*/ 24 h 30"/>
                  <a:gd name="T28" fmla="*/ 7 w 20"/>
                  <a:gd name="T29" fmla="*/ 8 h 30"/>
                  <a:gd name="T30" fmla="*/ 10 w 20"/>
                  <a:gd name="T31" fmla="*/ 12 h 30"/>
                  <a:gd name="T32" fmla="*/ 14 w 20"/>
                  <a:gd name="T33" fmla="*/ 8 h 30"/>
                  <a:gd name="T34" fmla="*/ 10 w 20"/>
                  <a:gd name="T35" fmla="*/ 5 h 30"/>
                  <a:gd name="T36" fmla="*/ 7 w 20"/>
                  <a:gd name="T37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" h="30">
                    <a:moveTo>
                      <a:pt x="10" y="30"/>
                    </a:moveTo>
                    <a:cubicBezTo>
                      <a:pt x="4" y="30"/>
                      <a:pt x="0" y="26"/>
                      <a:pt x="0" y="20"/>
                    </a:cubicBezTo>
                    <a:cubicBezTo>
                      <a:pt x="0" y="17"/>
                      <a:pt x="2" y="15"/>
                      <a:pt x="5" y="14"/>
                    </a:cubicBezTo>
                    <a:cubicBezTo>
                      <a:pt x="2" y="13"/>
                      <a:pt x="1" y="10"/>
                      <a:pt x="1" y="8"/>
                    </a:cubicBezTo>
                    <a:cubicBezTo>
                      <a:pt x="1" y="3"/>
                      <a:pt x="5" y="0"/>
                      <a:pt x="10" y="0"/>
                    </a:cubicBezTo>
                    <a:cubicBezTo>
                      <a:pt x="15" y="0"/>
                      <a:pt x="19" y="3"/>
                      <a:pt x="19" y="8"/>
                    </a:cubicBezTo>
                    <a:cubicBezTo>
                      <a:pt x="19" y="10"/>
                      <a:pt x="18" y="13"/>
                      <a:pt x="16" y="14"/>
                    </a:cubicBezTo>
                    <a:cubicBezTo>
                      <a:pt x="18" y="15"/>
                      <a:pt x="20" y="17"/>
                      <a:pt x="20" y="20"/>
                    </a:cubicBezTo>
                    <a:cubicBezTo>
                      <a:pt x="20" y="26"/>
                      <a:pt x="16" y="30"/>
                      <a:pt x="10" y="30"/>
                    </a:cubicBezTo>
                    <a:close/>
                    <a:moveTo>
                      <a:pt x="10" y="24"/>
                    </a:moveTo>
                    <a:cubicBezTo>
                      <a:pt x="12" y="24"/>
                      <a:pt x="14" y="23"/>
                      <a:pt x="14" y="20"/>
                    </a:cubicBezTo>
                    <a:cubicBezTo>
                      <a:pt x="14" y="18"/>
                      <a:pt x="12" y="16"/>
                      <a:pt x="10" y="16"/>
                    </a:cubicBezTo>
                    <a:cubicBezTo>
                      <a:pt x="8" y="16"/>
                      <a:pt x="6" y="18"/>
                      <a:pt x="6" y="20"/>
                    </a:cubicBezTo>
                    <a:cubicBezTo>
                      <a:pt x="6" y="23"/>
                      <a:pt x="8" y="24"/>
                      <a:pt x="10" y="24"/>
                    </a:cubicBezTo>
                    <a:close/>
                    <a:moveTo>
                      <a:pt x="7" y="8"/>
                    </a:moveTo>
                    <a:cubicBezTo>
                      <a:pt x="7" y="10"/>
                      <a:pt x="8" y="12"/>
                      <a:pt x="10" y="12"/>
                    </a:cubicBezTo>
                    <a:cubicBezTo>
                      <a:pt x="12" y="12"/>
                      <a:pt x="14" y="10"/>
                      <a:pt x="14" y="8"/>
                    </a:cubicBezTo>
                    <a:cubicBezTo>
                      <a:pt x="14" y="6"/>
                      <a:pt x="12" y="5"/>
                      <a:pt x="10" y="5"/>
                    </a:cubicBezTo>
                    <a:cubicBezTo>
                      <a:pt x="8" y="5"/>
                      <a:pt x="7" y="6"/>
                      <a:pt x="7" y="8"/>
                    </a:cubicBez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4" name="Freeform 485"/>
              <p:cNvSpPr/>
              <p:nvPr/>
            </p:nvSpPr>
            <p:spPr bwMode="auto">
              <a:xfrm>
                <a:off x="-387476" y="2495217"/>
                <a:ext cx="75802" cy="107476"/>
              </a:xfrm>
              <a:custGeom>
                <a:avLst/>
                <a:gdLst>
                  <a:gd name="T0" fmla="*/ 20 w 20"/>
                  <a:gd name="T1" fmla="*/ 29 h 29"/>
                  <a:gd name="T2" fmla="*/ 4 w 20"/>
                  <a:gd name="T3" fmla="*/ 29 h 29"/>
                  <a:gd name="T4" fmla="*/ 0 w 20"/>
                  <a:gd name="T5" fmla="*/ 26 h 29"/>
                  <a:gd name="T6" fmla="*/ 4 w 20"/>
                  <a:gd name="T7" fmla="*/ 20 h 29"/>
                  <a:gd name="T8" fmla="*/ 10 w 20"/>
                  <a:gd name="T9" fmla="*/ 14 h 29"/>
                  <a:gd name="T10" fmla="*/ 13 w 20"/>
                  <a:gd name="T11" fmla="*/ 9 h 29"/>
                  <a:gd name="T12" fmla="*/ 10 w 20"/>
                  <a:gd name="T13" fmla="*/ 6 h 29"/>
                  <a:gd name="T14" fmla="*/ 6 w 20"/>
                  <a:gd name="T15" fmla="*/ 9 h 29"/>
                  <a:gd name="T16" fmla="*/ 9 w 20"/>
                  <a:gd name="T17" fmla="*/ 13 h 29"/>
                  <a:gd name="T18" fmla="*/ 5 w 20"/>
                  <a:gd name="T19" fmla="*/ 17 h 29"/>
                  <a:gd name="T20" fmla="*/ 0 w 20"/>
                  <a:gd name="T21" fmla="*/ 9 h 29"/>
                  <a:gd name="T22" fmla="*/ 10 w 20"/>
                  <a:gd name="T23" fmla="*/ 0 h 29"/>
                  <a:gd name="T24" fmla="*/ 19 w 20"/>
                  <a:gd name="T25" fmla="*/ 9 h 29"/>
                  <a:gd name="T26" fmla="*/ 15 w 20"/>
                  <a:gd name="T27" fmla="*/ 17 h 29"/>
                  <a:gd name="T28" fmla="*/ 8 w 20"/>
                  <a:gd name="T29" fmla="*/ 24 h 29"/>
                  <a:gd name="T30" fmla="*/ 20 w 20"/>
                  <a:gd name="T31" fmla="*/ 24 h 29"/>
                  <a:gd name="T32" fmla="*/ 20 w 20"/>
                  <a:gd name="T3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9">
                    <a:moveTo>
                      <a:pt x="20" y="29"/>
                    </a:moveTo>
                    <a:cubicBezTo>
                      <a:pt x="4" y="29"/>
                      <a:pt x="4" y="29"/>
                      <a:pt x="4" y="29"/>
                    </a:cubicBezTo>
                    <a:cubicBezTo>
                      <a:pt x="2" y="29"/>
                      <a:pt x="0" y="28"/>
                      <a:pt x="0" y="26"/>
                    </a:cubicBezTo>
                    <a:cubicBezTo>
                      <a:pt x="0" y="24"/>
                      <a:pt x="0" y="23"/>
                      <a:pt x="4" y="20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2" y="12"/>
                      <a:pt x="13" y="10"/>
                      <a:pt x="13" y="9"/>
                    </a:cubicBezTo>
                    <a:cubicBezTo>
                      <a:pt x="13" y="8"/>
                      <a:pt x="12" y="6"/>
                      <a:pt x="10" y="6"/>
                    </a:cubicBezTo>
                    <a:cubicBezTo>
                      <a:pt x="7" y="6"/>
                      <a:pt x="6" y="7"/>
                      <a:pt x="6" y="9"/>
                    </a:cubicBezTo>
                    <a:cubicBezTo>
                      <a:pt x="6" y="11"/>
                      <a:pt x="7" y="12"/>
                      <a:pt x="9" y="13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2" y="15"/>
                      <a:pt x="0" y="12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13"/>
                      <a:pt x="17" y="15"/>
                      <a:pt x="15" y="17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20" y="24"/>
                      <a:pt x="20" y="24"/>
                      <a:pt x="20" y="24"/>
                    </a:cubicBezTo>
                    <a:lnTo>
                      <a:pt x="20" y="29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5" name="Freeform 486"/>
              <p:cNvSpPr/>
              <p:nvPr/>
            </p:nvSpPr>
            <p:spPr bwMode="auto">
              <a:xfrm>
                <a:off x="-307683" y="2495217"/>
                <a:ext cx="71814" cy="107476"/>
              </a:xfrm>
              <a:custGeom>
                <a:avLst/>
                <a:gdLst>
                  <a:gd name="T0" fmla="*/ 4 w 20"/>
                  <a:gd name="T1" fmla="*/ 29 h 29"/>
                  <a:gd name="T2" fmla="*/ 13 w 20"/>
                  <a:gd name="T3" fmla="*/ 13 h 29"/>
                  <a:gd name="T4" fmla="*/ 14 w 20"/>
                  <a:gd name="T5" fmla="*/ 10 h 29"/>
                  <a:gd name="T6" fmla="*/ 10 w 20"/>
                  <a:gd name="T7" fmla="*/ 6 h 29"/>
                  <a:gd name="T8" fmla="*/ 6 w 20"/>
                  <a:gd name="T9" fmla="*/ 10 h 29"/>
                  <a:gd name="T10" fmla="*/ 10 w 20"/>
                  <a:gd name="T11" fmla="*/ 14 h 29"/>
                  <a:gd name="T12" fmla="*/ 7 w 20"/>
                  <a:gd name="T13" fmla="*/ 20 h 29"/>
                  <a:gd name="T14" fmla="*/ 0 w 20"/>
                  <a:gd name="T15" fmla="*/ 10 h 29"/>
                  <a:gd name="T16" fmla="*/ 10 w 20"/>
                  <a:gd name="T17" fmla="*/ 0 h 29"/>
                  <a:gd name="T18" fmla="*/ 20 w 20"/>
                  <a:gd name="T19" fmla="*/ 10 h 29"/>
                  <a:gd name="T20" fmla="*/ 18 w 20"/>
                  <a:gd name="T21" fmla="*/ 17 h 29"/>
                  <a:gd name="T22" fmla="*/ 11 w 20"/>
                  <a:gd name="T23" fmla="*/ 29 h 29"/>
                  <a:gd name="T24" fmla="*/ 4 w 20"/>
                  <a:gd name="T2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9">
                    <a:moveTo>
                      <a:pt x="4" y="29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4" y="11"/>
                      <a:pt x="14" y="10"/>
                    </a:cubicBezTo>
                    <a:cubicBezTo>
                      <a:pt x="14" y="8"/>
                      <a:pt x="12" y="6"/>
                      <a:pt x="10" y="6"/>
                    </a:cubicBezTo>
                    <a:cubicBezTo>
                      <a:pt x="8" y="6"/>
                      <a:pt x="6" y="8"/>
                      <a:pt x="6" y="10"/>
                    </a:cubicBezTo>
                    <a:cubicBezTo>
                      <a:pt x="6" y="13"/>
                      <a:pt x="7" y="14"/>
                      <a:pt x="10" y="14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3" y="19"/>
                      <a:pt x="0" y="15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" y="0"/>
                      <a:pt x="20" y="5"/>
                      <a:pt x="20" y="10"/>
                    </a:cubicBezTo>
                    <a:cubicBezTo>
                      <a:pt x="20" y="12"/>
                      <a:pt x="19" y="15"/>
                      <a:pt x="18" y="17"/>
                    </a:cubicBezTo>
                    <a:cubicBezTo>
                      <a:pt x="11" y="29"/>
                      <a:pt x="11" y="29"/>
                      <a:pt x="11" y="29"/>
                    </a:cubicBezTo>
                    <a:lnTo>
                      <a:pt x="4" y="29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6" name="Freeform 487"/>
              <p:cNvSpPr/>
              <p:nvPr/>
            </p:nvSpPr>
            <p:spPr bwMode="auto">
              <a:xfrm>
                <a:off x="-124159" y="2495217"/>
                <a:ext cx="71814" cy="107476"/>
              </a:xfrm>
              <a:custGeom>
                <a:avLst/>
                <a:gdLst>
                  <a:gd name="T0" fmla="*/ 0 w 19"/>
                  <a:gd name="T1" fmla="*/ 22 h 28"/>
                  <a:gd name="T2" fmla="*/ 8 w 19"/>
                  <a:gd name="T3" fmla="*/ 22 h 28"/>
                  <a:gd name="T4" fmla="*/ 12 w 19"/>
                  <a:gd name="T5" fmla="*/ 19 h 28"/>
                  <a:gd name="T6" fmla="*/ 8 w 19"/>
                  <a:gd name="T7" fmla="*/ 16 h 28"/>
                  <a:gd name="T8" fmla="*/ 3 w 19"/>
                  <a:gd name="T9" fmla="*/ 16 h 28"/>
                  <a:gd name="T10" fmla="*/ 3 w 19"/>
                  <a:gd name="T11" fmla="*/ 12 h 28"/>
                  <a:gd name="T12" fmla="*/ 11 w 19"/>
                  <a:gd name="T13" fmla="*/ 5 h 28"/>
                  <a:gd name="T14" fmla="*/ 11 w 19"/>
                  <a:gd name="T15" fmla="*/ 5 h 28"/>
                  <a:gd name="T16" fmla="*/ 0 w 19"/>
                  <a:gd name="T17" fmla="*/ 5 h 28"/>
                  <a:gd name="T18" fmla="*/ 0 w 19"/>
                  <a:gd name="T19" fmla="*/ 0 h 28"/>
                  <a:gd name="T20" fmla="*/ 12 w 19"/>
                  <a:gd name="T21" fmla="*/ 0 h 28"/>
                  <a:gd name="T22" fmla="*/ 18 w 19"/>
                  <a:gd name="T23" fmla="*/ 4 h 28"/>
                  <a:gd name="T24" fmla="*/ 12 w 19"/>
                  <a:gd name="T25" fmla="*/ 11 h 28"/>
                  <a:gd name="T26" fmla="*/ 19 w 19"/>
                  <a:gd name="T27" fmla="*/ 19 h 28"/>
                  <a:gd name="T28" fmla="*/ 9 w 19"/>
                  <a:gd name="T29" fmla="*/ 28 h 28"/>
                  <a:gd name="T30" fmla="*/ 0 w 19"/>
                  <a:gd name="T31" fmla="*/ 28 h 28"/>
                  <a:gd name="T32" fmla="*/ 0 w 19"/>
                  <a:gd name="T33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8">
                    <a:moveTo>
                      <a:pt x="0" y="22"/>
                    </a:moveTo>
                    <a:cubicBezTo>
                      <a:pt x="8" y="22"/>
                      <a:pt x="8" y="22"/>
                      <a:pt x="8" y="22"/>
                    </a:cubicBezTo>
                    <a:cubicBezTo>
                      <a:pt x="11" y="22"/>
                      <a:pt x="12" y="22"/>
                      <a:pt x="12" y="19"/>
                    </a:cubicBezTo>
                    <a:cubicBezTo>
                      <a:pt x="12" y="16"/>
                      <a:pt x="11" y="16"/>
                      <a:pt x="8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6" y="0"/>
                      <a:pt x="18" y="2"/>
                      <a:pt x="18" y="4"/>
                    </a:cubicBezTo>
                    <a:cubicBezTo>
                      <a:pt x="18" y="8"/>
                      <a:pt x="14" y="9"/>
                      <a:pt x="12" y="11"/>
                    </a:cubicBezTo>
                    <a:cubicBezTo>
                      <a:pt x="16" y="12"/>
                      <a:pt x="19" y="15"/>
                      <a:pt x="19" y="19"/>
                    </a:cubicBezTo>
                    <a:cubicBezTo>
                      <a:pt x="19" y="26"/>
                      <a:pt x="14" y="28"/>
                      <a:pt x="9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7" name="Freeform 488"/>
              <p:cNvSpPr>
                <a:spLocks noEditPoints="1"/>
              </p:cNvSpPr>
              <p:nvPr/>
            </p:nvSpPr>
            <p:spPr bwMode="auto">
              <a:xfrm>
                <a:off x="-48357" y="2495217"/>
                <a:ext cx="71814" cy="111458"/>
              </a:xfrm>
              <a:custGeom>
                <a:avLst/>
                <a:gdLst>
                  <a:gd name="T0" fmla="*/ 0 w 19"/>
                  <a:gd name="T1" fmla="*/ 10 h 30"/>
                  <a:gd name="T2" fmla="*/ 10 w 19"/>
                  <a:gd name="T3" fmla="*/ 0 h 30"/>
                  <a:gd name="T4" fmla="*/ 19 w 19"/>
                  <a:gd name="T5" fmla="*/ 10 h 30"/>
                  <a:gd name="T6" fmla="*/ 19 w 19"/>
                  <a:gd name="T7" fmla="*/ 20 h 30"/>
                  <a:gd name="T8" fmla="*/ 10 w 19"/>
                  <a:gd name="T9" fmla="*/ 30 h 30"/>
                  <a:gd name="T10" fmla="*/ 0 w 19"/>
                  <a:gd name="T11" fmla="*/ 20 h 30"/>
                  <a:gd name="T12" fmla="*/ 0 w 19"/>
                  <a:gd name="T13" fmla="*/ 10 h 30"/>
                  <a:gd name="T14" fmla="*/ 13 w 19"/>
                  <a:gd name="T15" fmla="*/ 10 h 30"/>
                  <a:gd name="T16" fmla="*/ 10 w 19"/>
                  <a:gd name="T17" fmla="*/ 6 h 30"/>
                  <a:gd name="T18" fmla="*/ 6 w 19"/>
                  <a:gd name="T19" fmla="*/ 10 h 30"/>
                  <a:gd name="T20" fmla="*/ 6 w 19"/>
                  <a:gd name="T21" fmla="*/ 20 h 30"/>
                  <a:gd name="T22" fmla="*/ 10 w 19"/>
                  <a:gd name="T23" fmla="*/ 24 h 30"/>
                  <a:gd name="T24" fmla="*/ 13 w 19"/>
                  <a:gd name="T25" fmla="*/ 20 h 30"/>
                  <a:gd name="T26" fmla="*/ 13 w 19"/>
                  <a:gd name="T27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30">
                    <a:moveTo>
                      <a:pt x="0" y="10"/>
                    </a:moveTo>
                    <a:cubicBezTo>
                      <a:pt x="0" y="4"/>
                      <a:pt x="4" y="0"/>
                      <a:pt x="10" y="0"/>
                    </a:cubicBezTo>
                    <a:cubicBezTo>
                      <a:pt x="16" y="0"/>
                      <a:pt x="19" y="4"/>
                      <a:pt x="19" y="1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5"/>
                      <a:pt x="16" y="30"/>
                      <a:pt x="10" y="30"/>
                    </a:cubicBezTo>
                    <a:cubicBezTo>
                      <a:pt x="4" y="30"/>
                      <a:pt x="0" y="25"/>
                      <a:pt x="0" y="20"/>
                    </a:cubicBezTo>
                    <a:lnTo>
                      <a:pt x="0" y="10"/>
                    </a:lnTo>
                    <a:close/>
                    <a:moveTo>
                      <a:pt x="13" y="10"/>
                    </a:moveTo>
                    <a:cubicBezTo>
                      <a:pt x="13" y="7"/>
                      <a:pt x="12" y="6"/>
                      <a:pt x="10" y="6"/>
                    </a:cubicBezTo>
                    <a:cubicBezTo>
                      <a:pt x="7" y="6"/>
                      <a:pt x="6" y="7"/>
                      <a:pt x="6" y="1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7" y="24"/>
                      <a:pt x="10" y="24"/>
                    </a:cubicBezTo>
                    <a:cubicBezTo>
                      <a:pt x="12" y="24"/>
                      <a:pt x="13" y="22"/>
                      <a:pt x="13" y="20"/>
                    </a:cubicBezTo>
                    <a:lnTo>
                      <a:pt x="13" y="10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8" name="Freeform 489"/>
              <p:cNvSpPr/>
              <p:nvPr/>
            </p:nvSpPr>
            <p:spPr bwMode="auto">
              <a:xfrm>
                <a:off x="135166" y="2495217"/>
                <a:ext cx="75804" cy="111458"/>
              </a:xfrm>
              <a:custGeom>
                <a:avLst/>
                <a:gdLst>
                  <a:gd name="T0" fmla="*/ 0 w 20"/>
                  <a:gd name="T1" fmla="*/ 23 h 29"/>
                  <a:gd name="T2" fmla="*/ 9 w 20"/>
                  <a:gd name="T3" fmla="*/ 23 h 29"/>
                  <a:gd name="T4" fmla="*/ 13 w 20"/>
                  <a:gd name="T5" fmla="*/ 19 h 29"/>
                  <a:gd name="T6" fmla="*/ 9 w 20"/>
                  <a:gd name="T7" fmla="*/ 16 h 29"/>
                  <a:gd name="T8" fmla="*/ 3 w 20"/>
                  <a:gd name="T9" fmla="*/ 16 h 29"/>
                  <a:gd name="T10" fmla="*/ 3 w 20"/>
                  <a:gd name="T11" fmla="*/ 12 h 29"/>
                  <a:gd name="T12" fmla="*/ 12 w 20"/>
                  <a:gd name="T13" fmla="*/ 6 h 29"/>
                  <a:gd name="T14" fmla="*/ 12 w 20"/>
                  <a:gd name="T15" fmla="*/ 6 h 29"/>
                  <a:gd name="T16" fmla="*/ 1 w 20"/>
                  <a:gd name="T17" fmla="*/ 6 h 29"/>
                  <a:gd name="T18" fmla="*/ 1 w 20"/>
                  <a:gd name="T19" fmla="*/ 0 h 29"/>
                  <a:gd name="T20" fmla="*/ 13 w 20"/>
                  <a:gd name="T21" fmla="*/ 0 h 29"/>
                  <a:gd name="T22" fmla="*/ 18 w 20"/>
                  <a:gd name="T23" fmla="*/ 5 h 29"/>
                  <a:gd name="T24" fmla="*/ 12 w 20"/>
                  <a:gd name="T25" fmla="*/ 12 h 29"/>
                  <a:gd name="T26" fmla="*/ 20 w 20"/>
                  <a:gd name="T27" fmla="*/ 20 h 29"/>
                  <a:gd name="T28" fmla="*/ 9 w 20"/>
                  <a:gd name="T29" fmla="*/ 29 h 29"/>
                  <a:gd name="T30" fmla="*/ 0 w 20"/>
                  <a:gd name="T31" fmla="*/ 29 h 29"/>
                  <a:gd name="T32" fmla="*/ 0 w 20"/>
                  <a:gd name="T33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9">
                    <a:moveTo>
                      <a:pt x="0" y="23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11" y="23"/>
                      <a:pt x="13" y="22"/>
                      <a:pt x="13" y="19"/>
                    </a:cubicBezTo>
                    <a:cubicBezTo>
                      <a:pt x="13" y="17"/>
                      <a:pt x="11" y="16"/>
                      <a:pt x="9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0"/>
                      <a:pt x="18" y="2"/>
                      <a:pt x="18" y="5"/>
                    </a:cubicBezTo>
                    <a:cubicBezTo>
                      <a:pt x="18" y="8"/>
                      <a:pt x="15" y="10"/>
                      <a:pt x="12" y="12"/>
                    </a:cubicBezTo>
                    <a:cubicBezTo>
                      <a:pt x="16" y="13"/>
                      <a:pt x="20" y="16"/>
                      <a:pt x="20" y="20"/>
                    </a:cubicBezTo>
                    <a:cubicBezTo>
                      <a:pt x="20" y="26"/>
                      <a:pt x="15" y="29"/>
                      <a:pt x="9" y="29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9" name="Freeform 490"/>
              <p:cNvSpPr/>
              <p:nvPr/>
            </p:nvSpPr>
            <p:spPr bwMode="auto">
              <a:xfrm>
                <a:off x="222938" y="2495217"/>
                <a:ext cx="35908" cy="111458"/>
              </a:xfrm>
              <a:custGeom>
                <a:avLst/>
                <a:gdLst>
                  <a:gd name="T0" fmla="*/ 0 w 24"/>
                  <a:gd name="T1" fmla="*/ 0 h 69"/>
                  <a:gd name="T2" fmla="*/ 24 w 24"/>
                  <a:gd name="T3" fmla="*/ 0 h 69"/>
                  <a:gd name="T4" fmla="*/ 24 w 24"/>
                  <a:gd name="T5" fmla="*/ 69 h 69"/>
                  <a:gd name="T6" fmla="*/ 10 w 24"/>
                  <a:gd name="T7" fmla="*/ 69 h 69"/>
                  <a:gd name="T8" fmla="*/ 10 w 24"/>
                  <a:gd name="T9" fmla="*/ 15 h 69"/>
                  <a:gd name="T10" fmla="*/ 0 w 24"/>
                  <a:gd name="T11" fmla="*/ 15 h 69"/>
                  <a:gd name="T12" fmla="*/ 0 w 24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69">
                    <a:moveTo>
                      <a:pt x="0" y="0"/>
                    </a:moveTo>
                    <a:lnTo>
                      <a:pt x="24" y="0"/>
                    </a:lnTo>
                    <a:lnTo>
                      <a:pt x="24" y="69"/>
                    </a:lnTo>
                    <a:lnTo>
                      <a:pt x="10" y="69"/>
                    </a:lnTo>
                    <a:lnTo>
                      <a:pt x="10" y="15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83" name="Line 14"/>
            <p:cNvSpPr>
              <a:spLocks noChangeShapeType="1"/>
            </p:cNvSpPr>
            <p:nvPr/>
          </p:nvSpPr>
          <p:spPr bwMode="auto">
            <a:xfrm>
              <a:off x="-950016" y="1464229"/>
              <a:ext cx="1711557" cy="0"/>
            </a:xfrm>
            <a:prstGeom prst="line">
              <a:avLst/>
            </a:prstGeom>
            <a:noFill/>
            <a:ln w="14288" cap="flat">
              <a:solidFill>
                <a:srgbClr val="FFFF00">
                  <a:alpha val="31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FFFF00"/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50" name="组合 1349"/>
          <p:cNvGrpSpPr/>
          <p:nvPr/>
        </p:nvGrpSpPr>
        <p:grpSpPr bwMode="auto">
          <a:xfrm>
            <a:off x="450850" y="831850"/>
            <a:ext cx="771525" cy="755650"/>
            <a:chOff x="-1404938" y="979488"/>
            <a:chExt cx="1187450" cy="1360487"/>
          </a:xfrm>
        </p:grpSpPr>
        <p:sp>
          <p:nvSpPr>
            <p:cNvPr id="1351" name="Rectangle 495"/>
            <p:cNvSpPr>
              <a:spLocks noChangeArrowheads="1"/>
            </p:cNvSpPr>
            <p:nvPr/>
          </p:nvSpPr>
          <p:spPr bwMode="auto">
            <a:xfrm>
              <a:off x="-1404938" y="979488"/>
              <a:ext cx="1177677" cy="228653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66" name="Freeform 496"/>
            <p:cNvSpPr/>
            <p:nvPr/>
          </p:nvSpPr>
          <p:spPr bwMode="auto">
            <a:xfrm>
              <a:off x="-1141413" y="1027113"/>
              <a:ext cx="100013" cy="138112"/>
            </a:xfrm>
            <a:custGeom>
              <a:avLst/>
              <a:gdLst>
                <a:gd name="T0" fmla="*/ 0 w 41"/>
                <a:gd name="T1" fmla="*/ 334647799 h 57"/>
                <a:gd name="T2" fmla="*/ 0 w 41"/>
                <a:gd name="T3" fmla="*/ 117419430 h 57"/>
                <a:gd name="T4" fmla="*/ 124957706 w 41"/>
                <a:gd name="T5" fmla="*/ 0 h 57"/>
                <a:gd name="T6" fmla="*/ 243965858 w 41"/>
                <a:gd name="T7" fmla="*/ 117419430 h 57"/>
                <a:gd name="T8" fmla="*/ 243965858 w 41"/>
                <a:gd name="T9" fmla="*/ 334647799 h 57"/>
                <a:gd name="T10" fmla="*/ 172561454 w 41"/>
                <a:gd name="T11" fmla="*/ 334647799 h 57"/>
                <a:gd name="T12" fmla="*/ 172561454 w 41"/>
                <a:gd name="T13" fmla="*/ 217228369 h 57"/>
                <a:gd name="T14" fmla="*/ 95205058 w 41"/>
                <a:gd name="T15" fmla="*/ 217228369 h 57"/>
                <a:gd name="T16" fmla="*/ 95205058 w 41"/>
                <a:gd name="T17" fmla="*/ 152645259 h 57"/>
                <a:gd name="T18" fmla="*/ 172561454 w 41"/>
                <a:gd name="T19" fmla="*/ 152645259 h 57"/>
                <a:gd name="T20" fmla="*/ 172561454 w 41"/>
                <a:gd name="T21" fmla="*/ 105677487 h 57"/>
                <a:gd name="T22" fmla="*/ 124957706 w 41"/>
                <a:gd name="T23" fmla="*/ 64580687 h 57"/>
                <a:gd name="T24" fmla="*/ 77353957 w 41"/>
                <a:gd name="T25" fmla="*/ 105677487 h 57"/>
                <a:gd name="T26" fmla="*/ 77353957 w 41"/>
                <a:gd name="T27" fmla="*/ 334647799 h 57"/>
                <a:gd name="T28" fmla="*/ 0 w 41"/>
                <a:gd name="T29" fmla="*/ 334647799 h 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1" h="57">
                  <a:moveTo>
                    <a:pt x="0" y="57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11"/>
                    <a:pt x="6" y="0"/>
                    <a:pt x="21" y="0"/>
                  </a:cubicBezTo>
                  <a:cubicBezTo>
                    <a:pt x="36" y="0"/>
                    <a:pt x="41" y="11"/>
                    <a:pt x="41" y="20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4"/>
                    <a:pt x="27" y="11"/>
                    <a:pt x="21" y="11"/>
                  </a:cubicBezTo>
                  <a:cubicBezTo>
                    <a:pt x="15" y="11"/>
                    <a:pt x="13" y="14"/>
                    <a:pt x="13" y="18"/>
                  </a:cubicBezTo>
                  <a:cubicBezTo>
                    <a:pt x="13" y="57"/>
                    <a:pt x="13" y="57"/>
                    <a:pt x="13" y="57"/>
                  </a:cubicBez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7" name="Freeform 497"/>
            <p:cNvSpPr/>
            <p:nvPr/>
          </p:nvSpPr>
          <p:spPr bwMode="auto">
            <a:xfrm>
              <a:off x="-1025526" y="1028700"/>
              <a:ext cx="98425" cy="138112"/>
            </a:xfrm>
            <a:custGeom>
              <a:avLst/>
              <a:gdLst>
                <a:gd name="T0" fmla="*/ 242187016 w 40"/>
                <a:gd name="T1" fmla="*/ 0 h 57"/>
                <a:gd name="T2" fmla="*/ 242187016 w 40"/>
                <a:gd name="T3" fmla="*/ 234841283 h 57"/>
                <a:gd name="T4" fmla="*/ 121094738 w 40"/>
                <a:gd name="T5" fmla="*/ 334647799 h 57"/>
                <a:gd name="T6" fmla="*/ 0 w 40"/>
                <a:gd name="T7" fmla="*/ 234841283 h 57"/>
                <a:gd name="T8" fmla="*/ 0 w 40"/>
                <a:gd name="T9" fmla="*/ 0 h 57"/>
                <a:gd name="T10" fmla="*/ 72657335 w 40"/>
                <a:gd name="T11" fmla="*/ 0 h 57"/>
                <a:gd name="T12" fmla="*/ 72657335 w 40"/>
                <a:gd name="T13" fmla="*/ 211357397 h 57"/>
                <a:gd name="T14" fmla="*/ 121094738 w 40"/>
                <a:gd name="T15" fmla="*/ 270067112 h 57"/>
                <a:gd name="T16" fmla="*/ 169532141 w 40"/>
                <a:gd name="T17" fmla="*/ 211357397 h 57"/>
                <a:gd name="T18" fmla="*/ 169532141 w 40"/>
                <a:gd name="T19" fmla="*/ 0 h 57"/>
                <a:gd name="T20" fmla="*/ 242187016 w 40"/>
                <a:gd name="T21" fmla="*/ 0 h 5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0" h="57">
                  <a:moveTo>
                    <a:pt x="40" y="0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40" y="49"/>
                    <a:pt x="33" y="57"/>
                    <a:pt x="20" y="57"/>
                  </a:cubicBezTo>
                  <a:cubicBezTo>
                    <a:pt x="6" y="57"/>
                    <a:pt x="0" y="49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44"/>
                    <a:pt x="16" y="46"/>
                    <a:pt x="20" y="46"/>
                  </a:cubicBezTo>
                  <a:cubicBezTo>
                    <a:pt x="24" y="46"/>
                    <a:pt x="28" y="44"/>
                    <a:pt x="28" y="36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8" name="Freeform 498"/>
            <p:cNvSpPr/>
            <p:nvPr/>
          </p:nvSpPr>
          <p:spPr bwMode="auto">
            <a:xfrm>
              <a:off x="-911226" y="1027113"/>
              <a:ext cx="141288" cy="139700"/>
            </a:xfrm>
            <a:custGeom>
              <a:avLst/>
              <a:gdLst>
                <a:gd name="T0" fmla="*/ 267034320 w 58"/>
                <a:gd name="T1" fmla="*/ 98625791 h 58"/>
                <a:gd name="T2" fmla="*/ 178022880 w 58"/>
                <a:gd name="T3" fmla="*/ 63816405 h 58"/>
                <a:gd name="T4" fmla="*/ 77143248 w 58"/>
                <a:gd name="T5" fmla="*/ 168242155 h 58"/>
                <a:gd name="T6" fmla="*/ 178022880 w 58"/>
                <a:gd name="T7" fmla="*/ 266867947 h 58"/>
                <a:gd name="T8" fmla="*/ 267034320 w 58"/>
                <a:gd name="T9" fmla="*/ 197249174 h 58"/>
                <a:gd name="T10" fmla="*/ 172088784 w 58"/>
                <a:gd name="T11" fmla="*/ 197249174 h 58"/>
                <a:gd name="T12" fmla="*/ 172088784 w 58"/>
                <a:gd name="T13" fmla="*/ 139235136 h 58"/>
                <a:gd name="T14" fmla="*/ 344177568 w 58"/>
                <a:gd name="T15" fmla="*/ 139235136 h 58"/>
                <a:gd name="T16" fmla="*/ 344177568 w 58"/>
                <a:gd name="T17" fmla="*/ 179844481 h 58"/>
                <a:gd name="T18" fmla="*/ 172088784 w 58"/>
                <a:gd name="T19" fmla="*/ 336484310 h 58"/>
                <a:gd name="T20" fmla="*/ 0 w 58"/>
                <a:gd name="T21" fmla="*/ 168242155 h 58"/>
                <a:gd name="T22" fmla="*/ 172088784 w 58"/>
                <a:gd name="T23" fmla="*/ 0 h 58"/>
                <a:gd name="T24" fmla="*/ 308572992 w 58"/>
                <a:gd name="T25" fmla="*/ 52214079 h 58"/>
                <a:gd name="T26" fmla="*/ 267034320 w 58"/>
                <a:gd name="T27" fmla="*/ 98625791 h 5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8" h="58">
                  <a:moveTo>
                    <a:pt x="45" y="17"/>
                  </a:moveTo>
                  <a:cubicBezTo>
                    <a:pt x="42" y="14"/>
                    <a:pt x="36" y="11"/>
                    <a:pt x="30" y="11"/>
                  </a:cubicBezTo>
                  <a:cubicBezTo>
                    <a:pt x="20" y="11"/>
                    <a:pt x="13" y="19"/>
                    <a:pt x="13" y="29"/>
                  </a:cubicBezTo>
                  <a:cubicBezTo>
                    <a:pt x="13" y="38"/>
                    <a:pt x="20" y="46"/>
                    <a:pt x="30" y="46"/>
                  </a:cubicBezTo>
                  <a:cubicBezTo>
                    <a:pt x="37" y="46"/>
                    <a:pt x="44" y="41"/>
                    <a:pt x="45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43"/>
                    <a:pt x="48" y="58"/>
                    <a:pt x="29" y="58"/>
                  </a:cubicBezTo>
                  <a:cubicBezTo>
                    <a:pt x="12" y="58"/>
                    <a:pt x="0" y="45"/>
                    <a:pt x="0" y="29"/>
                  </a:cubicBezTo>
                  <a:cubicBezTo>
                    <a:pt x="0" y="13"/>
                    <a:pt x="12" y="0"/>
                    <a:pt x="29" y="0"/>
                  </a:cubicBezTo>
                  <a:cubicBezTo>
                    <a:pt x="37" y="0"/>
                    <a:pt x="45" y="2"/>
                    <a:pt x="52" y="9"/>
                  </a:cubicBezTo>
                  <a:lnTo>
                    <a:pt x="45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9" name="Freeform 499"/>
            <p:cNvSpPr/>
            <p:nvPr/>
          </p:nvSpPr>
          <p:spPr bwMode="auto">
            <a:xfrm>
              <a:off x="-757238" y="1028700"/>
              <a:ext cx="96838" cy="138112"/>
            </a:xfrm>
            <a:custGeom>
              <a:avLst/>
              <a:gdLst>
                <a:gd name="T0" fmla="*/ 234439956 w 40"/>
                <a:gd name="T1" fmla="*/ 0 h 57"/>
                <a:gd name="T2" fmla="*/ 234439956 w 40"/>
                <a:gd name="T3" fmla="*/ 234841283 h 57"/>
                <a:gd name="T4" fmla="*/ 117219978 w 40"/>
                <a:gd name="T5" fmla="*/ 334647799 h 57"/>
                <a:gd name="T6" fmla="*/ 0 w 40"/>
                <a:gd name="T7" fmla="*/ 234841283 h 57"/>
                <a:gd name="T8" fmla="*/ 0 w 40"/>
                <a:gd name="T9" fmla="*/ 0 h 57"/>
                <a:gd name="T10" fmla="*/ 70331018 w 40"/>
                <a:gd name="T11" fmla="*/ 0 h 57"/>
                <a:gd name="T12" fmla="*/ 70331018 w 40"/>
                <a:gd name="T13" fmla="*/ 211357397 h 57"/>
                <a:gd name="T14" fmla="*/ 117219978 w 40"/>
                <a:gd name="T15" fmla="*/ 270067112 h 57"/>
                <a:gd name="T16" fmla="*/ 164108938 w 40"/>
                <a:gd name="T17" fmla="*/ 211357397 h 57"/>
                <a:gd name="T18" fmla="*/ 164108938 w 40"/>
                <a:gd name="T19" fmla="*/ 0 h 57"/>
                <a:gd name="T20" fmla="*/ 234439956 w 40"/>
                <a:gd name="T21" fmla="*/ 0 h 5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0" h="57">
                  <a:moveTo>
                    <a:pt x="40" y="0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40" y="49"/>
                    <a:pt x="33" y="57"/>
                    <a:pt x="20" y="57"/>
                  </a:cubicBezTo>
                  <a:cubicBezTo>
                    <a:pt x="6" y="57"/>
                    <a:pt x="0" y="49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44"/>
                    <a:pt x="16" y="46"/>
                    <a:pt x="20" y="46"/>
                  </a:cubicBezTo>
                  <a:cubicBezTo>
                    <a:pt x="24" y="46"/>
                    <a:pt x="28" y="44"/>
                    <a:pt x="28" y="36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0" name="Freeform 500"/>
            <p:cNvSpPr/>
            <p:nvPr/>
          </p:nvSpPr>
          <p:spPr bwMode="auto">
            <a:xfrm>
              <a:off x="-642938" y="1028700"/>
              <a:ext cx="85725" cy="136525"/>
            </a:xfrm>
            <a:custGeom>
              <a:avLst/>
              <a:gdLst>
                <a:gd name="T0" fmla="*/ 197965967 w 35"/>
                <a:gd name="T1" fmla="*/ 59434696 h 56"/>
                <a:gd name="T2" fmla="*/ 101983359 w 35"/>
                <a:gd name="T3" fmla="*/ 59434696 h 56"/>
                <a:gd name="T4" fmla="*/ 77987706 w 35"/>
                <a:gd name="T5" fmla="*/ 89153263 h 56"/>
                <a:gd name="T6" fmla="*/ 209965018 w 35"/>
                <a:gd name="T7" fmla="*/ 231799946 h 56"/>
                <a:gd name="T8" fmla="*/ 113979960 w 35"/>
                <a:gd name="T9" fmla="*/ 332840636 h 56"/>
                <a:gd name="T10" fmla="*/ 0 w 35"/>
                <a:gd name="T11" fmla="*/ 332840636 h 56"/>
                <a:gd name="T12" fmla="*/ 0 w 35"/>
                <a:gd name="T13" fmla="*/ 267462227 h 56"/>
                <a:gd name="T14" fmla="*/ 113979960 w 35"/>
                <a:gd name="T15" fmla="*/ 267462227 h 56"/>
                <a:gd name="T16" fmla="*/ 137978061 w 35"/>
                <a:gd name="T17" fmla="*/ 243687373 h 56"/>
                <a:gd name="T18" fmla="*/ 0 w 35"/>
                <a:gd name="T19" fmla="*/ 89153263 h 56"/>
                <a:gd name="T20" fmla="*/ 83986007 w 35"/>
                <a:gd name="T21" fmla="*/ 0 h 56"/>
                <a:gd name="T22" fmla="*/ 197965967 w 35"/>
                <a:gd name="T23" fmla="*/ 0 h 56"/>
                <a:gd name="T24" fmla="*/ 197965967 w 35"/>
                <a:gd name="T25" fmla="*/ 59434696 h 5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5" h="56">
                  <a:moveTo>
                    <a:pt x="33" y="10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4" y="10"/>
                    <a:pt x="13" y="12"/>
                    <a:pt x="13" y="15"/>
                  </a:cubicBezTo>
                  <a:cubicBezTo>
                    <a:pt x="13" y="20"/>
                    <a:pt x="35" y="27"/>
                    <a:pt x="35" y="39"/>
                  </a:cubicBezTo>
                  <a:cubicBezTo>
                    <a:pt x="35" y="47"/>
                    <a:pt x="32" y="56"/>
                    <a:pt x="19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1" y="45"/>
                    <a:pt x="23" y="43"/>
                    <a:pt x="23" y="41"/>
                  </a:cubicBezTo>
                  <a:cubicBezTo>
                    <a:pt x="23" y="35"/>
                    <a:pt x="0" y="29"/>
                    <a:pt x="0" y="15"/>
                  </a:cubicBezTo>
                  <a:cubicBezTo>
                    <a:pt x="0" y="4"/>
                    <a:pt x="8" y="0"/>
                    <a:pt x="14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1" name="Freeform 501"/>
            <p:cNvSpPr/>
            <p:nvPr/>
          </p:nvSpPr>
          <p:spPr bwMode="auto">
            <a:xfrm>
              <a:off x="-550863" y="1028700"/>
              <a:ext cx="88900" cy="136525"/>
            </a:xfrm>
            <a:custGeom>
              <a:avLst/>
              <a:gdLst>
                <a:gd name="T0" fmla="*/ 47883763 w 56"/>
                <a:gd name="T1" fmla="*/ 42843450 h 86"/>
                <a:gd name="T2" fmla="*/ 0 w 56"/>
                <a:gd name="T3" fmla="*/ 42843450 h 86"/>
                <a:gd name="T4" fmla="*/ 0 w 56"/>
                <a:gd name="T5" fmla="*/ 0 h 86"/>
                <a:gd name="T6" fmla="*/ 141128750 w 56"/>
                <a:gd name="T7" fmla="*/ 0 h 86"/>
                <a:gd name="T8" fmla="*/ 141128750 w 56"/>
                <a:gd name="T9" fmla="*/ 42843450 h 86"/>
                <a:gd name="T10" fmla="*/ 93246575 w 56"/>
                <a:gd name="T11" fmla="*/ 42843450 h 86"/>
                <a:gd name="T12" fmla="*/ 93246575 w 56"/>
                <a:gd name="T13" fmla="*/ 216733438 h 86"/>
                <a:gd name="T14" fmla="*/ 47883763 w 56"/>
                <a:gd name="T15" fmla="*/ 216733438 h 86"/>
                <a:gd name="T16" fmla="*/ 47883763 w 56"/>
                <a:gd name="T17" fmla="*/ 42843450 h 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6" h="86">
                  <a:moveTo>
                    <a:pt x="19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7"/>
                  </a:lnTo>
                  <a:lnTo>
                    <a:pt x="37" y="17"/>
                  </a:lnTo>
                  <a:lnTo>
                    <a:pt x="37" y="86"/>
                  </a:lnTo>
                  <a:lnTo>
                    <a:pt x="19" y="86"/>
                  </a:lnTo>
                  <a:lnTo>
                    <a:pt x="1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8" name="Line 502"/>
            <p:cNvSpPr>
              <a:spLocks noChangeShapeType="1"/>
            </p:cNvSpPr>
            <p:nvPr/>
          </p:nvSpPr>
          <p:spPr bwMode="auto">
            <a:xfrm>
              <a:off x="-1400051" y="1419646"/>
              <a:ext cx="1182563" cy="0"/>
            </a:xfrm>
            <a:prstGeom prst="line">
              <a:avLst/>
            </a:prstGeom>
            <a:noFill/>
            <a:ln w="9525" cap="flat">
              <a:solidFill>
                <a:schemeClr val="bg2">
                  <a:lumMod val="9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FFFF00"/>
                  </a:solidFill>
                </a:ln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3473" name="Freeform 503"/>
            <p:cNvSpPr/>
            <p:nvPr/>
          </p:nvSpPr>
          <p:spPr bwMode="auto">
            <a:xfrm>
              <a:off x="-1341438" y="1289050"/>
              <a:ext cx="55563" cy="92075"/>
            </a:xfrm>
            <a:custGeom>
              <a:avLst/>
              <a:gdLst>
                <a:gd name="T0" fmla="*/ 128391598 w 23"/>
                <a:gd name="T1" fmla="*/ 41096949 h 38"/>
                <a:gd name="T2" fmla="*/ 64197007 w 23"/>
                <a:gd name="T3" fmla="*/ 41096949 h 38"/>
                <a:gd name="T4" fmla="*/ 46687415 w 23"/>
                <a:gd name="T5" fmla="*/ 58709928 h 38"/>
                <a:gd name="T6" fmla="*/ 134228129 w 23"/>
                <a:gd name="T7" fmla="*/ 152648235 h 38"/>
                <a:gd name="T8" fmla="*/ 75867653 w 23"/>
                <a:gd name="T9" fmla="*/ 223100148 h 38"/>
                <a:gd name="T10" fmla="*/ 0 w 23"/>
                <a:gd name="T11" fmla="*/ 223100148 h 38"/>
                <a:gd name="T12" fmla="*/ 0 w 23"/>
                <a:gd name="T13" fmla="*/ 176132206 h 38"/>
                <a:gd name="T14" fmla="*/ 75867653 w 23"/>
                <a:gd name="T15" fmla="*/ 176132206 h 38"/>
                <a:gd name="T16" fmla="*/ 87540714 w 23"/>
                <a:gd name="T17" fmla="*/ 158519228 h 38"/>
                <a:gd name="T18" fmla="*/ 0 w 23"/>
                <a:gd name="T19" fmla="*/ 58709928 h 38"/>
                <a:gd name="T20" fmla="*/ 52523945 w 23"/>
                <a:gd name="T21" fmla="*/ 0 h 38"/>
                <a:gd name="T22" fmla="*/ 128391598 w 23"/>
                <a:gd name="T23" fmla="*/ 0 h 38"/>
                <a:gd name="T24" fmla="*/ 128391598 w 23"/>
                <a:gd name="T25" fmla="*/ 41096949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" h="38">
                  <a:moveTo>
                    <a:pt x="2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8" y="8"/>
                    <a:pt x="8" y="10"/>
                  </a:cubicBezTo>
                  <a:cubicBezTo>
                    <a:pt x="8" y="13"/>
                    <a:pt x="23" y="18"/>
                    <a:pt x="23" y="26"/>
                  </a:cubicBezTo>
                  <a:cubicBezTo>
                    <a:pt x="23" y="31"/>
                    <a:pt x="21" y="38"/>
                    <a:pt x="13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5" y="27"/>
                  </a:cubicBezTo>
                  <a:cubicBezTo>
                    <a:pt x="15" y="23"/>
                    <a:pt x="0" y="19"/>
                    <a:pt x="0" y="10"/>
                  </a:cubicBezTo>
                  <a:cubicBezTo>
                    <a:pt x="0" y="3"/>
                    <a:pt x="5" y="0"/>
                    <a:pt x="9" y="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4" name="Freeform 504"/>
            <p:cNvSpPr/>
            <p:nvPr/>
          </p:nvSpPr>
          <p:spPr bwMode="auto">
            <a:xfrm>
              <a:off x="-1195388" y="1285875"/>
              <a:ext cx="104775" cy="95250"/>
            </a:xfrm>
            <a:custGeom>
              <a:avLst/>
              <a:gdLst>
                <a:gd name="T0" fmla="*/ 0 w 43"/>
                <a:gd name="T1" fmla="*/ 232629808 h 39"/>
                <a:gd name="T2" fmla="*/ 23749812 w 43"/>
                <a:gd name="T3" fmla="*/ 47717808 h 39"/>
                <a:gd name="T4" fmla="*/ 59370876 w 43"/>
                <a:gd name="T5" fmla="*/ 0 h 39"/>
                <a:gd name="T6" fmla="*/ 100932438 w 43"/>
                <a:gd name="T7" fmla="*/ 35789577 h 39"/>
                <a:gd name="T8" fmla="*/ 124679813 w 43"/>
                <a:gd name="T9" fmla="*/ 143155865 h 39"/>
                <a:gd name="T10" fmla="*/ 130617876 w 43"/>
                <a:gd name="T11" fmla="*/ 143155865 h 39"/>
                <a:gd name="T12" fmla="*/ 148429626 w 43"/>
                <a:gd name="T13" fmla="*/ 35789577 h 39"/>
                <a:gd name="T14" fmla="*/ 189988751 w 43"/>
                <a:gd name="T15" fmla="*/ 0 h 39"/>
                <a:gd name="T16" fmla="*/ 231547877 w 43"/>
                <a:gd name="T17" fmla="*/ 47717808 h 39"/>
                <a:gd name="T18" fmla="*/ 255297689 w 43"/>
                <a:gd name="T19" fmla="*/ 232629808 h 39"/>
                <a:gd name="T20" fmla="*/ 201862439 w 43"/>
                <a:gd name="T21" fmla="*/ 232629808 h 39"/>
                <a:gd name="T22" fmla="*/ 189988751 w 43"/>
                <a:gd name="T23" fmla="*/ 53684365 h 39"/>
                <a:gd name="T24" fmla="*/ 184050689 w 43"/>
                <a:gd name="T25" fmla="*/ 53684365 h 39"/>
                <a:gd name="T26" fmla="*/ 148429626 w 43"/>
                <a:gd name="T27" fmla="*/ 214735019 h 39"/>
                <a:gd name="T28" fmla="*/ 124679813 w 43"/>
                <a:gd name="T29" fmla="*/ 232629808 h 39"/>
                <a:gd name="T30" fmla="*/ 106868063 w 43"/>
                <a:gd name="T31" fmla="*/ 214735019 h 39"/>
                <a:gd name="T32" fmla="*/ 65308938 w 43"/>
                <a:gd name="T33" fmla="*/ 53684365 h 39"/>
                <a:gd name="T34" fmla="*/ 65308938 w 43"/>
                <a:gd name="T35" fmla="*/ 53684365 h 39"/>
                <a:gd name="T36" fmla="*/ 47497188 w 43"/>
                <a:gd name="T37" fmla="*/ 232629808 h 39"/>
                <a:gd name="T38" fmla="*/ 0 w 43"/>
                <a:gd name="T39" fmla="*/ 232629808 h 3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3" h="39">
                  <a:moveTo>
                    <a:pt x="0" y="39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3"/>
                    <a:pt x="6" y="0"/>
                    <a:pt x="10" y="0"/>
                  </a:cubicBezTo>
                  <a:cubicBezTo>
                    <a:pt x="14" y="0"/>
                    <a:pt x="17" y="2"/>
                    <a:pt x="17" y="6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2"/>
                    <a:pt x="29" y="0"/>
                    <a:pt x="32" y="0"/>
                  </a:cubicBezTo>
                  <a:cubicBezTo>
                    <a:pt x="37" y="0"/>
                    <a:pt x="38" y="3"/>
                    <a:pt x="39" y="8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4" y="38"/>
                    <a:pt x="23" y="39"/>
                    <a:pt x="21" y="39"/>
                  </a:cubicBezTo>
                  <a:cubicBezTo>
                    <a:pt x="19" y="39"/>
                    <a:pt x="18" y="38"/>
                    <a:pt x="18" y="36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39"/>
                    <a:pt x="8" y="39"/>
                    <a:pt x="8" y="39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5" name="Freeform 505"/>
            <p:cNvSpPr/>
            <p:nvPr/>
          </p:nvSpPr>
          <p:spPr bwMode="auto">
            <a:xfrm>
              <a:off x="-1003301" y="1289050"/>
              <a:ext cx="58738" cy="92075"/>
            </a:xfrm>
            <a:custGeom>
              <a:avLst/>
              <a:gdLst>
                <a:gd name="T0" fmla="*/ 30242132 w 37"/>
                <a:gd name="T1" fmla="*/ 27722513 h 58"/>
                <a:gd name="T2" fmla="*/ 0 w 37"/>
                <a:gd name="T3" fmla="*/ 27722513 h 58"/>
                <a:gd name="T4" fmla="*/ 0 w 37"/>
                <a:gd name="T5" fmla="*/ 0 h 58"/>
                <a:gd name="T6" fmla="*/ 93247369 w 37"/>
                <a:gd name="T7" fmla="*/ 0 h 58"/>
                <a:gd name="T8" fmla="*/ 93247369 w 37"/>
                <a:gd name="T9" fmla="*/ 27722513 h 58"/>
                <a:gd name="T10" fmla="*/ 63005236 w 37"/>
                <a:gd name="T11" fmla="*/ 27722513 h 58"/>
                <a:gd name="T12" fmla="*/ 63005236 w 37"/>
                <a:gd name="T13" fmla="*/ 146169063 h 58"/>
                <a:gd name="T14" fmla="*/ 30242132 w 37"/>
                <a:gd name="T15" fmla="*/ 146169063 h 58"/>
                <a:gd name="T16" fmla="*/ 30242132 w 37"/>
                <a:gd name="T17" fmla="*/ 27722513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7" h="58">
                  <a:moveTo>
                    <a:pt x="12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11"/>
                  </a:lnTo>
                  <a:lnTo>
                    <a:pt x="25" y="11"/>
                  </a:lnTo>
                  <a:lnTo>
                    <a:pt x="25" y="58"/>
                  </a:lnTo>
                  <a:lnTo>
                    <a:pt x="12" y="58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6" name="Freeform 506"/>
            <p:cNvSpPr/>
            <p:nvPr/>
          </p:nvSpPr>
          <p:spPr bwMode="auto">
            <a:xfrm>
              <a:off x="-854076" y="1289050"/>
              <a:ext cx="101600" cy="92075"/>
            </a:xfrm>
            <a:custGeom>
              <a:avLst/>
              <a:gdLst>
                <a:gd name="T0" fmla="*/ 146294324 w 42"/>
                <a:gd name="T1" fmla="*/ 0 h 38"/>
                <a:gd name="T2" fmla="*/ 146294324 w 42"/>
                <a:gd name="T3" fmla="*/ 140906249 h 38"/>
                <a:gd name="T4" fmla="*/ 169701029 w 42"/>
                <a:gd name="T5" fmla="*/ 182003199 h 38"/>
                <a:gd name="T6" fmla="*/ 198961829 w 42"/>
                <a:gd name="T7" fmla="*/ 140906249 h 38"/>
                <a:gd name="T8" fmla="*/ 198961829 w 42"/>
                <a:gd name="T9" fmla="*/ 0 h 38"/>
                <a:gd name="T10" fmla="*/ 245775238 w 42"/>
                <a:gd name="T11" fmla="*/ 0 h 38"/>
                <a:gd name="T12" fmla="*/ 245775238 w 42"/>
                <a:gd name="T13" fmla="*/ 164390220 h 38"/>
                <a:gd name="T14" fmla="*/ 175552705 w 42"/>
                <a:gd name="T15" fmla="*/ 223100148 h 38"/>
                <a:gd name="T16" fmla="*/ 122887619 w 42"/>
                <a:gd name="T17" fmla="*/ 199616177 h 38"/>
                <a:gd name="T18" fmla="*/ 64370857 w 42"/>
                <a:gd name="T19" fmla="*/ 223100148 h 38"/>
                <a:gd name="T20" fmla="*/ 0 w 42"/>
                <a:gd name="T21" fmla="*/ 164390220 h 38"/>
                <a:gd name="T22" fmla="*/ 0 w 42"/>
                <a:gd name="T23" fmla="*/ 0 h 38"/>
                <a:gd name="T24" fmla="*/ 46813410 w 42"/>
                <a:gd name="T25" fmla="*/ 0 h 38"/>
                <a:gd name="T26" fmla="*/ 46813410 w 42"/>
                <a:gd name="T27" fmla="*/ 140906249 h 38"/>
                <a:gd name="T28" fmla="*/ 70222533 w 42"/>
                <a:gd name="T29" fmla="*/ 182003199 h 38"/>
                <a:gd name="T30" fmla="*/ 99480914 w 42"/>
                <a:gd name="T31" fmla="*/ 140906249 h 38"/>
                <a:gd name="T32" fmla="*/ 99480914 w 42"/>
                <a:gd name="T33" fmla="*/ 0 h 38"/>
                <a:gd name="T34" fmla="*/ 146294324 w 42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8">
                  <a:moveTo>
                    <a:pt x="25" y="0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9"/>
                    <a:pt x="25" y="31"/>
                    <a:pt x="29" y="31"/>
                  </a:cubicBezTo>
                  <a:cubicBezTo>
                    <a:pt x="33" y="31"/>
                    <a:pt x="34" y="29"/>
                    <a:pt x="34" y="2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34"/>
                    <a:pt x="37" y="38"/>
                    <a:pt x="30" y="38"/>
                  </a:cubicBezTo>
                  <a:cubicBezTo>
                    <a:pt x="26" y="38"/>
                    <a:pt x="24" y="37"/>
                    <a:pt x="21" y="34"/>
                  </a:cubicBezTo>
                  <a:cubicBezTo>
                    <a:pt x="18" y="37"/>
                    <a:pt x="15" y="38"/>
                    <a:pt x="11" y="38"/>
                  </a:cubicBezTo>
                  <a:cubicBezTo>
                    <a:pt x="5" y="38"/>
                    <a:pt x="0" y="3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1"/>
                    <a:pt x="12" y="31"/>
                  </a:cubicBezTo>
                  <a:cubicBezTo>
                    <a:pt x="16" y="31"/>
                    <a:pt x="17" y="29"/>
                    <a:pt x="17" y="24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7" name="Freeform 507"/>
            <p:cNvSpPr/>
            <p:nvPr/>
          </p:nvSpPr>
          <p:spPr bwMode="auto">
            <a:xfrm>
              <a:off x="-665163" y="1289050"/>
              <a:ext cx="61913" cy="92075"/>
            </a:xfrm>
            <a:custGeom>
              <a:avLst/>
              <a:gdLst>
                <a:gd name="T0" fmla="*/ 35282472 w 39"/>
                <a:gd name="T1" fmla="*/ 27722513 h 58"/>
                <a:gd name="T2" fmla="*/ 0 w 39"/>
                <a:gd name="T3" fmla="*/ 27722513 h 58"/>
                <a:gd name="T4" fmla="*/ 0 w 39"/>
                <a:gd name="T5" fmla="*/ 0 h 58"/>
                <a:gd name="T6" fmla="*/ 98287681 w 39"/>
                <a:gd name="T7" fmla="*/ 0 h 58"/>
                <a:gd name="T8" fmla="*/ 98287681 w 39"/>
                <a:gd name="T9" fmla="*/ 27722513 h 58"/>
                <a:gd name="T10" fmla="*/ 65524592 w 39"/>
                <a:gd name="T11" fmla="*/ 27722513 h 58"/>
                <a:gd name="T12" fmla="*/ 65524592 w 39"/>
                <a:gd name="T13" fmla="*/ 146169063 h 58"/>
                <a:gd name="T14" fmla="*/ 35282472 w 39"/>
                <a:gd name="T15" fmla="*/ 146169063 h 58"/>
                <a:gd name="T16" fmla="*/ 35282472 w 39"/>
                <a:gd name="T17" fmla="*/ 27722513 h 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9" h="58">
                  <a:moveTo>
                    <a:pt x="14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11"/>
                  </a:lnTo>
                  <a:lnTo>
                    <a:pt x="26" y="11"/>
                  </a:lnTo>
                  <a:lnTo>
                    <a:pt x="26" y="58"/>
                  </a:lnTo>
                  <a:lnTo>
                    <a:pt x="14" y="58"/>
                  </a:lnTo>
                  <a:lnTo>
                    <a:pt x="1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8" name="Freeform 508"/>
            <p:cNvSpPr/>
            <p:nvPr/>
          </p:nvSpPr>
          <p:spPr bwMode="auto">
            <a:xfrm>
              <a:off x="-487363" y="1289050"/>
              <a:ext cx="46038" cy="92075"/>
            </a:xfrm>
            <a:custGeom>
              <a:avLst/>
              <a:gdLst>
                <a:gd name="T0" fmla="*/ 0 w 19"/>
                <a:gd name="T1" fmla="*/ 223100148 h 38"/>
                <a:gd name="T2" fmla="*/ 0 w 19"/>
                <a:gd name="T3" fmla="*/ 70451913 h 38"/>
                <a:gd name="T4" fmla="*/ 64584045 w 19"/>
                <a:gd name="T5" fmla="*/ 0 h 38"/>
                <a:gd name="T6" fmla="*/ 111552497 w 19"/>
                <a:gd name="T7" fmla="*/ 0 h 38"/>
                <a:gd name="T8" fmla="*/ 111552497 w 19"/>
                <a:gd name="T9" fmla="*/ 41096949 h 38"/>
                <a:gd name="T10" fmla="*/ 70455101 w 19"/>
                <a:gd name="T11" fmla="*/ 41096949 h 38"/>
                <a:gd name="T12" fmla="*/ 46968452 w 19"/>
                <a:gd name="T13" fmla="*/ 70451913 h 38"/>
                <a:gd name="T14" fmla="*/ 46968452 w 19"/>
                <a:gd name="T15" fmla="*/ 93935884 h 38"/>
                <a:gd name="T16" fmla="*/ 111552497 w 19"/>
                <a:gd name="T17" fmla="*/ 93935884 h 38"/>
                <a:gd name="T18" fmla="*/ 111552497 w 19"/>
                <a:gd name="T19" fmla="*/ 135035257 h 38"/>
                <a:gd name="T20" fmla="*/ 46968452 w 19"/>
                <a:gd name="T21" fmla="*/ 135035257 h 38"/>
                <a:gd name="T22" fmla="*/ 46968452 w 19"/>
                <a:gd name="T23" fmla="*/ 223100148 h 38"/>
                <a:gd name="T24" fmla="*/ 0 w 19"/>
                <a:gd name="T25" fmla="*/ 223100148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" h="38">
                  <a:moveTo>
                    <a:pt x="0" y="38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3" y="0"/>
                    <a:pt x="1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9" y="7"/>
                    <a:pt x="8" y="9"/>
                    <a:pt x="8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38"/>
                    <a:pt x="8" y="38"/>
                    <a:pt x="8" y="38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9" name="Freeform 509"/>
            <p:cNvSpPr/>
            <p:nvPr/>
          </p:nvSpPr>
          <p:spPr bwMode="auto">
            <a:xfrm>
              <a:off x="-323851" y="1289050"/>
              <a:ext cx="58738" cy="92075"/>
            </a:xfrm>
            <a:custGeom>
              <a:avLst/>
              <a:gdLst>
                <a:gd name="T0" fmla="*/ 131776256 w 24"/>
                <a:gd name="T1" fmla="*/ 41096949 h 38"/>
                <a:gd name="T2" fmla="*/ 71878180 w 24"/>
                <a:gd name="T3" fmla="*/ 41096949 h 38"/>
                <a:gd name="T4" fmla="*/ 53909247 w 24"/>
                <a:gd name="T5" fmla="*/ 58709928 h 38"/>
                <a:gd name="T6" fmla="*/ 143756360 w 24"/>
                <a:gd name="T7" fmla="*/ 152648235 h 38"/>
                <a:gd name="T8" fmla="*/ 77867009 w 24"/>
                <a:gd name="T9" fmla="*/ 223100148 h 38"/>
                <a:gd name="T10" fmla="*/ 0 w 24"/>
                <a:gd name="T11" fmla="*/ 223100148 h 38"/>
                <a:gd name="T12" fmla="*/ 0 w 24"/>
                <a:gd name="T13" fmla="*/ 176132206 h 38"/>
                <a:gd name="T14" fmla="*/ 77867009 w 24"/>
                <a:gd name="T15" fmla="*/ 176132206 h 38"/>
                <a:gd name="T16" fmla="*/ 89847113 w 24"/>
                <a:gd name="T17" fmla="*/ 158519228 h 38"/>
                <a:gd name="T18" fmla="*/ 0 w 24"/>
                <a:gd name="T19" fmla="*/ 58709928 h 38"/>
                <a:gd name="T20" fmla="*/ 59898076 w 24"/>
                <a:gd name="T21" fmla="*/ 0 h 38"/>
                <a:gd name="T22" fmla="*/ 131776256 w 24"/>
                <a:gd name="T23" fmla="*/ 0 h 38"/>
                <a:gd name="T24" fmla="*/ 131776256 w 24"/>
                <a:gd name="T25" fmla="*/ 41096949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4" h="38">
                  <a:moveTo>
                    <a:pt x="22" y="7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9" y="8"/>
                    <a:pt x="9" y="10"/>
                  </a:cubicBezTo>
                  <a:cubicBezTo>
                    <a:pt x="9" y="13"/>
                    <a:pt x="24" y="18"/>
                    <a:pt x="24" y="26"/>
                  </a:cubicBezTo>
                  <a:cubicBezTo>
                    <a:pt x="24" y="31"/>
                    <a:pt x="21" y="38"/>
                    <a:pt x="13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5" y="27"/>
                  </a:cubicBezTo>
                  <a:cubicBezTo>
                    <a:pt x="15" y="23"/>
                    <a:pt x="0" y="19"/>
                    <a:pt x="0" y="10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0" name="Freeform 510"/>
            <p:cNvSpPr/>
            <p:nvPr/>
          </p:nvSpPr>
          <p:spPr bwMode="auto">
            <a:xfrm>
              <a:off x="-479426" y="1495425"/>
              <a:ext cx="23813" cy="68262"/>
            </a:xfrm>
            <a:custGeom>
              <a:avLst/>
              <a:gdLst>
                <a:gd name="T0" fmla="*/ 0 w 15"/>
                <a:gd name="T1" fmla="*/ 0 h 43"/>
                <a:gd name="T2" fmla="*/ 37803931 w 15"/>
                <a:gd name="T3" fmla="*/ 0 h 43"/>
                <a:gd name="T4" fmla="*/ 37803931 w 15"/>
                <a:gd name="T5" fmla="*/ 108365131 h 43"/>
                <a:gd name="T6" fmla="*/ 17642258 w 15"/>
                <a:gd name="T7" fmla="*/ 108365131 h 43"/>
                <a:gd name="T8" fmla="*/ 17642258 w 15"/>
                <a:gd name="T9" fmla="*/ 22680446 h 43"/>
                <a:gd name="T10" fmla="*/ 0 w 15"/>
                <a:gd name="T11" fmla="*/ 22680446 h 43"/>
                <a:gd name="T12" fmla="*/ 0 w 15"/>
                <a:gd name="T13" fmla="*/ 0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43">
                  <a:moveTo>
                    <a:pt x="0" y="0"/>
                  </a:moveTo>
                  <a:lnTo>
                    <a:pt x="15" y="0"/>
                  </a:lnTo>
                  <a:lnTo>
                    <a:pt x="15" y="43"/>
                  </a:lnTo>
                  <a:lnTo>
                    <a:pt x="7" y="43"/>
                  </a:lnTo>
                  <a:lnTo>
                    <a:pt x="7" y="9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1" name="Freeform 511"/>
            <p:cNvSpPr/>
            <p:nvPr/>
          </p:nvSpPr>
          <p:spPr bwMode="auto">
            <a:xfrm>
              <a:off x="-315913" y="1495425"/>
              <a:ext cx="47625" cy="68262"/>
            </a:xfrm>
            <a:custGeom>
              <a:avLst/>
              <a:gdLst>
                <a:gd name="T0" fmla="*/ 113407031 w 20"/>
                <a:gd name="T1" fmla="*/ 166417880 h 28"/>
                <a:gd name="T2" fmla="*/ 22681406 w 20"/>
                <a:gd name="T3" fmla="*/ 166417880 h 28"/>
                <a:gd name="T4" fmla="*/ 0 w 20"/>
                <a:gd name="T5" fmla="*/ 148586871 h 28"/>
                <a:gd name="T6" fmla="*/ 22681406 w 20"/>
                <a:gd name="T7" fmla="*/ 112927289 h 28"/>
                <a:gd name="T8" fmla="*/ 56704706 w 20"/>
                <a:gd name="T9" fmla="*/ 77265270 h 28"/>
                <a:gd name="T10" fmla="*/ 73713975 w 20"/>
                <a:gd name="T11" fmla="*/ 47546921 h 28"/>
                <a:gd name="T12" fmla="*/ 51032569 w 20"/>
                <a:gd name="T13" fmla="*/ 29718349 h 28"/>
                <a:gd name="T14" fmla="*/ 34023300 w 20"/>
                <a:gd name="T15" fmla="*/ 47546921 h 28"/>
                <a:gd name="T16" fmla="*/ 45362813 w 20"/>
                <a:gd name="T17" fmla="*/ 71321600 h 28"/>
                <a:gd name="T18" fmla="*/ 22681406 w 20"/>
                <a:gd name="T19" fmla="*/ 95096280 h 28"/>
                <a:gd name="T20" fmla="*/ 0 w 20"/>
                <a:gd name="T21" fmla="*/ 47546921 h 28"/>
                <a:gd name="T22" fmla="*/ 51032569 w 20"/>
                <a:gd name="T23" fmla="*/ 0 h 28"/>
                <a:gd name="T24" fmla="*/ 107737275 w 20"/>
                <a:gd name="T25" fmla="*/ 47546921 h 28"/>
                <a:gd name="T26" fmla="*/ 79386113 w 20"/>
                <a:gd name="T27" fmla="*/ 101039950 h 28"/>
                <a:gd name="T28" fmla="*/ 45362813 w 20"/>
                <a:gd name="T29" fmla="*/ 136699531 h 28"/>
                <a:gd name="T30" fmla="*/ 113407031 w 20"/>
                <a:gd name="T31" fmla="*/ 136699531 h 28"/>
                <a:gd name="T32" fmla="*/ 113407031 w 20"/>
                <a:gd name="T33" fmla="*/ 166417880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20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8"/>
                    <a:pt x="0" y="25"/>
                  </a:cubicBezTo>
                  <a:cubicBezTo>
                    <a:pt x="0" y="23"/>
                    <a:pt x="0" y="22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1"/>
                    <a:pt x="13" y="10"/>
                    <a:pt x="13" y="8"/>
                  </a:cubicBezTo>
                  <a:cubicBezTo>
                    <a:pt x="13" y="7"/>
                    <a:pt x="12" y="5"/>
                    <a:pt x="9" y="5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6" y="10"/>
                    <a:pt x="7" y="12"/>
                    <a:pt x="8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5"/>
                    <a:pt x="0" y="11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7" y="14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" name="Freeform 512"/>
            <p:cNvSpPr/>
            <p:nvPr/>
          </p:nvSpPr>
          <p:spPr bwMode="auto">
            <a:xfrm>
              <a:off x="-1333501" y="1649413"/>
              <a:ext cx="46038" cy="68262"/>
            </a:xfrm>
            <a:custGeom>
              <a:avLst/>
              <a:gdLst>
                <a:gd name="T0" fmla="*/ 0 w 19"/>
                <a:gd name="T1" fmla="*/ 136699531 h 28"/>
                <a:gd name="T2" fmla="*/ 46968452 w 19"/>
                <a:gd name="T3" fmla="*/ 136699531 h 28"/>
                <a:gd name="T4" fmla="*/ 70455101 w 19"/>
                <a:gd name="T5" fmla="*/ 112927289 h 28"/>
                <a:gd name="T6" fmla="*/ 46968452 w 19"/>
                <a:gd name="T7" fmla="*/ 95096280 h 28"/>
                <a:gd name="T8" fmla="*/ 17613170 w 19"/>
                <a:gd name="T9" fmla="*/ 95096280 h 28"/>
                <a:gd name="T10" fmla="*/ 17613170 w 19"/>
                <a:gd name="T11" fmla="*/ 71321600 h 28"/>
                <a:gd name="T12" fmla="*/ 64584045 w 19"/>
                <a:gd name="T13" fmla="*/ 35662019 h 28"/>
                <a:gd name="T14" fmla="*/ 64584045 w 19"/>
                <a:gd name="T15" fmla="*/ 35662019 h 28"/>
                <a:gd name="T16" fmla="*/ 0 w 19"/>
                <a:gd name="T17" fmla="*/ 35662019 h 28"/>
                <a:gd name="T18" fmla="*/ 0 w 19"/>
                <a:gd name="T19" fmla="*/ 0 h 28"/>
                <a:gd name="T20" fmla="*/ 70455101 w 19"/>
                <a:gd name="T21" fmla="*/ 0 h 28"/>
                <a:gd name="T22" fmla="*/ 99810384 w 19"/>
                <a:gd name="T23" fmla="*/ 23774679 h 28"/>
                <a:gd name="T24" fmla="*/ 64584045 w 19"/>
                <a:gd name="T25" fmla="*/ 71321600 h 28"/>
                <a:gd name="T26" fmla="*/ 111552497 w 19"/>
                <a:gd name="T27" fmla="*/ 118870959 h 28"/>
                <a:gd name="T28" fmla="*/ 52839509 w 19"/>
                <a:gd name="T29" fmla="*/ 166417880 h 28"/>
                <a:gd name="T30" fmla="*/ 0 w 19"/>
                <a:gd name="T31" fmla="*/ 166417880 h 28"/>
                <a:gd name="T32" fmla="*/ 0 w 19"/>
                <a:gd name="T33" fmla="*/ 136699531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10" y="23"/>
                    <a:pt x="12" y="22"/>
                    <a:pt x="12" y="19"/>
                  </a:cubicBezTo>
                  <a:cubicBezTo>
                    <a:pt x="12" y="17"/>
                    <a:pt x="10" y="16"/>
                    <a:pt x="8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7" y="2"/>
                    <a:pt x="17" y="4"/>
                  </a:cubicBezTo>
                  <a:cubicBezTo>
                    <a:pt x="17" y="8"/>
                    <a:pt x="14" y="9"/>
                    <a:pt x="11" y="12"/>
                  </a:cubicBezTo>
                  <a:cubicBezTo>
                    <a:pt x="16" y="12"/>
                    <a:pt x="19" y="15"/>
                    <a:pt x="19" y="20"/>
                  </a:cubicBezTo>
                  <a:cubicBezTo>
                    <a:pt x="19" y="26"/>
                    <a:pt x="14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" name="Freeform 513"/>
            <p:cNvSpPr/>
            <p:nvPr/>
          </p:nvSpPr>
          <p:spPr bwMode="auto">
            <a:xfrm>
              <a:off x="-1166813" y="1649413"/>
              <a:ext cx="49213" cy="68262"/>
            </a:xfrm>
            <a:custGeom>
              <a:avLst/>
              <a:gdLst>
                <a:gd name="T0" fmla="*/ 90822592 w 20"/>
                <a:gd name="T1" fmla="*/ 0 h 28"/>
                <a:gd name="T2" fmla="*/ 30273377 w 20"/>
                <a:gd name="T3" fmla="*/ 101039950 h 28"/>
                <a:gd name="T4" fmla="*/ 72658073 w 20"/>
                <a:gd name="T5" fmla="*/ 101039950 h 28"/>
                <a:gd name="T6" fmla="*/ 72658073 w 20"/>
                <a:gd name="T7" fmla="*/ 53490591 h 28"/>
                <a:gd name="T8" fmla="*/ 102931450 w 20"/>
                <a:gd name="T9" fmla="*/ 5943670 h 28"/>
                <a:gd name="T10" fmla="*/ 108987110 w 20"/>
                <a:gd name="T11" fmla="*/ 0 h 28"/>
                <a:gd name="T12" fmla="*/ 108987110 w 20"/>
                <a:gd name="T13" fmla="*/ 5943670 h 28"/>
                <a:gd name="T14" fmla="*/ 108987110 w 20"/>
                <a:gd name="T15" fmla="*/ 101039950 h 28"/>
                <a:gd name="T16" fmla="*/ 121095968 w 20"/>
                <a:gd name="T17" fmla="*/ 101039950 h 28"/>
                <a:gd name="T18" fmla="*/ 121095968 w 20"/>
                <a:gd name="T19" fmla="*/ 130755861 h 28"/>
                <a:gd name="T20" fmla="*/ 108987110 w 20"/>
                <a:gd name="T21" fmla="*/ 130755861 h 28"/>
                <a:gd name="T22" fmla="*/ 108987110 w 20"/>
                <a:gd name="T23" fmla="*/ 166417880 h 28"/>
                <a:gd name="T24" fmla="*/ 72658073 w 20"/>
                <a:gd name="T25" fmla="*/ 166417880 h 28"/>
                <a:gd name="T26" fmla="*/ 72658073 w 20"/>
                <a:gd name="T27" fmla="*/ 130755861 h 28"/>
                <a:gd name="T28" fmla="*/ 24220178 w 20"/>
                <a:gd name="T29" fmla="*/ 130755861 h 28"/>
                <a:gd name="T30" fmla="*/ 0 w 20"/>
                <a:gd name="T31" fmla="*/ 112927289 h 28"/>
                <a:gd name="T32" fmla="*/ 6055660 w 20"/>
                <a:gd name="T33" fmla="*/ 83208940 h 28"/>
                <a:gd name="T34" fmla="*/ 60549215 w 20"/>
                <a:gd name="T35" fmla="*/ 0 h 28"/>
                <a:gd name="T36" fmla="*/ 90822592 w 20"/>
                <a:gd name="T37" fmla="*/ 0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28">
                  <a:moveTo>
                    <a:pt x="15" y="0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1"/>
                    <a:pt x="0" y="19"/>
                  </a:cubicBezTo>
                  <a:cubicBezTo>
                    <a:pt x="0" y="17"/>
                    <a:pt x="0" y="15"/>
                    <a:pt x="1" y="1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" name="Freeform 514"/>
            <p:cNvSpPr/>
            <p:nvPr/>
          </p:nvSpPr>
          <p:spPr bwMode="auto">
            <a:xfrm>
              <a:off x="-993776" y="1649413"/>
              <a:ext cx="46038" cy="68262"/>
            </a:xfrm>
            <a:custGeom>
              <a:avLst/>
              <a:gdLst>
                <a:gd name="T0" fmla="*/ 93939327 w 19"/>
                <a:gd name="T1" fmla="*/ 35662019 h 28"/>
                <a:gd name="T2" fmla="*/ 35226339 w 19"/>
                <a:gd name="T3" fmla="*/ 35662019 h 28"/>
                <a:gd name="T4" fmla="*/ 35226339 w 19"/>
                <a:gd name="T5" fmla="*/ 59434261 h 28"/>
                <a:gd name="T6" fmla="*/ 58712988 w 19"/>
                <a:gd name="T7" fmla="*/ 59434261 h 28"/>
                <a:gd name="T8" fmla="*/ 111552497 w 19"/>
                <a:gd name="T9" fmla="*/ 112927289 h 28"/>
                <a:gd name="T10" fmla="*/ 58712988 w 19"/>
                <a:gd name="T11" fmla="*/ 166417880 h 28"/>
                <a:gd name="T12" fmla="*/ 0 w 19"/>
                <a:gd name="T13" fmla="*/ 166417880 h 28"/>
                <a:gd name="T14" fmla="*/ 0 w 19"/>
                <a:gd name="T15" fmla="*/ 136699531 h 28"/>
                <a:gd name="T16" fmla="*/ 46968452 w 19"/>
                <a:gd name="T17" fmla="*/ 136699531 h 28"/>
                <a:gd name="T18" fmla="*/ 70455101 w 19"/>
                <a:gd name="T19" fmla="*/ 112927289 h 28"/>
                <a:gd name="T20" fmla="*/ 46968452 w 19"/>
                <a:gd name="T21" fmla="*/ 89152610 h 28"/>
                <a:gd name="T22" fmla="*/ 0 w 19"/>
                <a:gd name="T23" fmla="*/ 89152610 h 28"/>
                <a:gd name="T24" fmla="*/ 0 w 19"/>
                <a:gd name="T25" fmla="*/ 0 h 28"/>
                <a:gd name="T26" fmla="*/ 93939327 w 19"/>
                <a:gd name="T27" fmla="*/ 0 h 28"/>
                <a:gd name="T28" fmla="*/ 93939327 w 19"/>
                <a:gd name="T29" fmla="*/ 35662019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" h="28">
                  <a:moveTo>
                    <a:pt x="16" y="6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9" y="13"/>
                    <a:pt x="19" y="19"/>
                  </a:cubicBezTo>
                  <a:cubicBezTo>
                    <a:pt x="19" y="25"/>
                    <a:pt x="14" y="28"/>
                    <a:pt x="1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0" y="23"/>
                    <a:pt x="12" y="22"/>
                    <a:pt x="12" y="19"/>
                  </a:cubicBezTo>
                  <a:cubicBezTo>
                    <a:pt x="12" y="16"/>
                    <a:pt x="10" y="15"/>
                    <a:pt x="8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6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" name="Freeform 515"/>
            <p:cNvSpPr/>
            <p:nvPr/>
          </p:nvSpPr>
          <p:spPr bwMode="auto">
            <a:xfrm>
              <a:off x="-825501" y="1649413"/>
              <a:ext cx="49213" cy="69850"/>
            </a:xfrm>
            <a:custGeom>
              <a:avLst/>
              <a:gdLst>
                <a:gd name="T0" fmla="*/ 96875791 w 20"/>
                <a:gd name="T1" fmla="*/ 0 h 29"/>
                <a:gd name="T2" fmla="*/ 42384696 w 20"/>
                <a:gd name="T3" fmla="*/ 92823424 h 29"/>
                <a:gd name="T4" fmla="*/ 36329037 w 20"/>
                <a:gd name="T5" fmla="*/ 110228117 h 29"/>
                <a:gd name="T6" fmla="*/ 60549215 w 20"/>
                <a:gd name="T7" fmla="*/ 133432769 h 29"/>
                <a:gd name="T8" fmla="*/ 84766932 w 20"/>
                <a:gd name="T9" fmla="*/ 110228117 h 29"/>
                <a:gd name="T10" fmla="*/ 54493555 w 20"/>
                <a:gd name="T11" fmla="*/ 87021057 h 29"/>
                <a:gd name="T12" fmla="*/ 72658073 w 20"/>
                <a:gd name="T13" fmla="*/ 52214079 h 29"/>
                <a:gd name="T14" fmla="*/ 121095968 w 20"/>
                <a:gd name="T15" fmla="*/ 110228117 h 29"/>
                <a:gd name="T16" fmla="*/ 60549215 w 20"/>
                <a:gd name="T17" fmla="*/ 168242155 h 29"/>
                <a:gd name="T18" fmla="*/ 0 w 20"/>
                <a:gd name="T19" fmla="*/ 110228117 h 29"/>
                <a:gd name="T20" fmla="*/ 12108859 w 20"/>
                <a:gd name="T21" fmla="*/ 69616364 h 29"/>
                <a:gd name="T22" fmla="*/ 54493555 w 20"/>
                <a:gd name="T23" fmla="*/ 0 h 29"/>
                <a:gd name="T24" fmla="*/ 96875791 w 20"/>
                <a:gd name="T25" fmla="*/ 0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16" y="0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6" y="17"/>
                    <a:pt x="6" y="18"/>
                    <a:pt x="6" y="19"/>
                  </a:cubicBezTo>
                  <a:cubicBezTo>
                    <a:pt x="6" y="21"/>
                    <a:pt x="7" y="23"/>
                    <a:pt x="10" y="23"/>
                  </a:cubicBezTo>
                  <a:cubicBezTo>
                    <a:pt x="12" y="23"/>
                    <a:pt x="14" y="21"/>
                    <a:pt x="14" y="19"/>
                  </a:cubicBezTo>
                  <a:cubicBezTo>
                    <a:pt x="14" y="16"/>
                    <a:pt x="12" y="15"/>
                    <a:pt x="9" y="15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7" y="10"/>
                    <a:pt x="20" y="14"/>
                    <a:pt x="20" y="19"/>
                  </a:cubicBezTo>
                  <a:cubicBezTo>
                    <a:pt x="20" y="25"/>
                    <a:pt x="16" y="29"/>
                    <a:pt x="10" y="29"/>
                  </a:cubicBezTo>
                  <a:cubicBezTo>
                    <a:pt x="4" y="29"/>
                    <a:pt x="0" y="25"/>
                    <a:pt x="0" y="19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" name="Freeform 516"/>
            <p:cNvSpPr/>
            <p:nvPr/>
          </p:nvSpPr>
          <p:spPr bwMode="auto">
            <a:xfrm>
              <a:off x="-652463" y="1649413"/>
              <a:ext cx="41275" cy="68262"/>
            </a:xfrm>
            <a:custGeom>
              <a:avLst/>
              <a:gdLst>
                <a:gd name="T0" fmla="*/ 0 w 17"/>
                <a:gd name="T1" fmla="*/ 0 h 28"/>
                <a:gd name="T2" fmla="*/ 76633107 w 17"/>
                <a:gd name="T3" fmla="*/ 0 h 28"/>
                <a:gd name="T4" fmla="*/ 100213272 w 17"/>
                <a:gd name="T5" fmla="*/ 17831010 h 28"/>
                <a:gd name="T6" fmla="*/ 94318231 w 17"/>
                <a:gd name="T7" fmla="*/ 47546921 h 28"/>
                <a:gd name="T8" fmla="*/ 58947984 w 17"/>
                <a:gd name="T9" fmla="*/ 166417880 h 28"/>
                <a:gd name="T10" fmla="*/ 17685124 w 17"/>
                <a:gd name="T11" fmla="*/ 166417880 h 28"/>
                <a:gd name="T12" fmla="*/ 64843025 w 17"/>
                <a:gd name="T13" fmla="*/ 35662019 h 28"/>
                <a:gd name="T14" fmla="*/ 0 w 17"/>
                <a:gd name="T15" fmla="*/ 35662019 h 28"/>
                <a:gd name="T16" fmla="*/ 0 w 17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8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1"/>
                    <a:pt x="17" y="3"/>
                  </a:cubicBezTo>
                  <a:cubicBezTo>
                    <a:pt x="17" y="5"/>
                    <a:pt x="17" y="6"/>
                    <a:pt x="16" y="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" name="Freeform 517"/>
            <p:cNvSpPr>
              <a:spLocks noEditPoints="1"/>
            </p:cNvSpPr>
            <p:nvPr/>
          </p:nvSpPr>
          <p:spPr bwMode="auto">
            <a:xfrm>
              <a:off x="-487363" y="1649413"/>
              <a:ext cx="49213" cy="69850"/>
            </a:xfrm>
            <a:custGeom>
              <a:avLst/>
              <a:gdLst>
                <a:gd name="T0" fmla="*/ 60549215 w 20"/>
                <a:gd name="T1" fmla="*/ 168242155 h 29"/>
                <a:gd name="T2" fmla="*/ 0 w 20"/>
                <a:gd name="T3" fmla="*/ 116028076 h 29"/>
                <a:gd name="T4" fmla="*/ 30273377 w 20"/>
                <a:gd name="T5" fmla="*/ 75418731 h 29"/>
                <a:gd name="T6" fmla="*/ 6055660 w 20"/>
                <a:gd name="T7" fmla="*/ 40609345 h 29"/>
                <a:gd name="T8" fmla="*/ 60549215 w 20"/>
                <a:gd name="T9" fmla="*/ 0 h 29"/>
                <a:gd name="T10" fmla="*/ 115040309 w 20"/>
                <a:gd name="T11" fmla="*/ 40609345 h 29"/>
                <a:gd name="T12" fmla="*/ 96875791 w 20"/>
                <a:gd name="T13" fmla="*/ 75418731 h 29"/>
                <a:gd name="T14" fmla="*/ 121095968 w 20"/>
                <a:gd name="T15" fmla="*/ 116028076 h 29"/>
                <a:gd name="T16" fmla="*/ 60549215 w 20"/>
                <a:gd name="T17" fmla="*/ 168242155 h 29"/>
                <a:gd name="T18" fmla="*/ 60549215 w 20"/>
                <a:gd name="T19" fmla="*/ 139235136 h 29"/>
                <a:gd name="T20" fmla="*/ 84766932 w 20"/>
                <a:gd name="T21" fmla="*/ 116028076 h 29"/>
                <a:gd name="T22" fmla="*/ 60549215 w 20"/>
                <a:gd name="T23" fmla="*/ 92823424 h 29"/>
                <a:gd name="T24" fmla="*/ 36329037 w 20"/>
                <a:gd name="T25" fmla="*/ 116028076 h 29"/>
                <a:gd name="T26" fmla="*/ 60549215 w 20"/>
                <a:gd name="T27" fmla="*/ 139235136 h 29"/>
                <a:gd name="T28" fmla="*/ 42384696 w 20"/>
                <a:gd name="T29" fmla="*/ 46411712 h 29"/>
                <a:gd name="T30" fmla="*/ 60549215 w 20"/>
                <a:gd name="T31" fmla="*/ 63816405 h 29"/>
                <a:gd name="T32" fmla="*/ 78711272 w 20"/>
                <a:gd name="T33" fmla="*/ 46411712 h 29"/>
                <a:gd name="T34" fmla="*/ 60549215 w 20"/>
                <a:gd name="T35" fmla="*/ 23204652 h 29"/>
                <a:gd name="T36" fmla="*/ 42384696 w 20"/>
                <a:gd name="T37" fmla="*/ 46411712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29">
                  <a:moveTo>
                    <a:pt x="10" y="29"/>
                  </a:moveTo>
                  <a:cubicBezTo>
                    <a:pt x="4" y="29"/>
                    <a:pt x="0" y="26"/>
                    <a:pt x="0" y="20"/>
                  </a:cubicBezTo>
                  <a:cubicBezTo>
                    <a:pt x="0" y="17"/>
                    <a:pt x="2" y="14"/>
                    <a:pt x="5" y="13"/>
                  </a:cubicBezTo>
                  <a:cubicBezTo>
                    <a:pt x="2" y="12"/>
                    <a:pt x="1" y="10"/>
                    <a:pt x="1" y="7"/>
                  </a:cubicBezTo>
                  <a:cubicBezTo>
                    <a:pt x="1" y="2"/>
                    <a:pt x="5" y="0"/>
                    <a:pt x="10" y="0"/>
                  </a:cubicBezTo>
                  <a:cubicBezTo>
                    <a:pt x="15" y="0"/>
                    <a:pt x="19" y="2"/>
                    <a:pt x="19" y="7"/>
                  </a:cubicBezTo>
                  <a:cubicBezTo>
                    <a:pt x="19" y="10"/>
                    <a:pt x="18" y="12"/>
                    <a:pt x="16" y="13"/>
                  </a:cubicBezTo>
                  <a:cubicBezTo>
                    <a:pt x="18" y="14"/>
                    <a:pt x="20" y="17"/>
                    <a:pt x="20" y="20"/>
                  </a:cubicBezTo>
                  <a:cubicBezTo>
                    <a:pt x="20" y="26"/>
                    <a:pt x="16" y="29"/>
                    <a:pt x="10" y="29"/>
                  </a:cubicBezTo>
                  <a:close/>
                  <a:moveTo>
                    <a:pt x="10" y="24"/>
                  </a:moveTo>
                  <a:cubicBezTo>
                    <a:pt x="12" y="24"/>
                    <a:pt x="14" y="22"/>
                    <a:pt x="14" y="20"/>
                  </a:cubicBezTo>
                  <a:cubicBezTo>
                    <a:pt x="14" y="17"/>
                    <a:pt x="12" y="16"/>
                    <a:pt x="10" y="16"/>
                  </a:cubicBezTo>
                  <a:cubicBezTo>
                    <a:pt x="8" y="16"/>
                    <a:pt x="6" y="17"/>
                    <a:pt x="6" y="20"/>
                  </a:cubicBezTo>
                  <a:cubicBezTo>
                    <a:pt x="6" y="22"/>
                    <a:pt x="8" y="24"/>
                    <a:pt x="10" y="24"/>
                  </a:cubicBezTo>
                  <a:close/>
                  <a:moveTo>
                    <a:pt x="7" y="8"/>
                  </a:moveTo>
                  <a:cubicBezTo>
                    <a:pt x="7" y="10"/>
                    <a:pt x="8" y="11"/>
                    <a:pt x="10" y="11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6"/>
                    <a:pt x="12" y="4"/>
                    <a:pt x="10" y="4"/>
                  </a:cubicBezTo>
                  <a:cubicBezTo>
                    <a:pt x="8" y="4"/>
                    <a:pt x="7" y="6"/>
                    <a:pt x="7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" name="Freeform 518"/>
            <p:cNvSpPr/>
            <p:nvPr/>
          </p:nvSpPr>
          <p:spPr bwMode="auto">
            <a:xfrm>
              <a:off x="-315913" y="1649413"/>
              <a:ext cx="47625" cy="68262"/>
            </a:xfrm>
            <a:custGeom>
              <a:avLst/>
              <a:gdLst>
                <a:gd name="T0" fmla="*/ 22681406 w 20"/>
                <a:gd name="T1" fmla="*/ 166417880 h 28"/>
                <a:gd name="T2" fmla="*/ 73713975 w 20"/>
                <a:gd name="T3" fmla="*/ 77265270 h 28"/>
                <a:gd name="T4" fmla="*/ 79386113 w 20"/>
                <a:gd name="T5" fmla="*/ 59434261 h 28"/>
                <a:gd name="T6" fmla="*/ 56704706 w 20"/>
                <a:gd name="T7" fmla="*/ 35662019 h 28"/>
                <a:gd name="T8" fmla="*/ 34023300 w 20"/>
                <a:gd name="T9" fmla="*/ 59434261 h 28"/>
                <a:gd name="T10" fmla="*/ 56704706 w 20"/>
                <a:gd name="T11" fmla="*/ 83208940 h 28"/>
                <a:gd name="T12" fmla="*/ 39693056 w 20"/>
                <a:gd name="T13" fmla="*/ 112927289 h 28"/>
                <a:gd name="T14" fmla="*/ 0 w 20"/>
                <a:gd name="T15" fmla="*/ 59434261 h 28"/>
                <a:gd name="T16" fmla="*/ 56704706 w 20"/>
                <a:gd name="T17" fmla="*/ 0 h 28"/>
                <a:gd name="T18" fmla="*/ 113407031 w 20"/>
                <a:gd name="T19" fmla="*/ 59434261 h 28"/>
                <a:gd name="T20" fmla="*/ 102067519 w 20"/>
                <a:gd name="T21" fmla="*/ 95096280 h 28"/>
                <a:gd name="T22" fmla="*/ 62374463 w 20"/>
                <a:gd name="T23" fmla="*/ 166417880 h 28"/>
                <a:gd name="T24" fmla="*/ 22681406 w 20"/>
                <a:gd name="T25" fmla="*/ 166417880 h 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8">
                  <a:moveTo>
                    <a:pt x="4" y="28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4" y="10"/>
                    <a:pt x="14" y="10"/>
                  </a:cubicBezTo>
                  <a:cubicBezTo>
                    <a:pt x="14" y="7"/>
                    <a:pt x="12" y="6"/>
                    <a:pt x="10" y="6"/>
                  </a:cubicBezTo>
                  <a:cubicBezTo>
                    <a:pt x="8" y="6"/>
                    <a:pt x="6" y="7"/>
                    <a:pt x="6" y="10"/>
                  </a:cubicBezTo>
                  <a:cubicBezTo>
                    <a:pt x="6" y="12"/>
                    <a:pt x="7" y="14"/>
                    <a:pt x="10" y="1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18"/>
                    <a:pt x="0" y="14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2"/>
                    <a:pt x="19" y="14"/>
                    <a:pt x="18" y="16"/>
                  </a:cubicBezTo>
                  <a:cubicBezTo>
                    <a:pt x="11" y="28"/>
                    <a:pt x="11" y="28"/>
                    <a:pt x="11" y="28"/>
                  </a:cubicBezTo>
                  <a:lnTo>
                    <a:pt x="4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" name="Freeform 519"/>
            <p:cNvSpPr/>
            <p:nvPr/>
          </p:nvSpPr>
          <p:spPr bwMode="auto">
            <a:xfrm>
              <a:off x="-1350963" y="1804988"/>
              <a:ext cx="23813" cy="68262"/>
            </a:xfrm>
            <a:custGeom>
              <a:avLst/>
              <a:gdLst>
                <a:gd name="T0" fmla="*/ 0 w 15"/>
                <a:gd name="T1" fmla="*/ 0 h 43"/>
                <a:gd name="T2" fmla="*/ 37803931 w 15"/>
                <a:gd name="T3" fmla="*/ 0 h 43"/>
                <a:gd name="T4" fmla="*/ 37803931 w 15"/>
                <a:gd name="T5" fmla="*/ 108365131 h 43"/>
                <a:gd name="T6" fmla="*/ 15121255 w 15"/>
                <a:gd name="T7" fmla="*/ 108365131 h 43"/>
                <a:gd name="T8" fmla="*/ 15121255 w 15"/>
                <a:gd name="T9" fmla="*/ 22680446 h 43"/>
                <a:gd name="T10" fmla="*/ 0 w 15"/>
                <a:gd name="T11" fmla="*/ 22680446 h 43"/>
                <a:gd name="T12" fmla="*/ 0 w 15"/>
                <a:gd name="T13" fmla="*/ 0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43">
                  <a:moveTo>
                    <a:pt x="0" y="0"/>
                  </a:moveTo>
                  <a:lnTo>
                    <a:pt x="15" y="0"/>
                  </a:lnTo>
                  <a:lnTo>
                    <a:pt x="15" y="43"/>
                  </a:lnTo>
                  <a:lnTo>
                    <a:pt x="6" y="43"/>
                  </a:lnTo>
                  <a:lnTo>
                    <a:pt x="6" y="9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" name="Freeform 520"/>
            <p:cNvSpPr>
              <a:spLocks noEditPoints="1"/>
            </p:cNvSpPr>
            <p:nvPr/>
          </p:nvSpPr>
          <p:spPr bwMode="auto">
            <a:xfrm>
              <a:off x="-1319213" y="1804988"/>
              <a:ext cx="47625" cy="69850"/>
            </a:xfrm>
            <a:custGeom>
              <a:avLst/>
              <a:gdLst>
                <a:gd name="T0" fmla="*/ 0 w 20"/>
                <a:gd name="T1" fmla="*/ 52214079 h 29"/>
                <a:gd name="T2" fmla="*/ 56704706 w 20"/>
                <a:gd name="T3" fmla="*/ 0 h 29"/>
                <a:gd name="T4" fmla="*/ 113407031 w 20"/>
                <a:gd name="T5" fmla="*/ 52214079 h 29"/>
                <a:gd name="T6" fmla="*/ 113407031 w 20"/>
                <a:gd name="T7" fmla="*/ 116028076 h 29"/>
                <a:gd name="T8" fmla="*/ 56704706 w 20"/>
                <a:gd name="T9" fmla="*/ 168242155 h 29"/>
                <a:gd name="T10" fmla="*/ 0 w 20"/>
                <a:gd name="T11" fmla="*/ 116028076 h 29"/>
                <a:gd name="T12" fmla="*/ 0 w 20"/>
                <a:gd name="T13" fmla="*/ 52214079 h 29"/>
                <a:gd name="T14" fmla="*/ 79386113 w 20"/>
                <a:gd name="T15" fmla="*/ 52214079 h 29"/>
                <a:gd name="T16" fmla="*/ 56704706 w 20"/>
                <a:gd name="T17" fmla="*/ 29007019 h 29"/>
                <a:gd name="T18" fmla="*/ 34023300 w 20"/>
                <a:gd name="T19" fmla="*/ 52214079 h 29"/>
                <a:gd name="T20" fmla="*/ 34023300 w 20"/>
                <a:gd name="T21" fmla="*/ 116028076 h 29"/>
                <a:gd name="T22" fmla="*/ 56704706 w 20"/>
                <a:gd name="T23" fmla="*/ 133432769 h 29"/>
                <a:gd name="T24" fmla="*/ 79386113 w 20"/>
                <a:gd name="T25" fmla="*/ 116028076 h 29"/>
                <a:gd name="T26" fmla="*/ 79386113 w 20"/>
                <a:gd name="T27" fmla="*/ 52214079 h 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" h="29">
                  <a:moveTo>
                    <a:pt x="0" y="9"/>
                  </a:move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5"/>
                    <a:pt x="16" y="29"/>
                    <a:pt x="10" y="29"/>
                  </a:cubicBezTo>
                  <a:cubicBezTo>
                    <a:pt x="4" y="29"/>
                    <a:pt x="0" y="25"/>
                    <a:pt x="0" y="20"/>
                  </a:cubicBezTo>
                  <a:lnTo>
                    <a:pt x="0" y="9"/>
                  </a:lnTo>
                  <a:close/>
                  <a:moveTo>
                    <a:pt x="14" y="9"/>
                  </a:move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6" y="7"/>
                    <a:pt x="6" y="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7" y="23"/>
                    <a:pt x="10" y="23"/>
                  </a:cubicBezTo>
                  <a:cubicBezTo>
                    <a:pt x="13" y="23"/>
                    <a:pt x="14" y="22"/>
                    <a:pt x="14" y="20"/>
                  </a:cubicBezTo>
                  <a:lnTo>
                    <a:pt x="14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" name="Freeform 521"/>
            <p:cNvSpPr/>
            <p:nvPr/>
          </p:nvSpPr>
          <p:spPr bwMode="auto">
            <a:xfrm>
              <a:off x="-1176338" y="1804988"/>
              <a:ext cx="25400" cy="68262"/>
            </a:xfrm>
            <a:custGeom>
              <a:avLst/>
              <a:gdLst>
                <a:gd name="T0" fmla="*/ 0 w 16"/>
                <a:gd name="T1" fmla="*/ 0 h 43"/>
                <a:gd name="T2" fmla="*/ 40322500 w 16"/>
                <a:gd name="T3" fmla="*/ 0 h 43"/>
                <a:gd name="T4" fmla="*/ 40322500 w 16"/>
                <a:gd name="T5" fmla="*/ 108365131 h 43"/>
                <a:gd name="T6" fmla="*/ 15120938 w 16"/>
                <a:gd name="T7" fmla="*/ 108365131 h 43"/>
                <a:gd name="T8" fmla="*/ 15120938 w 16"/>
                <a:gd name="T9" fmla="*/ 22680446 h 43"/>
                <a:gd name="T10" fmla="*/ 0 w 16"/>
                <a:gd name="T11" fmla="*/ 22680446 h 43"/>
                <a:gd name="T12" fmla="*/ 0 w 16"/>
                <a:gd name="T13" fmla="*/ 0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" h="43">
                  <a:moveTo>
                    <a:pt x="0" y="0"/>
                  </a:moveTo>
                  <a:lnTo>
                    <a:pt x="16" y="0"/>
                  </a:lnTo>
                  <a:lnTo>
                    <a:pt x="16" y="43"/>
                  </a:lnTo>
                  <a:lnTo>
                    <a:pt x="6" y="43"/>
                  </a:lnTo>
                  <a:lnTo>
                    <a:pt x="6" y="9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" name="Freeform 522"/>
            <p:cNvSpPr/>
            <p:nvPr/>
          </p:nvSpPr>
          <p:spPr bwMode="auto">
            <a:xfrm>
              <a:off x="-1141413" y="1804988"/>
              <a:ext cx="23813" cy="68262"/>
            </a:xfrm>
            <a:custGeom>
              <a:avLst/>
              <a:gdLst>
                <a:gd name="T0" fmla="*/ 0 w 15"/>
                <a:gd name="T1" fmla="*/ 0 h 43"/>
                <a:gd name="T2" fmla="*/ 37803931 w 15"/>
                <a:gd name="T3" fmla="*/ 0 h 43"/>
                <a:gd name="T4" fmla="*/ 37803931 w 15"/>
                <a:gd name="T5" fmla="*/ 108365131 h 43"/>
                <a:gd name="T6" fmla="*/ 15121255 w 15"/>
                <a:gd name="T7" fmla="*/ 108365131 h 43"/>
                <a:gd name="T8" fmla="*/ 15121255 w 15"/>
                <a:gd name="T9" fmla="*/ 22680446 h 43"/>
                <a:gd name="T10" fmla="*/ 0 w 15"/>
                <a:gd name="T11" fmla="*/ 22680446 h 43"/>
                <a:gd name="T12" fmla="*/ 0 w 15"/>
                <a:gd name="T13" fmla="*/ 0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43">
                  <a:moveTo>
                    <a:pt x="0" y="0"/>
                  </a:moveTo>
                  <a:lnTo>
                    <a:pt x="15" y="0"/>
                  </a:lnTo>
                  <a:lnTo>
                    <a:pt x="15" y="43"/>
                  </a:lnTo>
                  <a:lnTo>
                    <a:pt x="6" y="43"/>
                  </a:lnTo>
                  <a:lnTo>
                    <a:pt x="6" y="9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" name="Freeform 523"/>
            <p:cNvSpPr/>
            <p:nvPr/>
          </p:nvSpPr>
          <p:spPr bwMode="auto">
            <a:xfrm>
              <a:off x="-1012826" y="1804988"/>
              <a:ext cx="26988" cy="68262"/>
            </a:xfrm>
            <a:custGeom>
              <a:avLst/>
              <a:gdLst>
                <a:gd name="T0" fmla="*/ 0 w 17"/>
                <a:gd name="T1" fmla="*/ 0 h 43"/>
                <a:gd name="T2" fmla="*/ 42844244 w 17"/>
                <a:gd name="T3" fmla="*/ 0 h 43"/>
                <a:gd name="T4" fmla="*/ 42844244 w 17"/>
                <a:gd name="T5" fmla="*/ 108365131 h 43"/>
                <a:gd name="T6" fmla="*/ 20161624 w 17"/>
                <a:gd name="T7" fmla="*/ 108365131 h 43"/>
                <a:gd name="T8" fmla="*/ 20161624 w 17"/>
                <a:gd name="T9" fmla="*/ 22680446 h 43"/>
                <a:gd name="T10" fmla="*/ 0 w 17"/>
                <a:gd name="T11" fmla="*/ 22680446 h 43"/>
                <a:gd name="T12" fmla="*/ 0 w 17"/>
                <a:gd name="T13" fmla="*/ 0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43">
                  <a:moveTo>
                    <a:pt x="0" y="0"/>
                  </a:moveTo>
                  <a:lnTo>
                    <a:pt x="17" y="0"/>
                  </a:lnTo>
                  <a:lnTo>
                    <a:pt x="17" y="43"/>
                  </a:lnTo>
                  <a:lnTo>
                    <a:pt x="8" y="43"/>
                  </a:lnTo>
                  <a:lnTo>
                    <a:pt x="8" y="9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" name="Freeform 524"/>
            <p:cNvSpPr/>
            <p:nvPr/>
          </p:nvSpPr>
          <p:spPr bwMode="auto">
            <a:xfrm>
              <a:off x="-979488" y="1804988"/>
              <a:ext cx="49213" cy="68262"/>
            </a:xfrm>
            <a:custGeom>
              <a:avLst/>
              <a:gdLst>
                <a:gd name="T0" fmla="*/ 121095968 w 20"/>
                <a:gd name="T1" fmla="*/ 166417880 h 28"/>
                <a:gd name="T2" fmla="*/ 24220178 w 20"/>
                <a:gd name="T3" fmla="*/ 166417880 h 28"/>
                <a:gd name="T4" fmla="*/ 0 w 20"/>
                <a:gd name="T5" fmla="*/ 148586871 h 28"/>
                <a:gd name="T6" fmla="*/ 24220178 w 20"/>
                <a:gd name="T7" fmla="*/ 112927289 h 28"/>
                <a:gd name="T8" fmla="*/ 60549215 w 20"/>
                <a:gd name="T9" fmla="*/ 77265270 h 28"/>
                <a:gd name="T10" fmla="*/ 78711272 w 20"/>
                <a:gd name="T11" fmla="*/ 47546921 h 28"/>
                <a:gd name="T12" fmla="*/ 60549215 w 20"/>
                <a:gd name="T13" fmla="*/ 29718349 h 28"/>
                <a:gd name="T14" fmla="*/ 36329037 w 20"/>
                <a:gd name="T15" fmla="*/ 47546921 h 28"/>
                <a:gd name="T16" fmla="*/ 54493555 w 20"/>
                <a:gd name="T17" fmla="*/ 71321600 h 28"/>
                <a:gd name="T18" fmla="*/ 24220178 w 20"/>
                <a:gd name="T19" fmla="*/ 95096280 h 28"/>
                <a:gd name="T20" fmla="*/ 0 w 20"/>
                <a:gd name="T21" fmla="*/ 47546921 h 28"/>
                <a:gd name="T22" fmla="*/ 60549215 w 20"/>
                <a:gd name="T23" fmla="*/ 0 h 28"/>
                <a:gd name="T24" fmla="*/ 115040309 w 20"/>
                <a:gd name="T25" fmla="*/ 47546921 h 28"/>
                <a:gd name="T26" fmla="*/ 84766932 w 20"/>
                <a:gd name="T27" fmla="*/ 101039950 h 28"/>
                <a:gd name="T28" fmla="*/ 48437895 w 20"/>
                <a:gd name="T29" fmla="*/ 136699531 h 28"/>
                <a:gd name="T30" fmla="*/ 121095968 w 20"/>
                <a:gd name="T31" fmla="*/ 136699531 h 28"/>
                <a:gd name="T32" fmla="*/ 121095968 w 20"/>
                <a:gd name="T33" fmla="*/ 166417880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20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8"/>
                    <a:pt x="0" y="25"/>
                  </a:cubicBezTo>
                  <a:cubicBezTo>
                    <a:pt x="0" y="23"/>
                    <a:pt x="0" y="22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6" y="10"/>
                    <a:pt x="7" y="12"/>
                    <a:pt x="9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4"/>
                    <a:pt x="0" y="11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7" y="14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5" name="Freeform 525"/>
            <p:cNvSpPr/>
            <p:nvPr/>
          </p:nvSpPr>
          <p:spPr bwMode="auto">
            <a:xfrm>
              <a:off x="-842963" y="1804988"/>
              <a:ext cx="25400" cy="68262"/>
            </a:xfrm>
            <a:custGeom>
              <a:avLst/>
              <a:gdLst>
                <a:gd name="T0" fmla="*/ 0 w 16"/>
                <a:gd name="T1" fmla="*/ 0 h 43"/>
                <a:gd name="T2" fmla="*/ 40322500 w 16"/>
                <a:gd name="T3" fmla="*/ 0 h 43"/>
                <a:gd name="T4" fmla="*/ 40322500 w 16"/>
                <a:gd name="T5" fmla="*/ 108365131 h 43"/>
                <a:gd name="T6" fmla="*/ 15120938 w 16"/>
                <a:gd name="T7" fmla="*/ 108365131 h 43"/>
                <a:gd name="T8" fmla="*/ 15120938 w 16"/>
                <a:gd name="T9" fmla="*/ 22680446 h 43"/>
                <a:gd name="T10" fmla="*/ 0 w 16"/>
                <a:gd name="T11" fmla="*/ 22680446 h 43"/>
                <a:gd name="T12" fmla="*/ 0 w 16"/>
                <a:gd name="T13" fmla="*/ 0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" h="43">
                  <a:moveTo>
                    <a:pt x="0" y="0"/>
                  </a:moveTo>
                  <a:lnTo>
                    <a:pt x="16" y="0"/>
                  </a:lnTo>
                  <a:lnTo>
                    <a:pt x="16" y="43"/>
                  </a:lnTo>
                  <a:lnTo>
                    <a:pt x="6" y="43"/>
                  </a:lnTo>
                  <a:lnTo>
                    <a:pt x="6" y="9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6" name="Freeform 526"/>
            <p:cNvSpPr/>
            <p:nvPr/>
          </p:nvSpPr>
          <p:spPr bwMode="auto">
            <a:xfrm>
              <a:off x="-808038" y="1804988"/>
              <a:ext cx="46038" cy="68262"/>
            </a:xfrm>
            <a:custGeom>
              <a:avLst/>
              <a:gdLst>
                <a:gd name="T0" fmla="*/ 0 w 19"/>
                <a:gd name="T1" fmla="*/ 136699531 h 28"/>
                <a:gd name="T2" fmla="*/ 46968452 w 19"/>
                <a:gd name="T3" fmla="*/ 136699531 h 28"/>
                <a:gd name="T4" fmla="*/ 70455101 w 19"/>
                <a:gd name="T5" fmla="*/ 112927289 h 28"/>
                <a:gd name="T6" fmla="*/ 46968452 w 19"/>
                <a:gd name="T7" fmla="*/ 95096280 h 28"/>
                <a:gd name="T8" fmla="*/ 17613170 w 19"/>
                <a:gd name="T9" fmla="*/ 95096280 h 28"/>
                <a:gd name="T10" fmla="*/ 17613170 w 19"/>
                <a:gd name="T11" fmla="*/ 71321600 h 28"/>
                <a:gd name="T12" fmla="*/ 64584045 w 19"/>
                <a:gd name="T13" fmla="*/ 35662019 h 28"/>
                <a:gd name="T14" fmla="*/ 64584045 w 19"/>
                <a:gd name="T15" fmla="*/ 35662019 h 28"/>
                <a:gd name="T16" fmla="*/ 0 w 19"/>
                <a:gd name="T17" fmla="*/ 35662019 h 28"/>
                <a:gd name="T18" fmla="*/ 0 w 19"/>
                <a:gd name="T19" fmla="*/ 0 h 28"/>
                <a:gd name="T20" fmla="*/ 70455101 w 19"/>
                <a:gd name="T21" fmla="*/ 0 h 28"/>
                <a:gd name="T22" fmla="*/ 105681441 w 19"/>
                <a:gd name="T23" fmla="*/ 23774679 h 28"/>
                <a:gd name="T24" fmla="*/ 70455101 w 19"/>
                <a:gd name="T25" fmla="*/ 71321600 h 28"/>
                <a:gd name="T26" fmla="*/ 111552497 w 19"/>
                <a:gd name="T27" fmla="*/ 118870959 h 28"/>
                <a:gd name="T28" fmla="*/ 52839509 w 19"/>
                <a:gd name="T29" fmla="*/ 166417880 h 28"/>
                <a:gd name="T30" fmla="*/ 0 w 19"/>
                <a:gd name="T31" fmla="*/ 166417880 h 28"/>
                <a:gd name="T32" fmla="*/ 0 w 19"/>
                <a:gd name="T33" fmla="*/ 136699531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10" y="23"/>
                    <a:pt x="12" y="22"/>
                    <a:pt x="12" y="19"/>
                  </a:cubicBezTo>
                  <a:cubicBezTo>
                    <a:pt x="12" y="17"/>
                    <a:pt x="10" y="16"/>
                    <a:pt x="8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9"/>
                    <a:pt x="12" y="12"/>
                  </a:cubicBezTo>
                  <a:cubicBezTo>
                    <a:pt x="16" y="12"/>
                    <a:pt x="19" y="15"/>
                    <a:pt x="19" y="20"/>
                  </a:cubicBezTo>
                  <a:cubicBezTo>
                    <a:pt x="19" y="26"/>
                    <a:pt x="14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7" name="Freeform 527"/>
            <p:cNvSpPr/>
            <p:nvPr/>
          </p:nvSpPr>
          <p:spPr bwMode="auto">
            <a:xfrm>
              <a:off x="-671513" y="1804988"/>
              <a:ext cx="23813" cy="68262"/>
            </a:xfrm>
            <a:custGeom>
              <a:avLst/>
              <a:gdLst>
                <a:gd name="T0" fmla="*/ 0 w 15"/>
                <a:gd name="T1" fmla="*/ 0 h 43"/>
                <a:gd name="T2" fmla="*/ 37803931 w 15"/>
                <a:gd name="T3" fmla="*/ 0 h 43"/>
                <a:gd name="T4" fmla="*/ 37803931 w 15"/>
                <a:gd name="T5" fmla="*/ 108365131 h 43"/>
                <a:gd name="T6" fmla="*/ 17642258 w 15"/>
                <a:gd name="T7" fmla="*/ 108365131 h 43"/>
                <a:gd name="T8" fmla="*/ 17642258 w 15"/>
                <a:gd name="T9" fmla="*/ 22680446 h 43"/>
                <a:gd name="T10" fmla="*/ 0 w 15"/>
                <a:gd name="T11" fmla="*/ 22680446 h 43"/>
                <a:gd name="T12" fmla="*/ 0 w 15"/>
                <a:gd name="T13" fmla="*/ 0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43">
                  <a:moveTo>
                    <a:pt x="0" y="0"/>
                  </a:moveTo>
                  <a:lnTo>
                    <a:pt x="15" y="0"/>
                  </a:lnTo>
                  <a:lnTo>
                    <a:pt x="15" y="43"/>
                  </a:lnTo>
                  <a:lnTo>
                    <a:pt x="7" y="43"/>
                  </a:lnTo>
                  <a:lnTo>
                    <a:pt x="7" y="9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8" name="Freeform 528"/>
            <p:cNvSpPr/>
            <p:nvPr/>
          </p:nvSpPr>
          <p:spPr bwMode="auto">
            <a:xfrm>
              <a:off x="-639763" y="1804988"/>
              <a:ext cx="50800" cy="68262"/>
            </a:xfrm>
            <a:custGeom>
              <a:avLst/>
              <a:gdLst>
                <a:gd name="T0" fmla="*/ 93629238 w 21"/>
                <a:gd name="T1" fmla="*/ 0 h 28"/>
                <a:gd name="T2" fmla="*/ 35110057 w 21"/>
                <a:gd name="T3" fmla="*/ 101039950 h 28"/>
                <a:gd name="T4" fmla="*/ 70222533 w 21"/>
                <a:gd name="T5" fmla="*/ 101039950 h 28"/>
                <a:gd name="T6" fmla="*/ 70222533 w 21"/>
                <a:gd name="T7" fmla="*/ 53490591 h 28"/>
                <a:gd name="T8" fmla="*/ 99480914 w 21"/>
                <a:gd name="T9" fmla="*/ 5943670 h 28"/>
                <a:gd name="T10" fmla="*/ 105332590 w 21"/>
                <a:gd name="T11" fmla="*/ 0 h 28"/>
                <a:gd name="T12" fmla="*/ 105332590 w 21"/>
                <a:gd name="T13" fmla="*/ 5943670 h 28"/>
                <a:gd name="T14" fmla="*/ 105332590 w 21"/>
                <a:gd name="T15" fmla="*/ 101039950 h 28"/>
                <a:gd name="T16" fmla="*/ 122887619 w 21"/>
                <a:gd name="T17" fmla="*/ 101039950 h 28"/>
                <a:gd name="T18" fmla="*/ 122887619 w 21"/>
                <a:gd name="T19" fmla="*/ 130755861 h 28"/>
                <a:gd name="T20" fmla="*/ 105332590 w 21"/>
                <a:gd name="T21" fmla="*/ 130755861 h 28"/>
                <a:gd name="T22" fmla="*/ 105332590 w 21"/>
                <a:gd name="T23" fmla="*/ 166417880 h 28"/>
                <a:gd name="T24" fmla="*/ 70222533 w 21"/>
                <a:gd name="T25" fmla="*/ 166417880 h 28"/>
                <a:gd name="T26" fmla="*/ 70222533 w 21"/>
                <a:gd name="T27" fmla="*/ 130755861 h 28"/>
                <a:gd name="T28" fmla="*/ 23406705 w 21"/>
                <a:gd name="T29" fmla="*/ 130755861 h 28"/>
                <a:gd name="T30" fmla="*/ 0 w 21"/>
                <a:gd name="T31" fmla="*/ 112927289 h 28"/>
                <a:gd name="T32" fmla="*/ 11703352 w 21"/>
                <a:gd name="T33" fmla="*/ 83208940 h 28"/>
                <a:gd name="T34" fmla="*/ 58516762 w 21"/>
                <a:gd name="T35" fmla="*/ 0 h 28"/>
                <a:gd name="T36" fmla="*/ 93629238 w 21"/>
                <a:gd name="T37" fmla="*/ 0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" h="28">
                  <a:moveTo>
                    <a:pt x="16" y="0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1"/>
                    <a:pt x="0" y="19"/>
                  </a:cubicBezTo>
                  <a:cubicBezTo>
                    <a:pt x="0" y="17"/>
                    <a:pt x="1" y="15"/>
                    <a:pt x="2" y="1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9" name="Freeform 529"/>
            <p:cNvSpPr/>
            <p:nvPr/>
          </p:nvSpPr>
          <p:spPr bwMode="auto">
            <a:xfrm>
              <a:off x="-501651" y="1804988"/>
              <a:ext cx="23813" cy="68262"/>
            </a:xfrm>
            <a:custGeom>
              <a:avLst/>
              <a:gdLst>
                <a:gd name="T0" fmla="*/ 0 w 15"/>
                <a:gd name="T1" fmla="*/ 0 h 43"/>
                <a:gd name="T2" fmla="*/ 37803931 w 15"/>
                <a:gd name="T3" fmla="*/ 0 h 43"/>
                <a:gd name="T4" fmla="*/ 37803931 w 15"/>
                <a:gd name="T5" fmla="*/ 108365131 h 43"/>
                <a:gd name="T6" fmla="*/ 15121255 w 15"/>
                <a:gd name="T7" fmla="*/ 108365131 h 43"/>
                <a:gd name="T8" fmla="*/ 15121255 w 15"/>
                <a:gd name="T9" fmla="*/ 22680446 h 43"/>
                <a:gd name="T10" fmla="*/ 0 w 15"/>
                <a:gd name="T11" fmla="*/ 22680446 h 43"/>
                <a:gd name="T12" fmla="*/ 0 w 15"/>
                <a:gd name="T13" fmla="*/ 0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43">
                  <a:moveTo>
                    <a:pt x="0" y="0"/>
                  </a:moveTo>
                  <a:lnTo>
                    <a:pt x="15" y="0"/>
                  </a:lnTo>
                  <a:lnTo>
                    <a:pt x="15" y="43"/>
                  </a:lnTo>
                  <a:lnTo>
                    <a:pt x="6" y="43"/>
                  </a:lnTo>
                  <a:lnTo>
                    <a:pt x="6" y="9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0" name="Freeform 530"/>
            <p:cNvSpPr/>
            <p:nvPr/>
          </p:nvSpPr>
          <p:spPr bwMode="auto">
            <a:xfrm>
              <a:off x="-468313" y="1804988"/>
              <a:ext cx="44450" cy="68262"/>
            </a:xfrm>
            <a:custGeom>
              <a:avLst/>
              <a:gdLst>
                <a:gd name="T0" fmla="*/ 97570219 w 18"/>
                <a:gd name="T1" fmla="*/ 35662019 h 28"/>
                <a:gd name="T2" fmla="*/ 36589758 w 18"/>
                <a:gd name="T3" fmla="*/ 35662019 h 28"/>
                <a:gd name="T4" fmla="*/ 36589758 w 18"/>
                <a:gd name="T5" fmla="*/ 59434261 h 28"/>
                <a:gd name="T6" fmla="*/ 60980461 w 18"/>
                <a:gd name="T7" fmla="*/ 59434261 h 28"/>
                <a:gd name="T8" fmla="*/ 109766806 w 18"/>
                <a:gd name="T9" fmla="*/ 112927289 h 28"/>
                <a:gd name="T10" fmla="*/ 60980461 w 18"/>
                <a:gd name="T11" fmla="*/ 166417880 h 28"/>
                <a:gd name="T12" fmla="*/ 0 w 18"/>
                <a:gd name="T13" fmla="*/ 166417880 h 28"/>
                <a:gd name="T14" fmla="*/ 0 w 18"/>
                <a:gd name="T15" fmla="*/ 136699531 h 28"/>
                <a:gd name="T16" fmla="*/ 42686817 w 18"/>
                <a:gd name="T17" fmla="*/ 136699531 h 28"/>
                <a:gd name="T18" fmla="*/ 73177047 w 18"/>
                <a:gd name="T19" fmla="*/ 112927289 h 28"/>
                <a:gd name="T20" fmla="*/ 42686817 w 18"/>
                <a:gd name="T21" fmla="*/ 89152610 h 28"/>
                <a:gd name="T22" fmla="*/ 0 w 18"/>
                <a:gd name="T23" fmla="*/ 89152610 h 28"/>
                <a:gd name="T24" fmla="*/ 0 w 18"/>
                <a:gd name="T25" fmla="*/ 0 h 28"/>
                <a:gd name="T26" fmla="*/ 97570219 w 18"/>
                <a:gd name="T27" fmla="*/ 0 h 28"/>
                <a:gd name="T28" fmla="*/ 97570219 w 18"/>
                <a:gd name="T29" fmla="*/ 35662019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28">
                  <a:moveTo>
                    <a:pt x="16" y="6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8" y="13"/>
                    <a:pt x="18" y="19"/>
                  </a:cubicBezTo>
                  <a:cubicBezTo>
                    <a:pt x="18" y="25"/>
                    <a:pt x="14" y="28"/>
                    <a:pt x="1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0" y="23"/>
                    <a:pt x="12" y="22"/>
                    <a:pt x="12" y="19"/>
                  </a:cubicBezTo>
                  <a:cubicBezTo>
                    <a:pt x="12" y="16"/>
                    <a:pt x="10" y="15"/>
                    <a:pt x="7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6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1" name="Freeform 531"/>
            <p:cNvSpPr/>
            <p:nvPr/>
          </p:nvSpPr>
          <p:spPr bwMode="auto">
            <a:xfrm>
              <a:off x="-333376" y="1804988"/>
              <a:ext cx="26988" cy="68262"/>
            </a:xfrm>
            <a:custGeom>
              <a:avLst/>
              <a:gdLst>
                <a:gd name="T0" fmla="*/ 0 w 17"/>
                <a:gd name="T1" fmla="*/ 0 h 43"/>
                <a:gd name="T2" fmla="*/ 42844244 w 17"/>
                <a:gd name="T3" fmla="*/ 0 h 43"/>
                <a:gd name="T4" fmla="*/ 42844244 w 17"/>
                <a:gd name="T5" fmla="*/ 108365131 h 43"/>
                <a:gd name="T6" fmla="*/ 20161624 w 17"/>
                <a:gd name="T7" fmla="*/ 108365131 h 43"/>
                <a:gd name="T8" fmla="*/ 20161624 w 17"/>
                <a:gd name="T9" fmla="*/ 22680446 h 43"/>
                <a:gd name="T10" fmla="*/ 0 w 17"/>
                <a:gd name="T11" fmla="*/ 22680446 h 43"/>
                <a:gd name="T12" fmla="*/ 0 w 17"/>
                <a:gd name="T13" fmla="*/ 0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43">
                  <a:moveTo>
                    <a:pt x="0" y="0"/>
                  </a:moveTo>
                  <a:lnTo>
                    <a:pt x="17" y="0"/>
                  </a:lnTo>
                  <a:lnTo>
                    <a:pt x="17" y="43"/>
                  </a:lnTo>
                  <a:lnTo>
                    <a:pt x="8" y="43"/>
                  </a:lnTo>
                  <a:lnTo>
                    <a:pt x="8" y="9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2" name="Freeform 532"/>
            <p:cNvSpPr/>
            <p:nvPr/>
          </p:nvSpPr>
          <p:spPr bwMode="auto">
            <a:xfrm>
              <a:off x="-300038" y="1804988"/>
              <a:ext cx="49213" cy="69850"/>
            </a:xfrm>
            <a:custGeom>
              <a:avLst/>
              <a:gdLst>
                <a:gd name="T0" fmla="*/ 90822592 w 20"/>
                <a:gd name="T1" fmla="*/ 0 h 29"/>
                <a:gd name="T2" fmla="*/ 42384696 w 20"/>
                <a:gd name="T3" fmla="*/ 92823424 h 29"/>
                <a:gd name="T4" fmla="*/ 36329037 w 20"/>
                <a:gd name="T5" fmla="*/ 110228117 h 29"/>
                <a:gd name="T6" fmla="*/ 60549215 w 20"/>
                <a:gd name="T7" fmla="*/ 133432769 h 29"/>
                <a:gd name="T8" fmla="*/ 84766932 w 20"/>
                <a:gd name="T9" fmla="*/ 110228117 h 29"/>
                <a:gd name="T10" fmla="*/ 54493555 w 20"/>
                <a:gd name="T11" fmla="*/ 87021057 h 29"/>
                <a:gd name="T12" fmla="*/ 72658073 w 20"/>
                <a:gd name="T13" fmla="*/ 52214079 h 29"/>
                <a:gd name="T14" fmla="*/ 121095968 w 20"/>
                <a:gd name="T15" fmla="*/ 110228117 h 29"/>
                <a:gd name="T16" fmla="*/ 60549215 w 20"/>
                <a:gd name="T17" fmla="*/ 168242155 h 29"/>
                <a:gd name="T18" fmla="*/ 0 w 20"/>
                <a:gd name="T19" fmla="*/ 110228117 h 29"/>
                <a:gd name="T20" fmla="*/ 12108859 w 20"/>
                <a:gd name="T21" fmla="*/ 69616364 h 29"/>
                <a:gd name="T22" fmla="*/ 54493555 w 20"/>
                <a:gd name="T23" fmla="*/ 0 h 29"/>
                <a:gd name="T24" fmla="*/ 90822592 w 20"/>
                <a:gd name="T25" fmla="*/ 0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15" y="0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6" y="17"/>
                    <a:pt x="6" y="18"/>
                    <a:pt x="6" y="19"/>
                  </a:cubicBezTo>
                  <a:cubicBezTo>
                    <a:pt x="6" y="21"/>
                    <a:pt x="7" y="23"/>
                    <a:pt x="10" y="23"/>
                  </a:cubicBezTo>
                  <a:cubicBezTo>
                    <a:pt x="12" y="23"/>
                    <a:pt x="14" y="21"/>
                    <a:pt x="14" y="19"/>
                  </a:cubicBezTo>
                  <a:cubicBezTo>
                    <a:pt x="14" y="16"/>
                    <a:pt x="12" y="15"/>
                    <a:pt x="9" y="15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7" y="10"/>
                    <a:pt x="20" y="14"/>
                    <a:pt x="20" y="19"/>
                  </a:cubicBezTo>
                  <a:cubicBezTo>
                    <a:pt x="20" y="25"/>
                    <a:pt x="15" y="29"/>
                    <a:pt x="10" y="29"/>
                  </a:cubicBezTo>
                  <a:cubicBezTo>
                    <a:pt x="4" y="29"/>
                    <a:pt x="0" y="25"/>
                    <a:pt x="0" y="19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3" name="Freeform 533"/>
            <p:cNvSpPr/>
            <p:nvPr/>
          </p:nvSpPr>
          <p:spPr bwMode="auto">
            <a:xfrm>
              <a:off x="-1349376" y="1960563"/>
              <a:ext cx="25400" cy="68262"/>
            </a:xfrm>
            <a:custGeom>
              <a:avLst/>
              <a:gdLst>
                <a:gd name="T0" fmla="*/ 0 w 16"/>
                <a:gd name="T1" fmla="*/ 0 h 43"/>
                <a:gd name="T2" fmla="*/ 40322500 w 16"/>
                <a:gd name="T3" fmla="*/ 0 h 43"/>
                <a:gd name="T4" fmla="*/ 40322500 w 16"/>
                <a:gd name="T5" fmla="*/ 108365131 h 43"/>
                <a:gd name="T6" fmla="*/ 15120938 w 16"/>
                <a:gd name="T7" fmla="*/ 108365131 h 43"/>
                <a:gd name="T8" fmla="*/ 15120938 w 16"/>
                <a:gd name="T9" fmla="*/ 20161102 h 43"/>
                <a:gd name="T10" fmla="*/ 0 w 16"/>
                <a:gd name="T11" fmla="*/ 20161102 h 43"/>
                <a:gd name="T12" fmla="*/ 0 w 16"/>
                <a:gd name="T13" fmla="*/ 0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" h="43">
                  <a:moveTo>
                    <a:pt x="0" y="0"/>
                  </a:moveTo>
                  <a:lnTo>
                    <a:pt x="16" y="0"/>
                  </a:lnTo>
                  <a:lnTo>
                    <a:pt x="16" y="43"/>
                  </a:lnTo>
                  <a:lnTo>
                    <a:pt x="6" y="43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4" name="Freeform 534"/>
            <p:cNvSpPr/>
            <p:nvPr/>
          </p:nvSpPr>
          <p:spPr bwMode="auto">
            <a:xfrm>
              <a:off x="-1317626" y="1960563"/>
              <a:ext cx="44450" cy="68262"/>
            </a:xfrm>
            <a:custGeom>
              <a:avLst/>
              <a:gdLst>
                <a:gd name="T0" fmla="*/ 0 w 18"/>
                <a:gd name="T1" fmla="*/ 0 h 28"/>
                <a:gd name="T2" fmla="*/ 79276575 w 18"/>
                <a:gd name="T3" fmla="*/ 0 h 28"/>
                <a:gd name="T4" fmla="*/ 109766806 w 18"/>
                <a:gd name="T5" fmla="*/ 17831010 h 28"/>
                <a:gd name="T6" fmla="*/ 103669747 w 18"/>
                <a:gd name="T7" fmla="*/ 47546921 h 28"/>
                <a:gd name="T8" fmla="*/ 60980461 w 18"/>
                <a:gd name="T9" fmla="*/ 166417880 h 28"/>
                <a:gd name="T10" fmla="*/ 18293644 w 18"/>
                <a:gd name="T11" fmla="*/ 166417880 h 28"/>
                <a:gd name="T12" fmla="*/ 67079989 w 18"/>
                <a:gd name="T13" fmla="*/ 35662019 h 28"/>
                <a:gd name="T14" fmla="*/ 0 w 18"/>
                <a:gd name="T15" fmla="*/ 35662019 h 28"/>
                <a:gd name="T16" fmla="*/ 0 w 18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8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1"/>
                    <a:pt x="18" y="3"/>
                  </a:cubicBezTo>
                  <a:cubicBezTo>
                    <a:pt x="18" y="5"/>
                    <a:pt x="17" y="6"/>
                    <a:pt x="17" y="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5" name="Freeform 535"/>
            <p:cNvSpPr/>
            <p:nvPr/>
          </p:nvSpPr>
          <p:spPr bwMode="auto">
            <a:xfrm>
              <a:off x="-1181101" y="1960563"/>
              <a:ext cx="23813" cy="68262"/>
            </a:xfrm>
            <a:custGeom>
              <a:avLst/>
              <a:gdLst>
                <a:gd name="T0" fmla="*/ 0 w 15"/>
                <a:gd name="T1" fmla="*/ 0 h 43"/>
                <a:gd name="T2" fmla="*/ 37803931 w 15"/>
                <a:gd name="T3" fmla="*/ 0 h 43"/>
                <a:gd name="T4" fmla="*/ 37803931 w 15"/>
                <a:gd name="T5" fmla="*/ 108365131 h 43"/>
                <a:gd name="T6" fmla="*/ 15121255 w 15"/>
                <a:gd name="T7" fmla="*/ 108365131 h 43"/>
                <a:gd name="T8" fmla="*/ 15121255 w 15"/>
                <a:gd name="T9" fmla="*/ 20161102 h 43"/>
                <a:gd name="T10" fmla="*/ 0 w 15"/>
                <a:gd name="T11" fmla="*/ 20161102 h 43"/>
                <a:gd name="T12" fmla="*/ 0 w 15"/>
                <a:gd name="T13" fmla="*/ 0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43">
                  <a:moveTo>
                    <a:pt x="0" y="0"/>
                  </a:moveTo>
                  <a:lnTo>
                    <a:pt x="15" y="0"/>
                  </a:lnTo>
                  <a:lnTo>
                    <a:pt x="15" y="43"/>
                  </a:lnTo>
                  <a:lnTo>
                    <a:pt x="6" y="43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6" name="Freeform 536"/>
            <p:cNvSpPr>
              <a:spLocks noEditPoints="1"/>
            </p:cNvSpPr>
            <p:nvPr/>
          </p:nvSpPr>
          <p:spPr bwMode="auto">
            <a:xfrm>
              <a:off x="-1149351" y="1960563"/>
              <a:ext cx="49213" cy="69850"/>
            </a:xfrm>
            <a:custGeom>
              <a:avLst/>
              <a:gdLst>
                <a:gd name="T0" fmla="*/ 60549215 w 20"/>
                <a:gd name="T1" fmla="*/ 168242155 h 29"/>
                <a:gd name="T2" fmla="*/ 0 w 20"/>
                <a:gd name="T3" fmla="*/ 116028076 h 29"/>
                <a:gd name="T4" fmla="*/ 30273377 w 20"/>
                <a:gd name="T5" fmla="*/ 75418731 h 29"/>
                <a:gd name="T6" fmla="*/ 6055660 w 20"/>
                <a:gd name="T7" fmla="*/ 40609345 h 29"/>
                <a:gd name="T8" fmla="*/ 60549215 w 20"/>
                <a:gd name="T9" fmla="*/ 0 h 29"/>
                <a:gd name="T10" fmla="*/ 115040309 w 20"/>
                <a:gd name="T11" fmla="*/ 40609345 h 29"/>
                <a:gd name="T12" fmla="*/ 96875791 w 20"/>
                <a:gd name="T13" fmla="*/ 75418731 h 29"/>
                <a:gd name="T14" fmla="*/ 121095968 w 20"/>
                <a:gd name="T15" fmla="*/ 116028076 h 29"/>
                <a:gd name="T16" fmla="*/ 60549215 w 20"/>
                <a:gd name="T17" fmla="*/ 168242155 h 29"/>
                <a:gd name="T18" fmla="*/ 60549215 w 20"/>
                <a:gd name="T19" fmla="*/ 139235136 h 29"/>
                <a:gd name="T20" fmla="*/ 84766932 w 20"/>
                <a:gd name="T21" fmla="*/ 116028076 h 29"/>
                <a:gd name="T22" fmla="*/ 60549215 w 20"/>
                <a:gd name="T23" fmla="*/ 92823424 h 29"/>
                <a:gd name="T24" fmla="*/ 36329037 w 20"/>
                <a:gd name="T25" fmla="*/ 116028076 h 29"/>
                <a:gd name="T26" fmla="*/ 60549215 w 20"/>
                <a:gd name="T27" fmla="*/ 139235136 h 29"/>
                <a:gd name="T28" fmla="*/ 42384696 w 20"/>
                <a:gd name="T29" fmla="*/ 46411712 h 29"/>
                <a:gd name="T30" fmla="*/ 60549215 w 20"/>
                <a:gd name="T31" fmla="*/ 63816405 h 29"/>
                <a:gd name="T32" fmla="*/ 84766932 w 20"/>
                <a:gd name="T33" fmla="*/ 46411712 h 29"/>
                <a:gd name="T34" fmla="*/ 60549215 w 20"/>
                <a:gd name="T35" fmla="*/ 23204652 h 29"/>
                <a:gd name="T36" fmla="*/ 42384696 w 20"/>
                <a:gd name="T37" fmla="*/ 46411712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29">
                  <a:moveTo>
                    <a:pt x="10" y="29"/>
                  </a:moveTo>
                  <a:cubicBezTo>
                    <a:pt x="4" y="29"/>
                    <a:pt x="0" y="26"/>
                    <a:pt x="0" y="20"/>
                  </a:cubicBezTo>
                  <a:cubicBezTo>
                    <a:pt x="0" y="17"/>
                    <a:pt x="2" y="14"/>
                    <a:pt x="5" y="13"/>
                  </a:cubicBezTo>
                  <a:cubicBezTo>
                    <a:pt x="2" y="12"/>
                    <a:pt x="1" y="10"/>
                    <a:pt x="1" y="7"/>
                  </a:cubicBezTo>
                  <a:cubicBezTo>
                    <a:pt x="1" y="2"/>
                    <a:pt x="5" y="0"/>
                    <a:pt x="10" y="0"/>
                  </a:cubicBezTo>
                  <a:cubicBezTo>
                    <a:pt x="15" y="0"/>
                    <a:pt x="19" y="2"/>
                    <a:pt x="19" y="7"/>
                  </a:cubicBezTo>
                  <a:cubicBezTo>
                    <a:pt x="19" y="10"/>
                    <a:pt x="18" y="12"/>
                    <a:pt x="16" y="13"/>
                  </a:cubicBezTo>
                  <a:cubicBezTo>
                    <a:pt x="18" y="14"/>
                    <a:pt x="20" y="17"/>
                    <a:pt x="20" y="20"/>
                  </a:cubicBezTo>
                  <a:cubicBezTo>
                    <a:pt x="20" y="26"/>
                    <a:pt x="16" y="29"/>
                    <a:pt x="10" y="29"/>
                  </a:cubicBezTo>
                  <a:close/>
                  <a:moveTo>
                    <a:pt x="10" y="24"/>
                  </a:moveTo>
                  <a:cubicBezTo>
                    <a:pt x="13" y="24"/>
                    <a:pt x="14" y="22"/>
                    <a:pt x="14" y="20"/>
                  </a:cubicBezTo>
                  <a:cubicBezTo>
                    <a:pt x="14" y="17"/>
                    <a:pt x="13" y="16"/>
                    <a:pt x="10" y="16"/>
                  </a:cubicBezTo>
                  <a:cubicBezTo>
                    <a:pt x="8" y="16"/>
                    <a:pt x="6" y="17"/>
                    <a:pt x="6" y="20"/>
                  </a:cubicBezTo>
                  <a:cubicBezTo>
                    <a:pt x="6" y="22"/>
                    <a:pt x="8" y="24"/>
                    <a:pt x="10" y="24"/>
                  </a:cubicBezTo>
                  <a:close/>
                  <a:moveTo>
                    <a:pt x="7" y="8"/>
                  </a:moveTo>
                  <a:cubicBezTo>
                    <a:pt x="7" y="10"/>
                    <a:pt x="8" y="11"/>
                    <a:pt x="10" y="11"/>
                  </a:cubicBezTo>
                  <a:cubicBezTo>
                    <a:pt x="12" y="11"/>
                    <a:pt x="14" y="10"/>
                    <a:pt x="14" y="8"/>
                  </a:cubicBezTo>
                  <a:cubicBezTo>
                    <a:pt x="14" y="6"/>
                    <a:pt x="12" y="4"/>
                    <a:pt x="10" y="4"/>
                  </a:cubicBezTo>
                  <a:cubicBezTo>
                    <a:pt x="8" y="4"/>
                    <a:pt x="7" y="6"/>
                    <a:pt x="7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7" name="Freeform 537"/>
            <p:cNvSpPr/>
            <p:nvPr/>
          </p:nvSpPr>
          <p:spPr bwMode="auto">
            <a:xfrm>
              <a:off x="-1011238" y="1960563"/>
              <a:ext cx="25400" cy="68262"/>
            </a:xfrm>
            <a:custGeom>
              <a:avLst/>
              <a:gdLst>
                <a:gd name="T0" fmla="*/ 0 w 16"/>
                <a:gd name="T1" fmla="*/ 0 h 43"/>
                <a:gd name="T2" fmla="*/ 40322500 w 16"/>
                <a:gd name="T3" fmla="*/ 0 h 43"/>
                <a:gd name="T4" fmla="*/ 40322500 w 16"/>
                <a:gd name="T5" fmla="*/ 108365131 h 43"/>
                <a:gd name="T6" fmla="*/ 17641888 w 16"/>
                <a:gd name="T7" fmla="*/ 108365131 h 43"/>
                <a:gd name="T8" fmla="*/ 17641888 w 16"/>
                <a:gd name="T9" fmla="*/ 20161102 h 43"/>
                <a:gd name="T10" fmla="*/ 0 w 16"/>
                <a:gd name="T11" fmla="*/ 20161102 h 43"/>
                <a:gd name="T12" fmla="*/ 0 w 16"/>
                <a:gd name="T13" fmla="*/ 0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" h="43">
                  <a:moveTo>
                    <a:pt x="0" y="0"/>
                  </a:moveTo>
                  <a:lnTo>
                    <a:pt x="16" y="0"/>
                  </a:lnTo>
                  <a:lnTo>
                    <a:pt x="16" y="43"/>
                  </a:lnTo>
                  <a:lnTo>
                    <a:pt x="7" y="43"/>
                  </a:lnTo>
                  <a:lnTo>
                    <a:pt x="7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8" name="Freeform 538"/>
            <p:cNvSpPr/>
            <p:nvPr/>
          </p:nvSpPr>
          <p:spPr bwMode="auto">
            <a:xfrm>
              <a:off x="-979488" y="1960563"/>
              <a:ext cx="49213" cy="68262"/>
            </a:xfrm>
            <a:custGeom>
              <a:avLst/>
              <a:gdLst>
                <a:gd name="T0" fmla="*/ 24220178 w 20"/>
                <a:gd name="T1" fmla="*/ 166417880 h 28"/>
                <a:gd name="T2" fmla="*/ 78711272 w 20"/>
                <a:gd name="T3" fmla="*/ 77265270 h 28"/>
                <a:gd name="T4" fmla="*/ 84766932 w 20"/>
                <a:gd name="T5" fmla="*/ 59434261 h 28"/>
                <a:gd name="T6" fmla="*/ 60549215 w 20"/>
                <a:gd name="T7" fmla="*/ 35662019 h 28"/>
                <a:gd name="T8" fmla="*/ 36329037 w 20"/>
                <a:gd name="T9" fmla="*/ 59434261 h 28"/>
                <a:gd name="T10" fmla="*/ 60549215 w 20"/>
                <a:gd name="T11" fmla="*/ 83208940 h 28"/>
                <a:gd name="T12" fmla="*/ 42384696 w 20"/>
                <a:gd name="T13" fmla="*/ 112927289 h 28"/>
                <a:gd name="T14" fmla="*/ 0 w 20"/>
                <a:gd name="T15" fmla="*/ 59434261 h 28"/>
                <a:gd name="T16" fmla="*/ 60549215 w 20"/>
                <a:gd name="T17" fmla="*/ 0 h 28"/>
                <a:gd name="T18" fmla="*/ 121095968 w 20"/>
                <a:gd name="T19" fmla="*/ 59434261 h 28"/>
                <a:gd name="T20" fmla="*/ 102931450 w 20"/>
                <a:gd name="T21" fmla="*/ 95096280 h 28"/>
                <a:gd name="T22" fmla="*/ 66602414 w 20"/>
                <a:gd name="T23" fmla="*/ 166417880 h 28"/>
                <a:gd name="T24" fmla="*/ 24220178 w 20"/>
                <a:gd name="T25" fmla="*/ 166417880 h 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8">
                  <a:moveTo>
                    <a:pt x="4" y="28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4" y="10"/>
                    <a:pt x="14" y="10"/>
                  </a:cubicBezTo>
                  <a:cubicBezTo>
                    <a:pt x="14" y="7"/>
                    <a:pt x="12" y="6"/>
                    <a:pt x="10" y="6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2"/>
                    <a:pt x="7" y="14"/>
                    <a:pt x="10" y="1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18"/>
                    <a:pt x="0" y="14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2"/>
                    <a:pt x="19" y="14"/>
                    <a:pt x="17" y="16"/>
                  </a:cubicBezTo>
                  <a:cubicBezTo>
                    <a:pt x="11" y="28"/>
                    <a:pt x="11" y="28"/>
                    <a:pt x="11" y="28"/>
                  </a:cubicBezTo>
                  <a:lnTo>
                    <a:pt x="4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9" name="Freeform 539"/>
            <p:cNvSpPr/>
            <p:nvPr/>
          </p:nvSpPr>
          <p:spPr bwMode="auto">
            <a:xfrm>
              <a:off x="-854076" y="1960563"/>
              <a:ext cx="47625" cy="68262"/>
            </a:xfrm>
            <a:custGeom>
              <a:avLst/>
              <a:gdLst>
                <a:gd name="T0" fmla="*/ 113407031 w 20"/>
                <a:gd name="T1" fmla="*/ 166417880 h 28"/>
                <a:gd name="T2" fmla="*/ 28351163 w 20"/>
                <a:gd name="T3" fmla="*/ 166417880 h 28"/>
                <a:gd name="T4" fmla="*/ 0 w 20"/>
                <a:gd name="T5" fmla="*/ 148586871 h 28"/>
                <a:gd name="T6" fmla="*/ 22681406 w 20"/>
                <a:gd name="T7" fmla="*/ 112927289 h 28"/>
                <a:gd name="T8" fmla="*/ 56704706 w 20"/>
                <a:gd name="T9" fmla="*/ 77265270 h 28"/>
                <a:gd name="T10" fmla="*/ 79386113 w 20"/>
                <a:gd name="T11" fmla="*/ 47546921 h 28"/>
                <a:gd name="T12" fmla="*/ 56704706 w 20"/>
                <a:gd name="T13" fmla="*/ 29718349 h 28"/>
                <a:gd name="T14" fmla="*/ 39693056 w 20"/>
                <a:gd name="T15" fmla="*/ 47546921 h 28"/>
                <a:gd name="T16" fmla="*/ 51032569 w 20"/>
                <a:gd name="T17" fmla="*/ 71321600 h 28"/>
                <a:gd name="T18" fmla="*/ 28351163 w 20"/>
                <a:gd name="T19" fmla="*/ 95096280 h 28"/>
                <a:gd name="T20" fmla="*/ 5669756 w 20"/>
                <a:gd name="T21" fmla="*/ 47546921 h 28"/>
                <a:gd name="T22" fmla="*/ 56704706 w 20"/>
                <a:gd name="T23" fmla="*/ 0 h 28"/>
                <a:gd name="T24" fmla="*/ 107737275 w 20"/>
                <a:gd name="T25" fmla="*/ 47546921 h 28"/>
                <a:gd name="T26" fmla="*/ 85055869 w 20"/>
                <a:gd name="T27" fmla="*/ 101039950 h 28"/>
                <a:gd name="T28" fmla="*/ 45362813 w 20"/>
                <a:gd name="T29" fmla="*/ 136699531 h 28"/>
                <a:gd name="T30" fmla="*/ 113407031 w 20"/>
                <a:gd name="T31" fmla="*/ 136699531 h 28"/>
                <a:gd name="T32" fmla="*/ 113407031 w 20"/>
                <a:gd name="T33" fmla="*/ 166417880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20" y="28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2" y="28"/>
                    <a:pt x="0" y="28"/>
                    <a:pt x="0" y="25"/>
                  </a:cubicBezTo>
                  <a:cubicBezTo>
                    <a:pt x="0" y="23"/>
                    <a:pt x="1" y="22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4" y="10"/>
                    <a:pt x="14" y="8"/>
                  </a:cubicBezTo>
                  <a:cubicBezTo>
                    <a:pt x="14" y="7"/>
                    <a:pt x="12" y="5"/>
                    <a:pt x="10" y="5"/>
                  </a:cubicBezTo>
                  <a:cubicBezTo>
                    <a:pt x="8" y="5"/>
                    <a:pt x="7" y="7"/>
                    <a:pt x="7" y="8"/>
                  </a:cubicBezTo>
                  <a:cubicBezTo>
                    <a:pt x="7" y="10"/>
                    <a:pt x="8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4"/>
                    <a:pt x="1" y="11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8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0" name="Freeform 540"/>
            <p:cNvSpPr>
              <a:spLocks noEditPoints="1"/>
            </p:cNvSpPr>
            <p:nvPr/>
          </p:nvSpPr>
          <p:spPr bwMode="auto">
            <a:xfrm>
              <a:off x="-801688" y="1960563"/>
              <a:ext cx="49213" cy="69850"/>
            </a:xfrm>
            <a:custGeom>
              <a:avLst/>
              <a:gdLst>
                <a:gd name="T0" fmla="*/ 0 w 20"/>
                <a:gd name="T1" fmla="*/ 52214079 h 29"/>
                <a:gd name="T2" fmla="*/ 60549215 w 20"/>
                <a:gd name="T3" fmla="*/ 0 h 29"/>
                <a:gd name="T4" fmla="*/ 121095968 w 20"/>
                <a:gd name="T5" fmla="*/ 52214079 h 29"/>
                <a:gd name="T6" fmla="*/ 121095968 w 20"/>
                <a:gd name="T7" fmla="*/ 110228117 h 29"/>
                <a:gd name="T8" fmla="*/ 60549215 w 20"/>
                <a:gd name="T9" fmla="*/ 168242155 h 29"/>
                <a:gd name="T10" fmla="*/ 0 w 20"/>
                <a:gd name="T11" fmla="*/ 110228117 h 29"/>
                <a:gd name="T12" fmla="*/ 0 w 20"/>
                <a:gd name="T13" fmla="*/ 52214079 h 29"/>
                <a:gd name="T14" fmla="*/ 84766932 w 20"/>
                <a:gd name="T15" fmla="*/ 52214079 h 29"/>
                <a:gd name="T16" fmla="*/ 60549215 w 20"/>
                <a:gd name="T17" fmla="*/ 29007019 h 29"/>
                <a:gd name="T18" fmla="*/ 36329037 w 20"/>
                <a:gd name="T19" fmla="*/ 52214079 h 29"/>
                <a:gd name="T20" fmla="*/ 36329037 w 20"/>
                <a:gd name="T21" fmla="*/ 110228117 h 29"/>
                <a:gd name="T22" fmla="*/ 60549215 w 20"/>
                <a:gd name="T23" fmla="*/ 133432769 h 29"/>
                <a:gd name="T24" fmla="*/ 84766932 w 20"/>
                <a:gd name="T25" fmla="*/ 110228117 h 29"/>
                <a:gd name="T26" fmla="*/ 84766932 w 20"/>
                <a:gd name="T27" fmla="*/ 52214079 h 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" h="29">
                  <a:moveTo>
                    <a:pt x="0" y="9"/>
                  </a:move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25"/>
                    <a:pt x="16" y="29"/>
                    <a:pt x="10" y="29"/>
                  </a:cubicBezTo>
                  <a:cubicBezTo>
                    <a:pt x="4" y="29"/>
                    <a:pt x="0" y="25"/>
                    <a:pt x="0" y="19"/>
                  </a:cubicBezTo>
                  <a:lnTo>
                    <a:pt x="0" y="9"/>
                  </a:lnTo>
                  <a:close/>
                  <a:moveTo>
                    <a:pt x="14" y="9"/>
                  </a:move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6" y="7"/>
                    <a:pt x="6" y="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22"/>
                    <a:pt x="7" y="23"/>
                    <a:pt x="10" y="23"/>
                  </a:cubicBezTo>
                  <a:cubicBezTo>
                    <a:pt x="13" y="23"/>
                    <a:pt x="14" y="22"/>
                    <a:pt x="14" y="19"/>
                  </a:cubicBezTo>
                  <a:lnTo>
                    <a:pt x="14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1" name="Freeform 541"/>
            <p:cNvSpPr/>
            <p:nvPr/>
          </p:nvSpPr>
          <p:spPr bwMode="auto">
            <a:xfrm>
              <a:off x="-679451" y="1960563"/>
              <a:ext cx="49213" cy="68262"/>
            </a:xfrm>
            <a:custGeom>
              <a:avLst/>
              <a:gdLst>
                <a:gd name="T0" fmla="*/ 121095968 w 20"/>
                <a:gd name="T1" fmla="*/ 166417880 h 28"/>
                <a:gd name="T2" fmla="*/ 24220178 w 20"/>
                <a:gd name="T3" fmla="*/ 166417880 h 28"/>
                <a:gd name="T4" fmla="*/ 0 w 20"/>
                <a:gd name="T5" fmla="*/ 148586871 h 28"/>
                <a:gd name="T6" fmla="*/ 24220178 w 20"/>
                <a:gd name="T7" fmla="*/ 112927289 h 28"/>
                <a:gd name="T8" fmla="*/ 60549215 w 20"/>
                <a:gd name="T9" fmla="*/ 77265270 h 28"/>
                <a:gd name="T10" fmla="*/ 78711272 w 20"/>
                <a:gd name="T11" fmla="*/ 47546921 h 28"/>
                <a:gd name="T12" fmla="*/ 54493555 w 20"/>
                <a:gd name="T13" fmla="*/ 29718349 h 28"/>
                <a:gd name="T14" fmla="*/ 36329037 w 20"/>
                <a:gd name="T15" fmla="*/ 47546921 h 28"/>
                <a:gd name="T16" fmla="*/ 48437895 w 20"/>
                <a:gd name="T17" fmla="*/ 71321600 h 28"/>
                <a:gd name="T18" fmla="*/ 24220178 w 20"/>
                <a:gd name="T19" fmla="*/ 95096280 h 28"/>
                <a:gd name="T20" fmla="*/ 0 w 20"/>
                <a:gd name="T21" fmla="*/ 47546921 h 28"/>
                <a:gd name="T22" fmla="*/ 54493555 w 20"/>
                <a:gd name="T23" fmla="*/ 0 h 28"/>
                <a:gd name="T24" fmla="*/ 115040309 w 20"/>
                <a:gd name="T25" fmla="*/ 47546921 h 28"/>
                <a:gd name="T26" fmla="*/ 84766932 w 20"/>
                <a:gd name="T27" fmla="*/ 101039950 h 28"/>
                <a:gd name="T28" fmla="*/ 48437895 w 20"/>
                <a:gd name="T29" fmla="*/ 136699531 h 28"/>
                <a:gd name="T30" fmla="*/ 121095968 w 20"/>
                <a:gd name="T31" fmla="*/ 136699531 h 28"/>
                <a:gd name="T32" fmla="*/ 121095968 w 20"/>
                <a:gd name="T33" fmla="*/ 166417880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20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8"/>
                    <a:pt x="0" y="25"/>
                  </a:cubicBezTo>
                  <a:cubicBezTo>
                    <a:pt x="0" y="23"/>
                    <a:pt x="0" y="22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1"/>
                    <a:pt x="13" y="10"/>
                    <a:pt x="13" y="8"/>
                  </a:cubicBezTo>
                  <a:cubicBezTo>
                    <a:pt x="13" y="7"/>
                    <a:pt x="12" y="5"/>
                    <a:pt x="9" y="5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6" y="10"/>
                    <a:pt x="7" y="12"/>
                    <a:pt x="8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4"/>
                    <a:pt x="0" y="11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7" y="14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2" name="Freeform 542"/>
            <p:cNvSpPr/>
            <p:nvPr/>
          </p:nvSpPr>
          <p:spPr bwMode="auto">
            <a:xfrm>
              <a:off x="-628651" y="1960563"/>
              <a:ext cx="25400" cy="68262"/>
            </a:xfrm>
            <a:custGeom>
              <a:avLst/>
              <a:gdLst>
                <a:gd name="T0" fmla="*/ 0 w 16"/>
                <a:gd name="T1" fmla="*/ 0 h 43"/>
                <a:gd name="T2" fmla="*/ 40322500 w 16"/>
                <a:gd name="T3" fmla="*/ 0 h 43"/>
                <a:gd name="T4" fmla="*/ 40322500 w 16"/>
                <a:gd name="T5" fmla="*/ 108365131 h 43"/>
                <a:gd name="T6" fmla="*/ 20161250 w 16"/>
                <a:gd name="T7" fmla="*/ 108365131 h 43"/>
                <a:gd name="T8" fmla="*/ 20161250 w 16"/>
                <a:gd name="T9" fmla="*/ 20161102 h 43"/>
                <a:gd name="T10" fmla="*/ 0 w 16"/>
                <a:gd name="T11" fmla="*/ 20161102 h 43"/>
                <a:gd name="T12" fmla="*/ 0 w 16"/>
                <a:gd name="T13" fmla="*/ 0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" h="43">
                  <a:moveTo>
                    <a:pt x="0" y="0"/>
                  </a:moveTo>
                  <a:lnTo>
                    <a:pt x="16" y="0"/>
                  </a:lnTo>
                  <a:lnTo>
                    <a:pt x="16" y="43"/>
                  </a:lnTo>
                  <a:lnTo>
                    <a:pt x="8" y="43"/>
                  </a:lnTo>
                  <a:lnTo>
                    <a:pt x="8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3" name="Freeform 543"/>
            <p:cNvSpPr/>
            <p:nvPr/>
          </p:nvSpPr>
          <p:spPr bwMode="auto">
            <a:xfrm>
              <a:off x="-514351" y="1960563"/>
              <a:ext cx="49213" cy="68262"/>
            </a:xfrm>
            <a:custGeom>
              <a:avLst/>
              <a:gdLst>
                <a:gd name="T0" fmla="*/ 121095968 w 20"/>
                <a:gd name="T1" fmla="*/ 166417880 h 28"/>
                <a:gd name="T2" fmla="*/ 24220178 w 20"/>
                <a:gd name="T3" fmla="*/ 166417880 h 28"/>
                <a:gd name="T4" fmla="*/ 0 w 20"/>
                <a:gd name="T5" fmla="*/ 148586871 h 28"/>
                <a:gd name="T6" fmla="*/ 24220178 w 20"/>
                <a:gd name="T7" fmla="*/ 112927289 h 28"/>
                <a:gd name="T8" fmla="*/ 60549215 w 20"/>
                <a:gd name="T9" fmla="*/ 77265270 h 28"/>
                <a:gd name="T10" fmla="*/ 78711272 w 20"/>
                <a:gd name="T11" fmla="*/ 47546921 h 28"/>
                <a:gd name="T12" fmla="*/ 60549215 w 20"/>
                <a:gd name="T13" fmla="*/ 29718349 h 28"/>
                <a:gd name="T14" fmla="*/ 36329037 w 20"/>
                <a:gd name="T15" fmla="*/ 47546921 h 28"/>
                <a:gd name="T16" fmla="*/ 54493555 w 20"/>
                <a:gd name="T17" fmla="*/ 71321600 h 28"/>
                <a:gd name="T18" fmla="*/ 24220178 w 20"/>
                <a:gd name="T19" fmla="*/ 95096280 h 28"/>
                <a:gd name="T20" fmla="*/ 0 w 20"/>
                <a:gd name="T21" fmla="*/ 47546921 h 28"/>
                <a:gd name="T22" fmla="*/ 60549215 w 20"/>
                <a:gd name="T23" fmla="*/ 0 h 28"/>
                <a:gd name="T24" fmla="*/ 115040309 w 20"/>
                <a:gd name="T25" fmla="*/ 47546921 h 28"/>
                <a:gd name="T26" fmla="*/ 84766932 w 20"/>
                <a:gd name="T27" fmla="*/ 101039950 h 28"/>
                <a:gd name="T28" fmla="*/ 48437895 w 20"/>
                <a:gd name="T29" fmla="*/ 136699531 h 28"/>
                <a:gd name="T30" fmla="*/ 121095968 w 20"/>
                <a:gd name="T31" fmla="*/ 136699531 h 28"/>
                <a:gd name="T32" fmla="*/ 121095968 w 20"/>
                <a:gd name="T33" fmla="*/ 166417880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20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8"/>
                    <a:pt x="0" y="25"/>
                  </a:cubicBezTo>
                  <a:cubicBezTo>
                    <a:pt x="0" y="23"/>
                    <a:pt x="0" y="22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6" y="10"/>
                    <a:pt x="7" y="12"/>
                    <a:pt x="9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4"/>
                    <a:pt x="0" y="11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7" y="14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4" name="Freeform 544"/>
            <p:cNvSpPr/>
            <p:nvPr/>
          </p:nvSpPr>
          <p:spPr bwMode="auto">
            <a:xfrm>
              <a:off x="-460376" y="1960563"/>
              <a:ext cx="49213" cy="68262"/>
            </a:xfrm>
            <a:custGeom>
              <a:avLst/>
              <a:gdLst>
                <a:gd name="T0" fmla="*/ 121095968 w 20"/>
                <a:gd name="T1" fmla="*/ 166417880 h 28"/>
                <a:gd name="T2" fmla="*/ 30273377 w 20"/>
                <a:gd name="T3" fmla="*/ 166417880 h 28"/>
                <a:gd name="T4" fmla="*/ 0 w 20"/>
                <a:gd name="T5" fmla="*/ 148586871 h 28"/>
                <a:gd name="T6" fmla="*/ 24220178 w 20"/>
                <a:gd name="T7" fmla="*/ 112927289 h 28"/>
                <a:gd name="T8" fmla="*/ 60549215 w 20"/>
                <a:gd name="T9" fmla="*/ 77265270 h 28"/>
                <a:gd name="T10" fmla="*/ 78711272 w 20"/>
                <a:gd name="T11" fmla="*/ 47546921 h 28"/>
                <a:gd name="T12" fmla="*/ 60549215 w 20"/>
                <a:gd name="T13" fmla="*/ 29718349 h 28"/>
                <a:gd name="T14" fmla="*/ 42384696 w 20"/>
                <a:gd name="T15" fmla="*/ 47546921 h 28"/>
                <a:gd name="T16" fmla="*/ 54493555 w 20"/>
                <a:gd name="T17" fmla="*/ 71321600 h 28"/>
                <a:gd name="T18" fmla="*/ 30273377 w 20"/>
                <a:gd name="T19" fmla="*/ 95096280 h 28"/>
                <a:gd name="T20" fmla="*/ 6055660 w 20"/>
                <a:gd name="T21" fmla="*/ 47546921 h 28"/>
                <a:gd name="T22" fmla="*/ 60549215 w 20"/>
                <a:gd name="T23" fmla="*/ 0 h 28"/>
                <a:gd name="T24" fmla="*/ 115040309 w 20"/>
                <a:gd name="T25" fmla="*/ 47546921 h 28"/>
                <a:gd name="T26" fmla="*/ 90822592 w 20"/>
                <a:gd name="T27" fmla="*/ 101039950 h 28"/>
                <a:gd name="T28" fmla="*/ 48437895 w 20"/>
                <a:gd name="T29" fmla="*/ 136699531 h 28"/>
                <a:gd name="T30" fmla="*/ 121095968 w 20"/>
                <a:gd name="T31" fmla="*/ 136699531 h 28"/>
                <a:gd name="T32" fmla="*/ 121095968 w 20"/>
                <a:gd name="T33" fmla="*/ 166417880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20" y="28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2" y="28"/>
                    <a:pt x="0" y="28"/>
                    <a:pt x="0" y="25"/>
                  </a:cubicBezTo>
                  <a:cubicBezTo>
                    <a:pt x="0" y="23"/>
                    <a:pt x="1" y="22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8" y="5"/>
                    <a:pt x="7" y="7"/>
                    <a:pt x="7" y="8"/>
                  </a:cubicBezTo>
                  <a:cubicBezTo>
                    <a:pt x="7" y="10"/>
                    <a:pt x="8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4"/>
                    <a:pt x="1" y="11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8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5" name="Freeform 545"/>
            <p:cNvSpPr/>
            <p:nvPr/>
          </p:nvSpPr>
          <p:spPr bwMode="auto">
            <a:xfrm>
              <a:off x="-342901" y="1960563"/>
              <a:ext cx="46038" cy="68262"/>
            </a:xfrm>
            <a:custGeom>
              <a:avLst/>
              <a:gdLst>
                <a:gd name="T0" fmla="*/ 111552497 w 19"/>
                <a:gd name="T1" fmla="*/ 166417880 h 28"/>
                <a:gd name="T2" fmla="*/ 23484226 w 19"/>
                <a:gd name="T3" fmla="*/ 166417880 h 28"/>
                <a:gd name="T4" fmla="*/ 0 w 19"/>
                <a:gd name="T5" fmla="*/ 148586871 h 28"/>
                <a:gd name="T6" fmla="*/ 17613170 w 19"/>
                <a:gd name="T7" fmla="*/ 112927289 h 28"/>
                <a:gd name="T8" fmla="*/ 52839509 w 19"/>
                <a:gd name="T9" fmla="*/ 77265270 h 28"/>
                <a:gd name="T10" fmla="*/ 76326158 w 19"/>
                <a:gd name="T11" fmla="*/ 47546921 h 28"/>
                <a:gd name="T12" fmla="*/ 52839509 w 19"/>
                <a:gd name="T13" fmla="*/ 29718349 h 28"/>
                <a:gd name="T14" fmla="*/ 35226339 w 19"/>
                <a:gd name="T15" fmla="*/ 47546921 h 28"/>
                <a:gd name="T16" fmla="*/ 46968452 w 19"/>
                <a:gd name="T17" fmla="*/ 71321600 h 28"/>
                <a:gd name="T18" fmla="*/ 23484226 w 19"/>
                <a:gd name="T19" fmla="*/ 95096280 h 28"/>
                <a:gd name="T20" fmla="*/ 0 w 19"/>
                <a:gd name="T21" fmla="*/ 47546921 h 28"/>
                <a:gd name="T22" fmla="*/ 52839509 w 19"/>
                <a:gd name="T23" fmla="*/ 0 h 28"/>
                <a:gd name="T24" fmla="*/ 105681441 w 19"/>
                <a:gd name="T25" fmla="*/ 47546921 h 28"/>
                <a:gd name="T26" fmla="*/ 82197214 w 19"/>
                <a:gd name="T27" fmla="*/ 101039950 h 28"/>
                <a:gd name="T28" fmla="*/ 46968452 w 19"/>
                <a:gd name="T29" fmla="*/ 136699531 h 28"/>
                <a:gd name="T30" fmla="*/ 111552497 w 19"/>
                <a:gd name="T31" fmla="*/ 136699531 h 28"/>
                <a:gd name="T32" fmla="*/ 111552497 w 19"/>
                <a:gd name="T33" fmla="*/ 166417880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19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8"/>
                    <a:pt x="0" y="25"/>
                  </a:cubicBezTo>
                  <a:cubicBezTo>
                    <a:pt x="0" y="23"/>
                    <a:pt x="0" y="22"/>
                    <a:pt x="3" y="19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1" y="11"/>
                    <a:pt x="13" y="10"/>
                    <a:pt x="13" y="8"/>
                  </a:cubicBezTo>
                  <a:cubicBezTo>
                    <a:pt x="13" y="7"/>
                    <a:pt x="11" y="5"/>
                    <a:pt x="9" y="5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6" y="10"/>
                    <a:pt x="7" y="12"/>
                    <a:pt x="8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" y="14"/>
                    <a:pt x="0" y="11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4" y="0"/>
                    <a:pt x="18" y="3"/>
                    <a:pt x="18" y="8"/>
                  </a:cubicBezTo>
                  <a:cubicBezTo>
                    <a:pt x="18" y="12"/>
                    <a:pt x="17" y="14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9" y="23"/>
                    <a:pt x="19" y="23"/>
                    <a:pt x="19" y="23"/>
                  </a:cubicBezTo>
                  <a:lnTo>
                    <a:pt x="19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6" name="Freeform 546"/>
            <p:cNvSpPr/>
            <p:nvPr/>
          </p:nvSpPr>
          <p:spPr bwMode="auto">
            <a:xfrm>
              <a:off x="-290513" y="1960563"/>
              <a:ext cx="47625" cy="68262"/>
            </a:xfrm>
            <a:custGeom>
              <a:avLst/>
              <a:gdLst>
                <a:gd name="T0" fmla="*/ 0 w 19"/>
                <a:gd name="T1" fmla="*/ 136699531 h 28"/>
                <a:gd name="T2" fmla="*/ 56545914 w 19"/>
                <a:gd name="T3" fmla="*/ 136699531 h 28"/>
                <a:gd name="T4" fmla="*/ 81679382 w 19"/>
                <a:gd name="T5" fmla="*/ 112927289 h 28"/>
                <a:gd name="T6" fmla="*/ 56545914 w 19"/>
                <a:gd name="T7" fmla="*/ 95096280 h 28"/>
                <a:gd name="T8" fmla="*/ 18849474 w 19"/>
                <a:gd name="T9" fmla="*/ 95096280 h 28"/>
                <a:gd name="T10" fmla="*/ 18849474 w 19"/>
                <a:gd name="T11" fmla="*/ 71321600 h 28"/>
                <a:gd name="T12" fmla="*/ 69111395 w 19"/>
                <a:gd name="T13" fmla="*/ 35662019 h 28"/>
                <a:gd name="T14" fmla="*/ 69111395 w 19"/>
                <a:gd name="T15" fmla="*/ 29718349 h 28"/>
                <a:gd name="T16" fmla="*/ 6283993 w 19"/>
                <a:gd name="T17" fmla="*/ 29718349 h 28"/>
                <a:gd name="T18" fmla="*/ 6283993 w 19"/>
                <a:gd name="T19" fmla="*/ 0 h 28"/>
                <a:gd name="T20" fmla="*/ 75395388 w 19"/>
                <a:gd name="T21" fmla="*/ 0 h 28"/>
                <a:gd name="T22" fmla="*/ 113091829 w 19"/>
                <a:gd name="T23" fmla="*/ 23774679 h 28"/>
                <a:gd name="T24" fmla="*/ 75395388 w 19"/>
                <a:gd name="T25" fmla="*/ 71321600 h 28"/>
                <a:gd name="T26" fmla="*/ 119375822 w 19"/>
                <a:gd name="T27" fmla="*/ 118870959 h 28"/>
                <a:gd name="T28" fmla="*/ 56545914 w 19"/>
                <a:gd name="T29" fmla="*/ 166417880 h 28"/>
                <a:gd name="T30" fmla="*/ 0 w 19"/>
                <a:gd name="T31" fmla="*/ 166417880 h 28"/>
                <a:gd name="T32" fmla="*/ 0 w 19"/>
                <a:gd name="T33" fmla="*/ 136699531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3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11" y="23"/>
                    <a:pt x="13" y="22"/>
                    <a:pt x="13" y="19"/>
                  </a:cubicBezTo>
                  <a:cubicBezTo>
                    <a:pt x="13" y="17"/>
                    <a:pt x="11" y="16"/>
                    <a:pt x="9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9"/>
                    <a:pt x="12" y="12"/>
                  </a:cubicBezTo>
                  <a:cubicBezTo>
                    <a:pt x="16" y="12"/>
                    <a:pt x="19" y="15"/>
                    <a:pt x="19" y="20"/>
                  </a:cubicBezTo>
                  <a:cubicBezTo>
                    <a:pt x="19" y="26"/>
                    <a:pt x="15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7" name="Freeform 547"/>
            <p:cNvSpPr/>
            <p:nvPr/>
          </p:nvSpPr>
          <p:spPr bwMode="auto">
            <a:xfrm>
              <a:off x="-1360488" y="2116138"/>
              <a:ext cx="47625" cy="68262"/>
            </a:xfrm>
            <a:custGeom>
              <a:avLst/>
              <a:gdLst>
                <a:gd name="T0" fmla="*/ 113407031 w 20"/>
                <a:gd name="T1" fmla="*/ 166417880 h 28"/>
                <a:gd name="T2" fmla="*/ 28351163 w 20"/>
                <a:gd name="T3" fmla="*/ 166417880 h 28"/>
                <a:gd name="T4" fmla="*/ 0 w 20"/>
                <a:gd name="T5" fmla="*/ 148586871 h 28"/>
                <a:gd name="T6" fmla="*/ 22681406 w 20"/>
                <a:gd name="T7" fmla="*/ 112927289 h 28"/>
                <a:gd name="T8" fmla="*/ 56704706 w 20"/>
                <a:gd name="T9" fmla="*/ 77265270 h 28"/>
                <a:gd name="T10" fmla="*/ 73713975 w 20"/>
                <a:gd name="T11" fmla="*/ 47546921 h 28"/>
                <a:gd name="T12" fmla="*/ 56704706 w 20"/>
                <a:gd name="T13" fmla="*/ 29718349 h 28"/>
                <a:gd name="T14" fmla="*/ 39693056 w 20"/>
                <a:gd name="T15" fmla="*/ 47546921 h 28"/>
                <a:gd name="T16" fmla="*/ 51032569 w 20"/>
                <a:gd name="T17" fmla="*/ 71321600 h 28"/>
                <a:gd name="T18" fmla="*/ 28351163 w 20"/>
                <a:gd name="T19" fmla="*/ 95096280 h 28"/>
                <a:gd name="T20" fmla="*/ 5669756 w 20"/>
                <a:gd name="T21" fmla="*/ 47546921 h 28"/>
                <a:gd name="T22" fmla="*/ 56704706 w 20"/>
                <a:gd name="T23" fmla="*/ 0 h 28"/>
                <a:gd name="T24" fmla="*/ 107737275 w 20"/>
                <a:gd name="T25" fmla="*/ 47546921 h 28"/>
                <a:gd name="T26" fmla="*/ 85055869 w 20"/>
                <a:gd name="T27" fmla="*/ 101039950 h 28"/>
                <a:gd name="T28" fmla="*/ 45362813 w 20"/>
                <a:gd name="T29" fmla="*/ 136699531 h 28"/>
                <a:gd name="T30" fmla="*/ 113407031 w 20"/>
                <a:gd name="T31" fmla="*/ 136699531 h 28"/>
                <a:gd name="T32" fmla="*/ 113407031 w 20"/>
                <a:gd name="T33" fmla="*/ 166417880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20" y="28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2" y="28"/>
                    <a:pt x="0" y="28"/>
                    <a:pt x="0" y="25"/>
                  </a:cubicBezTo>
                  <a:cubicBezTo>
                    <a:pt x="0" y="23"/>
                    <a:pt x="1" y="22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8" y="5"/>
                    <a:pt x="7" y="7"/>
                    <a:pt x="7" y="8"/>
                  </a:cubicBezTo>
                  <a:cubicBezTo>
                    <a:pt x="7" y="10"/>
                    <a:pt x="8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4"/>
                    <a:pt x="1" y="11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8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8" name="Freeform 548"/>
            <p:cNvSpPr/>
            <p:nvPr/>
          </p:nvSpPr>
          <p:spPr bwMode="auto">
            <a:xfrm>
              <a:off x="-1312863" y="2116138"/>
              <a:ext cx="52388" cy="68262"/>
            </a:xfrm>
            <a:custGeom>
              <a:avLst/>
              <a:gdLst>
                <a:gd name="T0" fmla="*/ 99574620 w 21"/>
                <a:gd name="T1" fmla="*/ 0 h 28"/>
                <a:gd name="T2" fmla="*/ 37340171 w 21"/>
                <a:gd name="T3" fmla="*/ 101039950 h 28"/>
                <a:gd name="T4" fmla="*/ 74680341 w 21"/>
                <a:gd name="T5" fmla="*/ 101039950 h 28"/>
                <a:gd name="T6" fmla="*/ 74680341 w 21"/>
                <a:gd name="T7" fmla="*/ 53490591 h 28"/>
                <a:gd name="T8" fmla="*/ 105796319 w 21"/>
                <a:gd name="T9" fmla="*/ 5943670 h 28"/>
                <a:gd name="T10" fmla="*/ 112020512 w 21"/>
                <a:gd name="T11" fmla="*/ 0 h 28"/>
                <a:gd name="T12" fmla="*/ 112020512 w 21"/>
                <a:gd name="T13" fmla="*/ 5943670 h 28"/>
                <a:gd name="T14" fmla="*/ 112020512 w 21"/>
                <a:gd name="T15" fmla="*/ 101039950 h 28"/>
                <a:gd name="T16" fmla="*/ 130690597 w 21"/>
                <a:gd name="T17" fmla="*/ 101039950 h 28"/>
                <a:gd name="T18" fmla="*/ 130690597 w 21"/>
                <a:gd name="T19" fmla="*/ 130755861 h 28"/>
                <a:gd name="T20" fmla="*/ 112020512 w 21"/>
                <a:gd name="T21" fmla="*/ 130755861 h 28"/>
                <a:gd name="T22" fmla="*/ 112020512 w 21"/>
                <a:gd name="T23" fmla="*/ 166417880 h 28"/>
                <a:gd name="T24" fmla="*/ 74680341 w 21"/>
                <a:gd name="T25" fmla="*/ 166417880 h 28"/>
                <a:gd name="T26" fmla="*/ 74680341 w 21"/>
                <a:gd name="T27" fmla="*/ 130755861 h 28"/>
                <a:gd name="T28" fmla="*/ 24894279 w 21"/>
                <a:gd name="T29" fmla="*/ 130755861 h 28"/>
                <a:gd name="T30" fmla="*/ 0 w 21"/>
                <a:gd name="T31" fmla="*/ 112927289 h 28"/>
                <a:gd name="T32" fmla="*/ 12445892 w 21"/>
                <a:gd name="T33" fmla="*/ 83208940 h 28"/>
                <a:gd name="T34" fmla="*/ 62234449 w 21"/>
                <a:gd name="T35" fmla="*/ 0 h 28"/>
                <a:gd name="T36" fmla="*/ 99574620 w 21"/>
                <a:gd name="T37" fmla="*/ 0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" h="28">
                  <a:moveTo>
                    <a:pt x="16" y="0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1"/>
                    <a:pt x="0" y="19"/>
                  </a:cubicBezTo>
                  <a:cubicBezTo>
                    <a:pt x="0" y="17"/>
                    <a:pt x="1" y="15"/>
                    <a:pt x="2" y="1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9" name="Freeform 549"/>
            <p:cNvSpPr/>
            <p:nvPr/>
          </p:nvSpPr>
          <p:spPr bwMode="auto">
            <a:xfrm>
              <a:off x="-1193801" y="2116138"/>
              <a:ext cx="49213" cy="68262"/>
            </a:xfrm>
            <a:custGeom>
              <a:avLst/>
              <a:gdLst>
                <a:gd name="T0" fmla="*/ 121095968 w 20"/>
                <a:gd name="T1" fmla="*/ 166417880 h 28"/>
                <a:gd name="T2" fmla="*/ 24220178 w 20"/>
                <a:gd name="T3" fmla="*/ 166417880 h 28"/>
                <a:gd name="T4" fmla="*/ 0 w 20"/>
                <a:gd name="T5" fmla="*/ 148586871 h 28"/>
                <a:gd name="T6" fmla="*/ 24220178 w 20"/>
                <a:gd name="T7" fmla="*/ 112927289 h 28"/>
                <a:gd name="T8" fmla="*/ 60549215 w 20"/>
                <a:gd name="T9" fmla="*/ 77265270 h 28"/>
                <a:gd name="T10" fmla="*/ 78711272 w 20"/>
                <a:gd name="T11" fmla="*/ 47546921 h 28"/>
                <a:gd name="T12" fmla="*/ 60549215 w 20"/>
                <a:gd name="T13" fmla="*/ 29718349 h 28"/>
                <a:gd name="T14" fmla="*/ 36329037 w 20"/>
                <a:gd name="T15" fmla="*/ 47546921 h 28"/>
                <a:gd name="T16" fmla="*/ 54493555 w 20"/>
                <a:gd name="T17" fmla="*/ 71321600 h 28"/>
                <a:gd name="T18" fmla="*/ 30273377 w 20"/>
                <a:gd name="T19" fmla="*/ 95096280 h 28"/>
                <a:gd name="T20" fmla="*/ 0 w 20"/>
                <a:gd name="T21" fmla="*/ 47546921 h 28"/>
                <a:gd name="T22" fmla="*/ 60549215 w 20"/>
                <a:gd name="T23" fmla="*/ 0 h 28"/>
                <a:gd name="T24" fmla="*/ 115040309 w 20"/>
                <a:gd name="T25" fmla="*/ 47546921 h 28"/>
                <a:gd name="T26" fmla="*/ 90822592 w 20"/>
                <a:gd name="T27" fmla="*/ 101039950 h 28"/>
                <a:gd name="T28" fmla="*/ 48437895 w 20"/>
                <a:gd name="T29" fmla="*/ 136699531 h 28"/>
                <a:gd name="T30" fmla="*/ 121095968 w 20"/>
                <a:gd name="T31" fmla="*/ 136699531 h 28"/>
                <a:gd name="T32" fmla="*/ 121095968 w 20"/>
                <a:gd name="T33" fmla="*/ 166417880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20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8"/>
                    <a:pt x="0" y="25"/>
                  </a:cubicBezTo>
                  <a:cubicBezTo>
                    <a:pt x="0" y="23"/>
                    <a:pt x="1" y="22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8" y="5"/>
                    <a:pt x="6" y="7"/>
                    <a:pt x="6" y="8"/>
                  </a:cubicBezTo>
                  <a:cubicBezTo>
                    <a:pt x="6" y="10"/>
                    <a:pt x="7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4"/>
                    <a:pt x="0" y="11"/>
                    <a:pt x="0" y="8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7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0" name="Freeform 550"/>
            <p:cNvSpPr/>
            <p:nvPr/>
          </p:nvSpPr>
          <p:spPr bwMode="auto">
            <a:xfrm>
              <a:off x="-1139826" y="2116138"/>
              <a:ext cx="46038" cy="68262"/>
            </a:xfrm>
            <a:custGeom>
              <a:avLst/>
              <a:gdLst>
                <a:gd name="T0" fmla="*/ 99810384 w 19"/>
                <a:gd name="T1" fmla="*/ 29718349 h 28"/>
                <a:gd name="T2" fmla="*/ 41097396 w 19"/>
                <a:gd name="T3" fmla="*/ 29718349 h 28"/>
                <a:gd name="T4" fmla="*/ 41097396 w 19"/>
                <a:gd name="T5" fmla="*/ 59434261 h 28"/>
                <a:gd name="T6" fmla="*/ 58712988 w 19"/>
                <a:gd name="T7" fmla="*/ 59434261 h 28"/>
                <a:gd name="T8" fmla="*/ 111552497 w 19"/>
                <a:gd name="T9" fmla="*/ 112927289 h 28"/>
                <a:gd name="T10" fmla="*/ 58712988 w 19"/>
                <a:gd name="T11" fmla="*/ 166417880 h 28"/>
                <a:gd name="T12" fmla="*/ 0 w 19"/>
                <a:gd name="T13" fmla="*/ 166417880 h 28"/>
                <a:gd name="T14" fmla="*/ 0 w 19"/>
                <a:gd name="T15" fmla="*/ 136699531 h 28"/>
                <a:gd name="T16" fmla="*/ 46968452 w 19"/>
                <a:gd name="T17" fmla="*/ 136699531 h 28"/>
                <a:gd name="T18" fmla="*/ 76326158 w 19"/>
                <a:gd name="T19" fmla="*/ 112927289 h 28"/>
                <a:gd name="T20" fmla="*/ 46968452 w 19"/>
                <a:gd name="T21" fmla="*/ 89152610 h 28"/>
                <a:gd name="T22" fmla="*/ 5871057 w 19"/>
                <a:gd name="T23" fmla="*/ 89152610 h 28"/>
                <a:gd name="T24" fmla="*/ 5871057 w 19"/>
                <a:gd name="T25" fmla="*/ 0 h 28"/>
                <a:gd name="T26" fmla="*/ 99810384 w 19"/>
                <a:gd name="T27" fmla="*/ 0 h 28"/>
                <a:gd name="T28" fmla="*/ 99810384 w 19"/>
                <a:gd name="T29" fmla="*/ 29718349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" h="28">
                  <a:moveTo>
                    <a:pt x="17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9" y="13"/>
                    <a:pt x="19" y="19"/>
                  </a:cubicBezTo>
                  <a:cubicBezTo>
                    <a:pt x="19" y="25"/>
                    <a:pt x="14" y="28"/>
                    <a:pt x="1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1" y="23"/>
                    <a:pt x="13" y="22"/>
                    <a:pt x="13" y="19"/>
                  </a:cubicBezTo>
                  <a:cubicBezTo>
                    <a:pt x="13" y="16"/>
                    <a:pt x="11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1" name="Freeform 551"/>
            <p:cNvSpPr/>
            <p:nvPr/>
          </p:nvSpPr>
          <p:spPr bwMode="auto">
            <a:xfrm>
              <a:off x="-1022351" y="2116138"/>
              <a:ext cx="47625" cy="68262"/>
            </a:xfrm>
            <a:custGeom>
              <a:avLst/>
              <a:gdLst>
                <a:gd name="T0" fmla="*/ 113407031 w 20"/>
                <a:gd name="T1" fmla="*/ 166417880 h 28"/>
                <a:gd name="T2" fmla="*/ 22681406 w 20"/>
                <a:gd name="T3" fmla="*/ 166417880 h 28"/>
                <a:gd name="T4" fmla="*/ 0 w 20"/>
                <a:gd name="T5" fmla="*/ 148586871 h 28"/>
                <a:gd name="T6" fmla="*/ 22681406 w 20"/>
                <a:gd name="T7" fmla="*/ 112927289 h 28"/>
                <a:gd name="T8" fmla="*/ 56704706 w 20"/>
                <a:gd name="T9" fmla="*/ 77265270 h 28"/>
                <a:gd name="T10" fmla="*/ 73713975 w 20"/>
                <a:gd name="T11" fmla="*/ 47546921 h 28"/>
                <a:gd name="T12" fmla="*/ 51032569 w 20"/>
                <a:gd name="T13" fmla="*/ 29718349 h 28"/>
                <a:gd name="T14" fmla="*/ 34023300 w 20"/>
                <a:gd name="T15" fmla="*/ 47546921 h 28"/>
                <a:gd name="T16" fmla="*/ 45362813 w 20"/>
                <a:gd name="T17" fmla="*/ 71321600 h 28"/>
                <a:gd name="T18" fmla="*/ 22681406 w 20"/>
                <a:gd name="T19" fmla="*/ 95096280 h 28"/>
                <a:gd name="T20" fmla="*/ 0 w 20"/>
                <a:gd name="T21" fmla="*/ 47546921 h 28"/>
                <a:gd name="T22" fmla="*/ 51032569 w 20"/>
                <a:gd name="T23" fmla="*/ 0 h 28"/>
                <a:gd name="T24" fmla="*/ 107737275 w 20"/>
                <a:gd name="T25" fmla="*/ 47546921 h 28"/>
                <a:gd name="T26" fmla="*/ 79386113 w 20"/>
                <a:gd name="T27" fmla="*/ 101039950 h 28"/>
                <a:gd name="T28" fmla="*/ 45362813 w 20"/>
                <a:gd name="T29" fmla="*/ 136699531 h 28"/>
                <a:gd name="T30" fmla="*/ 113407031 w 20"/>
                <a:gd name="T31" fmla="*/ 136699531 h 28"/>
                <a:gd name="T32" fmla="*/ 113407031 w 20"/>
                <a:gd name="T33" fmla="*/ 166417880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20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8"/>
                    <a:pt x="0" y="25"/>
                  </a:cubicBezTo>
                  <a:cubicBezTo>
                    <a:pt x="0" y="23"/>
                    <a:pt x="0" y="22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1"/>
                    <a:pt x="13" y="10"/>
                    <a:pt x="13" y="8"/>
                  </a:cubicBezTo>
                  <a:cubicBezTo>
                    <a:pt x="13" y="7"/>
                    <a:pt x="12" y="5"/>
                    <a:pt x="9" y="5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6" y="10"/>
                    <a:pt x="7" y="12"/>
                    <a:pt x="8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4"/>
                    <a:pt x="0" y="11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7" y="14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2" name="Freeform 552"/>
            <p:cNvSpPr/>
            <p:nvPr/>
          </p:nvSpPr>
          <p:spPr bwMode="auto">
            <a:xfrm>
              <a:off x="-971551" y="2116138"/>
              <a:ext cx="46038" cy="69850"/>
            </a:xfrm>
            <a:custGeom>
              <a:avLst/>
              <a:gdLst>
                <a:gd name="T0" fmla="*/ 88068271 w 19"/>
                <a:gd name="T1" fmla="*/ 0 h 29"/>
                <a:gd name="T2" fmla="*/ 41097396 w 19"/>
                <a:gd name="T3" fmla="*/ 92823424 h 29"/>
                <a:gd name="T4" fmla="*/ 35226339 w 19"/>
                <a:gd name="T5" fmla="*/ 110228117 h 29"/>
                <a:gd name="T6" fmla="*/ 52839509 w 19"/>
                <a:gd name="T7" fmla="*/ 133432769 h 29"/>
                <a:gd name="T8" fmla="*/ 76326158 w 19"/>
                <a:gd name="T9" fmla="*/ 110228117 h 29"/>
                <a:gd name="T10" fmla="*/ 52839509 w 19"/>
                <a:gd name="T11" fmla="*/ 87021057 h 29"/>
                <a:gd name="T12" fmla="*/ 70455101 w 19"/>
                <a:gd name="T13" fmla="*/ 52214079 h 29"/>
                <a:gd name="T14" fmla="*/ 111552497 w 19"/>
                <a:gd name="T15" fmla="*/ 110228117 h 29"/>
                <a:gd name="T16" fmla="*/ 52839509 w 19"/>
                <a:gd name="T17" fmla="*/ 168242155 h 29"/>
                <a:gd name="T18" fmla="*/ 0 w 19"/>
                <a:gd name="T19" fmla="*/ 110228117 h 29"/>
                <a:gd name="T20" fmla="*/ 11742113 w 19"/>
                <a:gd name="T21" fmla="*/ 69616364 h 29"/>
                <a:gd name="T22" fmla="*/ 46968452 w 19"/>
                <a:gd name="T23" fmla="*/ 0 h 29"/>
                <a:gd name="T24" fmla="*/ 88068271 w 19"/>
                <a:gd name="T25" fmla="*/ 0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6" y="17"/>
                    <a:pt x="6" y="18"/>
                    <a:pt x="6" y="19"/>
                  </a:cubicBezTo>
                  <a:cubicBezTo>
                    <a:pt x="6" y="21"/>
                    <a:pt x="7" y="23"/>
                    <a:pt x="9" y="23"/>
                  </a:cubicBezTo>
                  <a:cubicBezTo>
                    <a:pt x="12" y="23"/>
                    <a:pt x="13" y="21"/>
                    <a:pt x="13" y="19"/>
                  </a:cubicBezTo>
                  <a:cubicBezTo>
                    <a:pt x="13" y="16"/>
                    <a:pt x="12" y="15"/>
                    <a:pt x="9" y="15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7" y="10"/>
                    <a:pt x="19" y="14"/>
                    <a:pt x="19" y="19"/>
                  </a:cubicBezTo>
                  <a:cubicBezTo>
                    <a:pt x="19" y="25"/>
                    <a:pt x="15" y="29"/>
                    <a:pt x="9" y="29"/>
                  </a:cubicBezTo>
                  <a:cubicBezTo>
                    <a:pt x="4" y="29"/>
                    <a:pt x="0" y="25"/>
                    <a:pt x="0" y="19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3" name="Freeform 553"/>
            <p:cNvSpPr/>
            <p:nvPr/>
          </p:nvSpPr>
          <p:spPr bwMode="auto">
            <a:xfrm>
              <a:off x="-849313" y="2116138"/>
              <a:ext cx="47625" cy="68262"/>
            </a:xfrm>
            <a:custGeom>
              <a:avLst/>
              <a:gdLst>
                <a:gd name="T0" fmla="*/ 113407031 w 20"/>
                <a:gd name="T1" fmla="*/ 166417880 h 28"/>
                <a:gd name="T2" fmla="*/ 22681406 w 20"/>
                <a:gd name="T3" fmla="*/ 166417880 h 28"/>
                <a:gd name="T4" fmla="*/ 0 w 20"/>
                <a:gd name="T5" fmla="*/ 148586871 h 28"/>
                <a:gd name="T6" fmla="*/ 22681406 w 20"/>
                <a:gd name="T7" fmla="*/ 112927289 h 28"/>
                <a:gd name="T8" fmla="*/ 56704706 w 20"/>
                <a:gd name="T9" fmla="*/ 77265270 h 28"/>
                <a:gd name="T10" fmla="*/ 73713975 w 20"/>
                <a:gd name="T11" fmla="*/ 47546921 h 28"/>
                <a:gd name="T12" fmla="*/ 56704706 w 20"/>
                <a:gd name="T13" fmla="*/ 29718349 h 28"/>
                <a:gd name="T14" fmla="*/ 34023300 w 20"/>
                <a:gd name="T15" fmla="*/ 47546921 h 28"/>
                <a:gd name="T16" fmla="*/ 51032569 w 20"/>
                <a:gd name="T17" fmla="*/ 71321600 h 28"/>
                <a:gd name="T18" fmla="*/ 28351163 w 20"/>
                <a:gd name="T19" fmla="*/ 95096280 h 28"/>
                <a:gd name="T20" fmla="*/ 5669756 w 20"/>
                <a:gd name="T21" fmla="*/ 47546921 h 28"/>
                <a:gd name="T22" fmla="*/ 56704706 w 20"/>
                <a:gd name="T23" fmla="*/ 0 h 28"/>
                <a:gd name="T24" fmla="*/ 107737275 w 20"/>
                <a:gd name="T25" fmla="*/ 47546921 h 28"/>
                <a:gd name="T26" fmla="*/ 85055869 w 20"/>
                <a:gd name="T27" fmla="*/ 101039950 h 28"/>
                <a:gd name="T28" fmla="*/ 45362813 w 20"/>
                <a:gd name="T29" fmla="*/ 136699531 h 28"/>
                <a:gd name="T30" fmla="*/ 113407031 w 20"/>
                <a:gd name="T31" fmla="*/ 136699531 h 28"/>
                <a:gd name="T32" fmla="*/ 113407031 w 20"/>
                <a:gd name="T33" fmla="*/ 166417880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20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8"/>
                    <a:pt x="0" y="25"/>
                  </a:cubicBezTo>
                  <a:cubicBezTo>
                    <a:pt x="0" y="23"/>
                    <a:pt x="1" y="22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8" y="5"/>
                    <a:pt x="6" y="7"/>
                    <a:pt x="6" y="8"/>
                  </a:cubicBezTo>
                  <a:cubicBezTo>
                    <a:pt x="6" y="10"/>
                    <a:pt x="7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4"/>
                    <a:pt x="1" y="11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7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4" name="Freeform 554"/>
            <p:cNvSpPr/>
            <p:nvPr/>
          </p:nvSpPr>
          <p:spPr bwMode="auto">
            <a:xfrm>
              <a:off x="-798513" y="2116138"/>
              <a:ext cx="41275" cy="68262"/>
            </a:xfrm>
            <a:custGeom>
              <a:avLst/>
              <a:gdLst>
                <a:gd name="T0" fmla="*/ 0 w 17"/>
                <a:gd name="T1" fmla="*/ 0 h 28"/>
                <a:gd name="T2" fmla="*/ 76633107 w 17"/>
                <a:gd name="T3" fmla="*/ 0 h 28"/>
                <a:gd name="T4" fmla="*/ 100213272 w 17"/>
                <a:gd name="T5" fmla="*/ 17831010 h 28"/>
                <a:gd name="T6" fmla="*/ 94318231 w 17"/>
                <a:gd name="T7" fmla="*/ 47546921 h 28"/>
                <a:gd name="T8" fmla="*/ 53052943 w 17"/>
                <a:gd name="T9" fmla="*/ 166417880 h 28"/>
                <a:gd name="T10" fmla="*/ 17685124 w 17"/>
                <a:gd name="T11" fmla="*/ 166417880 h 28"/>
                <a:gd name="T12" fmla="*/ 64843025 w 17"/>
                <a:gd name="T13" fmla="*/ 35662019 h 28"/>
                <a:gd name="T14" fmla="*/ 0 w 17"/>
                <a:gd name="T15" fmla="*/ 35662019 h 28"/>
                <a:gd name="T16" fmla="*/ 0 w 17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8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1"/>
                    <a:pt x="17" y="3"/>
                  </a:cubicBezTo>
                  <a:cubicBezTo>
                    <a:pt x="17" y="5"/>
                    <a:pt x="17" y="6"/>
                    <a:pt x="16" y="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5" name="Freeform 555"/>
            <p:cNvSpPr/>
            <p:nvPr/>
          </p:nvSpPr>
          <p:spPr bwMode="auto">
            <a:xfrm>
              <a:off x="-681038" y="2116138"/>
              <a:ext cx="47625" cy="68262"/>
            </a:xfrm>
            <a:custGeom>
              <a:avLst/>
              <a:gdLst>
                <a:gd name="T0" fmla="*/ 113407031 w 20"/>
                <a:gd name="T1" fmla="*/ 166417880 h 28"/>
                <a:gd name="T2" fmla="*/ 22681406 w 20"/>
                <a:gd name="T3" fmla="*/ 166417880 h 28"/>
                <a:gd name="T4" fmla="*/ 0 w 20"/>
                <a:gd name="T5" fmla="*/ 148586871 h 28"/>
                <a:gd name="T6" fmla="*/ 22681406 w 20"/>
                <a:gd name="T7" fmla="*/ 112927289 h 28"/>
                <a:gd name="T8" fmla="*/ 56704706 w 20"/>
                <a:gd name="T9" fmla="*/ 77265270 h 28"/>
                <a:gd name="T10" fmla="*/ 73713975 w 20"/>
                <a:gd name="T11" fmla="*/ 47546921 h 28"/>
                <a:gd name="T12" fmla="*/ 56704706 w 20"/>
                <a:gd name="T13" fmla="*/ 29718349 h 28"/>
                <a:gd name="T14" fmla="*/ 34023300 w 20"/>
                <a:gd name="T15" fmla="*/ 47546921 h 28"/>
                <a:gd name="T16" fmla="*/ 51032569 w 20"/>
                <a:gd name="T17" fmla="*/ 71321600 h 28"/>
                <a:gd name="T18" fmla="*/ 22681406 w 20"/>
                <a:gd name="T19" fmla="*/ 95096280 h 28"/>
                <a:gd name="T20" fmla="*/ 0 w 20"/>
                <a:gd name="T21" fmla="*/ 47546921 h 28"/>
                <a:gd name="T22" fmla="*/ 56704706 w 20"/>
                <a:gd name="T23" fmla="*/ 0 h 28"/>
                <a:gd name="T24" fmla="*/ 107737275 w 20"/>
                <a:gd name="T25" fmla="*/ 47546921 h 28"/>
                <a:gd name="T26" fmla="*/ 79386113 w 20"/>
                <a:gd name="T27" fmla="*/ 101039950 h 28"/>
                <a:gd name="T28" fmla="*/ 45362813 w 20"/>
                <a:gd name="T29" fmla="*/ 136699531 h 28"/>
                <a:gd name="T30" fmla="*/ 113407031 w 20"/>
                <a:gd name="T31" fmla="*/ 136699531 h 28"/>
                <a:gd name="T32" fmla="*/ 113407031 w 20"/>
                <a:gd name="T33" fmla="*/ 166417880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20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8"/>
                    <a:pt x="0" y="25"/>
                  </a:cubicBezTo>
                  <a:cubicBezTo>
                    <a:pt x="0" y="23"/>
                    <a:pt x="0" y="22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6" y="10"/>
                    <a:pt x="7" y="12"/>
                    <a:pt x="9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4"/>
                    <a:pt x="0" y="11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7" y="14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6" name="Freeform 556"/>
            <p:cNvSpPr>
              <a:spLocks noEditPoints="1"/>
            </p:cNvSpPr>
            <p:nvPr/>
          </p:nvSpPr>
          <p:spPr bwMode="auto">
            <a:xfrm>
              <a:off x="-630238" y="2116138"/>
              <a:ext cx="47625" cy="69850"/>
            </a:xfrm>
            <a:custGeom>
              <a:avLst/>
              <a:gdLst>
                <a:gd name="T0" fmla="*/ 56704706 w 20"/>
                <a:gd name="T1" fmla="*/ 168242155 h 29"/>
                <a:gd name="T2" fmla="*/ 0 w 20"/>
                <a:gd name="T3" fmla="*/ 116028076 h 29"/>
                <a:gd name="T4" fmla="*/ 22681406 w 20"/>
                <a:gd name="T5" fmla="*/ 75418731 h 29"/>
                <a:gd name="T6" fmla="*/ 5669756 w 20"/>
                <a:gd name="T7" fmla="*/ 40609345 h 29"/>
                <a:gd name="T8" fmla="*/ 56704706 w 20"/>
                <a:gd name="T9" fmla="*/ 0 h 29"/>
                <a:gd name="T10" fmla="*/ 107737275 w 20"/>
                <a:gd name="T11" fmla="*/ 40609345 h 29"/>
                <a:gd name="T12" fmla="*/ 90725625 w 20"/>
                <a:gd name="T13" fmla="*/ 75418731 h 29"/>
                <a:gd name="T14" fmla="*/ 113407031 w 20"/>
                <a:gd name="T15" fmla="*/ 116028076 h 29"/>
                <a:gd name="T16" fmla="*/ 56704706 w 20"/>
                <a:gd name="T17" fmla="*/ 168242155 h 29"/>
                <a:gd name="T18" fmla="*/ 56704706 w 20"/>
                <a:gd name="T19" fmla="*/ 139235136 h 29"/>
                <a:gd name="T20" fmla="*/ 79386113 w 20"/>
                <a:gd name="T21" fmla="*/ 116028076 h 29"/>
                <a:gd name="T22" fmla="*/ 56704706 w 20"/>
                <a:gd name="T23" fmla="*/ 92823424 h 29"/>
                <a:gd name="T24" fmla="*/ 34023300 w 20"/>
                <a:gd name="T25" fmla="*/ 116028076 h 29"/>
                <a:gd name="T26" fmla="*/ 56704706 w 20"/>
                <a:gd name="T27" fmla="*/ 139235136 h 29"/>
                <a:gd name="T28" fmla="*/ 39693056 w 20"/>
                <a:gd name="T29" fmla="*/ 46411712 h 29"/>
                <a:gd name="T30" fmla="*/ 56704706 w 20"/>
                <a:gd name="T31" fmla="*/ 63816405 h 29"/>
                <a:gd name="T32" fmla="*/ 73713975 w 20"/>
                <a:gd name="T33" fmla="*/ 46411712 h 29"/>
                <a:gd name="T34" fmla="*/ 56704706 w 20"/>
                <a:gd name="T35" fmla="*/ 23204652 h 29"/>
                <a:gd name="T36" fmla="*/ 39693056 w 20"/>
                <a:gd name="T37" fmla="*/ 46411712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29">
                  <a:moveTo>
                    <a:pt x="10" y="29"/>
                  </a:moveTo>
                  <a:cubicBezTo>
                    <a:pt x="4" y="29"/>
                    <a:pt x="0" y="26"/>
                    <a:pt x="0" y="20"/>
                  </a:cubicBezTo>
                  <a:cubicBezTo>
                    <a:pt x="0" y="17"/>
                    <a:pt x="2" y="14"/>
                    <a:pt x="4" y="13"/>
                  </a:cubicBezTo>
                  <a:cubicBezTo>
                    <a:pt x="2" y="12"/>
                    <a:pt x="1" y="10"/>
                    <a:pt x="1" y="7"/>
                  </a:cubicBezTo>
                  <a:cubicBezTo>
                    <a:pt x="1" y="2"/>
                    <a:pt x="5" y="0"/>
                    <a:pt x="10" y="0"/>
                  </a:cubicBezTo>
                  <a:cubicBezTo>
                    <a:pt x="15" y="0"/>
                    <a:pt x="19" y="2"/>
                    <a:pt x="19" y="7"/>
                  </a:cubicBezTo>
                  <a:cubicBezTo>
                    <a:pt x="19" y="10"/>
                    <a:pt x="18" y="12"/>
                    <a:pt x="16" y="13"/>
                  </a:cubicBezTo>
                  <a:cubicBezTo>
                    <a:pt x="18" y="14"/>
                    <a:pt x="20" y="17"/>
                    <a:pt x="20" y="20"/>
                  </a:cubicBezTo>
                  <a:cubicBezTo>
                    <a:pt x="20" y="26"/>
                    <a:pt x="16" y="29"/>
                    <a:pt x="10" y="29"/>
                  </a:cubicBezTo>
                  <a:close/>
                  <a:moveTo>
                    <a:pt x="10" y="24"/>
                  </a:moveTo>
                  <a:cubicBezTo>
                    <a:pt x="12" y="24"/>
                    <a:pt x="14" y="22"/>
                    <a:pt x="14" y="20"/>
                  </a:cubicBezTo>
                  <a:cubicBezTo>
                    <a:pt x="14" y="17"/>
                    <a:pt x="12" y="16"/>
                    <a:pt x="10" y="16"/>
                  </a:cubicBezTo>
                  <a:cubicBezTo>
                    <a:pt x="8" y="16"/>
                    <a:pt x="6" y="17"/>
                    <a:pt x="6" y="20"/>
                  </a:cubicBezTo>
                  <a:cubicBezTo>
                    <a:pt x="6" y="22"/>
                    <a:pt x="8" y="24"/>
                    <a:pt x="10" y="24"/>
                  </a:cubicBezTo>
                  <a:close/>
                  <a:moveTo>
                    <a:pt x="7" y="8"/>
                  </a:moveTo>
                  <a:cubicBezTo>
                    <a:pt x="7" y="10"/>
                    <a:pt x="8" y="11"/>
                    <a:pt x="10" y="11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6"/>
                    <a:pt x="12" y="4"/>
                    <a:pt x="10" y="4"/>
                  </a:cubicBezTo>
                  <a:cubicBezTo>
                    <a:pt x="8" y="4"/>
                    <a:pt x="7" y="6"/>
                    <a:pt x="7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7" name="Freeform 557"/>
            <p:cNvSpPr/>
            <p:nvPr/>
          </p:nvSpPr>
          <p:spPr bwMode="auto">
            <a:xfrm>
              <a:off x="-511176" y="2116138"/>
              <a:ext cx="46038" cy="68262"/>
            </a:xfrm>
            <a:custGeom>
              <a:avLst/>
              <a:gdLst>
                <a:gd name="T0" fmla="*/ 111552497 w 19"/>
                <a:gd name="T1" fmla="*/ 166417880 h 28"/>
                <a:gd name="T2" fmla="*/ 23484226 w 19"/>
                <a:gd name="T3" fmla="*/ 166417880 h 28"/>
                <a:gd name="T4" fmla="*/ 0 w 19"/>
                <a:gd name="T5" fmla="*/ 148586871 h 28"/>
                <a:gd name="T6" fmla="*/ 23484226 w 19"/>
                <a:gd name="T7" fmla="*/ 112927289 h 28"/>
                <a:gd name="T8" fmla="*/ 52839509 w 19"/>
                <a:gd name="T9" fmla="*/ 77265270 h 28"/>
                <a:gd name="T10" fmla="*/ 76326158 w 19"/>
                <a:gd name="T11" fmla="*/ 47546921 h 28"/>
                <a:gd name="T12" fmla="*/ 52839509 w 19"/>
                <a:gd name="T13" fmla="*/ 29718349 h 28"/>
                <a:gd name="T14" fmla="*/ 35226339 w 19"/>
                <a:gd name="T15" fmla="*/ 47546921 h 28"/>
                <a:gd name="T16" fmla="*/ 46968452 w 19"/>
                <a:gd name="T17" fmla="*/ 71321600 h 28"/>
                <a:gd name="T18" fmla="*/ 23484226 w 19"/>
                <a:gd name="T19" fmla="*/ 95096280 h 28"/>
                <a:gd name="T20" fmla="*/ 0 w 19"/>
                <a:gd name="T21" fmla="*/ 47546921 h 28"/>
                <a:gd name="T22" fmla="*/ 52839509 w 19"/>
                <a:gd name="T23" fmla="*/ 0 h 28"/>
                <a:gd name="T24" fmla="*/ 111552497 w 19"/>
                <a:gd name="T25" fmla="*/ 47546921 h 28"/>
                <a:gd name="T26" fmla="*/ 82197214 w 19"/>
                <a:gd name="T27" fmla="*/ 101039950 h 28"/>
                <a:gd name="T28" fmla="*/ 46968452 w 19"/>
                <a:gd name="T29" fmla="*/ 136699531 h 28"/>
                <a:gd name="T30" fmla="*/ 111552497 w 19"/>
                <a:gd name="T31" fmla="*/ 136699531 h 28"/>
                <a:gd name="T32" fmla="*/ 111552497 w 19"/>
                <a:gd name="T33" fmla="*/ 166417880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19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8"/>
                    <a:pt x="0" y="25"/>
                  </a:cubicBezTo>
                  <a:cubicBezTo>
                    <a:pt x="0" y="23"/>
                    <a:pt x="0" y="22"/>
                    <a:pt x="4" y="19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1" y="11"/>
                    <a:pt x="13" y="10"/>
                    <a:pt x="13" y="8"/>
                  </a:cubicBezTo>
                  <a:cubicBezTo>
                    <a:pt x="13" y="7"/>
                    <a:pt x="12" y="5"/>
                    <a:pt x="9" y="5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6" y="10"/>
                    <a:pt x="7" y="12"/>
                    <a:pt x="8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" y="14"/>
                    <a:pt x="0" y="11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4" y="0"/>
                    <a:pt x="19" y="3"/>
                    <a:pt x="19" y="8"/>
                  </a:cubicBezTo>
                  <a:cubicBezTo>
                    <a:pt x="19" y="12"/>
                    <a:pt x="17" y="14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9" y="23"/>
                    <a:pt x="19" y="23"/>
                    <a:pt x="19" y="23"/>
                  </a:cubicBezTo>
                  <a:lnTo>
                    <a:pt x="19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8" name="Freeform 558"/>
            <p:cNvSpPr/>
            <p:nvPr/>
          </p:nvSpPr>
          <p:spPr bwMode="auto">
            <a:xfrm>
              <a:off x="-460376" y="2116138"/>
              <a:ext cx="49213" cy="68262"/>
            </a:xfrm>
            <a:custGeom>
              <a:avLst/>
              <a:gdLst>
                <a:gd name="T0" fmla="*/ 24220178 w 20"/>
                <a:gd name="T1" fmla="*/ 166417880 h 28"/>
                <a:gd name="T2" fmla="*/ 78711272 w 20"/>
                <a:gd name="T3" fmla="*/ 77265270 h 28"/>
                <a:gd name="T4" fmla="*/ 84766932 w 20"/>
                <a:gd name="T5" fmla="*/ 59434261 h 28"/>
                <a:gd name="T6" fmla="*/ 60549215 w 20"/>
                <a:gd name="T7" fmla="*/ 35662019 h 28"/>
                <a:gd name="T8" fmla="*/ 36329037 w 20"/>
                <a:gd name="T9" fmla="*/ 59434261 h 28"/>
                <a:gd name="T10" fmla="*/ 60549215 w 20"/>
                <a:gd name="T11" fmla="*/ 83208940 h 28"/>
                <a:gd name="T12" fmla="*/ 42384696 w 20"/>
                <a:gd name="T13" fmla="*/ 112927289 h 28"/>
                <a:gd name="T14" fmla="*/ 0 w 20"/>
                <a:gd name="T15" fmla="*/ 59434261 h 28"/>
                <a:gd name="T16" fmla="*/ 60549215 w 20"/>
                <a:gd name="T17" fmla="*/ 0 h 28"/>
                <a:gd name="T18" fmla="*/ 121095968 w 20"/>
                <a:gd name="T19" fmla="*/ 59434261 h 28"/>
                <a:gd name="T20" fmla="*/ 102931450 w 20"/>
                <a:gd name="T21" fmla="*/ 95096280 h 28"/>
                <a:gd name="T22" fmla="*/ 66602414 w 20"/>
                <a:gd name="T23" fmla="*/ 166417880 h 28"/>
                <a:gd name="T24" fmla="*/ 24220178 w 20"/>
                <a:gd name="T25" fmla="*/ 166417880 h 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8">
                  <a:moveTo>
                    <a:pt x="4" y="28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4" y="10"/>
                    <a:pt x="14" y="10"/>
                  </a:cubicBezTo>
                  <a:cubicBezTo>
                    <a:pt x="14" y="7"/>
                    <a:pt x="12" y="6"/>
                    <a:pt x="10" y="6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2"/>
                    <a:pt x="7" y="14"/>
                    <a:pt x="10" y="1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18"/>
                    <a:pt x="0" y="14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20" y="4"/>
                    <a:pt x="20" y="10"/>
                  </a:cubicBezTo>
                  <a:cubicBezTo>
                    <a:pt x="20" y="12"/>
                    <a:pt x="18" y="14"/>
                    <a:pt x="17" y="16"/>
                  </a:cubicBezTo>
                  <a:cubicBezTo>
                    <a:pt x="11" y="28"/>
                    <a:pt x="11" y="28"/>
                    <a:pt x="11" y="28"/>
                  </a:cubicBezTo>
                  <a:lnTo>
                    <a:pt x="4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9" name="Freeform 559"/>
            <p:cNvSpPr/>
            <p:nvPr/>
          </p:nvSpPr>
          <p:spPr bwMode="auto">
            <a:xfrm>
              <a:off x="-342901" y="2116138"/>
              <a:ext cx="47625" cy="68262"/>
            </a:xfrm>
            <a:custGeom>
              <a:avLst/>
              <a:gdLst>
                <a:gd name="T0" fmla="*/ 0 w 20"/>
                <a:gd name="T1" fmla="*/ 136699531 h 28"/>
                <a:gd name="T2" fmla="*/ 51032569 w 20"/>
                <a:gd name="T3" fmla="*/ 136699531 h 28"/>
                <a:gd name="T4" fmla="*/ 73713975 w 20"/>
                <a:gd name="T5" fmla="*/ 112927289 h 28"/>
                <a:gd name="T6" fmla="*/ 51032569 w 20"/>
                <a:gd name="T7" fmla="*/ 95096280 h 28"/>
                <a:gd name="T8" fmla="*/ 17011650 w 20"/>
                <a:gd name="T9" fmla="*/ 95096280 h 28"/>
                <a:gd name="T10" fmla="*/ 17011650 w 20"/>
                <a:gd name="T11" fmla="*/ 71321600 h 28"/>
                <a:gd name="T12" fmla="*/ 68044219 w 20"/>
                <a:gd name="T13" fmla="*/ 35662019 h 28"/>
                <a:gd name="T14" fmla="*/ 68044219 w 20"/>
                <a:gd name="T15" fmla="*/ 29718349 h 28"/>
                <a:gd name="T16" fmla="*/ 5669756 w 20"/>
                <a:gd name="T17" fmla="*/ 29718349 h 28"/>
                <a:gd name="T18" fmla="*/ 5669756 w 20"/>
                <a:gd name="T19" fmla="*/ 0 h 28"/>
                <a:gd name="T20" fmla="*/ 73713975 w 20"/>
                <a:gd name="T21" fmla="*/ 0 h 28"/>
                <a:gd name="T22" fmla="*/ 102067519 w 20"/>
                <a:gd name="T23" fmla="*/ 23774679 h 28"/>
                <a:gd name="T24" fmla="*/ 68044219 w 20"/>
                <a:gd name="T25" fmla="*/ 71321600 h 28"/>
                <a:gd name="T26" fmla="*/ 113407031 w 20"/>
                <a:gd name="T27" fmla="*/ 118870959 h 28"/>
                <a:gd name="T28" fmla="*/ 51032569 w 20"/>
                <a:gd name="T29" fmla="*/ 166417880 h 28"/>
                <a:gd name="T30" fmla="*/ 0 w 20"/>
                <a:gd name="T31" fmla="*/ 166417880 h 28"/>
                <a:gd name="T32" fmla="*/ 0 w 20"/>
                <a:gd name="T33" fmla="*/ 136699531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0" y="23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11" y="23"/>
                    <a:pt x="13" y="22"/>
                    <a:pt x="13" y="19"/>
                  </a:cubicBezTo>
                  <a:cubicBezTo>
                    <a:pt x="13" y="17"/>
                    <a:pt x="11" y="16"/>
                    <a:pt x="9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7" y="0"/>
                    <a:pt x="18" y="2"/>
                    <a:pt x="18" y="4"/>
                  </a:cubicBezTo>
                  <a:cubicBezTo>
                    <a:pt x="18" y="8"/>
                    <a:pt x="15" y="9"/>
                    <a:pt x="12" y="12"/>
                  </a:cubicBezTo>
                  <a:cubicBezTo>
                    <a:pt x="16" y="12"/>
                    <a:pt x="20" y="15"/>
                    <a:pt x="20" y="20"/>
                  </a:cubicBezTo>
                  <a:cubicBezTo>
                    <a:pt x="20" y="26"/>
                    <a:pt x="15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0" name="Freeform 560"/>
            <p:cNvSpPr>
              <a:spLocks noEditPoints="1"/>
            </p:cNvSpPr>
            <p:nvPr/>
          </p:nvSpPr>
          <p:spPr bwMode="auto">
            <a:xfrm>
              <a:off x="-292101" y="2116138"/>
              <a:ext cx="49213" cy="69850"/>
            </a:xfrm>
            <a:custGeom>
              <a:avLst/>
              <a:gdLst>
                <a:gd name="T0" fmla="*/ 0 w 20"/>
                <a:gd name="T1" fmla="*/ 52214079 h 29"/>
                <a:gd name="T2" fmla="*/ 60549215 w 20"/>
                <a:gd name="T3" fmla="*/ 0 h 29"/>
                <a:gd name="T4" fmla="*/ 121095968 w 20"/>
                <a:gd name="T5" fmla="*/ 52214079 h 29"/>
                <a:gd name="T6" fmla="*/ 121095968 w 20"/>
                <a:gd name="T7" fmla="*/ 110228117 h 29"/>
                <a:gd name="T8" fmla="*/ 60549215 w 20"/>
                <a:gd name="T9" fmla="*/ 168242155 h 29"/>
                <a:gd name="T10" fmla="*/ 0 w 20"/>
                <a:gd name="T11" fmla="*/ 110228117 h 29"/>
                <a:gd name="T12" fmla="*/ 0 w 20"/>
                <a:gd name="T13" fmla="*/ 52214079 h 29"/>
                <a:gd name="T14" fmla="*/ 84766932 w 20"/>
                <a:gd name="T15" fmla="*/ 52214079 h 29"/>
                <a:gd name="T16" fmla="*/ 60549215 w 20"/>
                <a:gd name="T17" fmla="*/ 29007019 h 29"/>
                <a:gd name="T18" fmla="*/ 36329037 w 20"/>
                <a:gd name="T19" fmla="*/ 52214079 h 29"/>
                <a:gd name="T20" fmla="*/ 36329037 w 20"/>
                <a:gd name="T21" fmla="*/ 110228117 h 29"/>
                <a:gd name="T22" fmla="*/ 60549215 w 20"/>
                <a:gd name="T23" fmla="*/ 133432769 h 29"/>
                <a:gd name="T24" fmla="*/ 84766932 w 20"/>
                <a:gd name="T25" fmla="*/ 110228117 h 29"/>
                <a:gd name="T26" fmla="*/ 84766932 w 20"/>
                <a:gd name="T27" fmla="*/ 52214079 h 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" h="29">
                  <a:moveTo>
                    <a:pt x="0" y="9"/>
                  </a:move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25"/>
                    <a:pt x="16" y="29"/>
                    <a:pt x="10" y="29"/>
                  </a:cubicBezTo>
                  <a:cubicBezTo>
                    <a:pt x="4" y="29"/>
                    <a:pt x="0" y="25"/>
                    <a:pt x="0" y="19"/>
                  </a:cubicBezTo>
                  <a:lnTo>
                    <a:pt x="0" y="9"/>
                  </a:lnTo>
                  <a:close/>
                  <a:moveTo>
                    <a:pt x="14" y="9"/>
                  </a:moveTo>
                  <a:cubicBezTo>
                    <a:pt x="14" y="7"/>
                    <a:pt x="13" y="5"/>
                    <a:pt x="10" y="5"/>
                  </a:cubicBezTo>
                  <a:cubicBezTo>
                    <a:pt x="8" y="5"/>
                    <a:pt x="6" y="7"/>
                    <a:pt x="6" y="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22"/>
                    <a:pt x="8" y="23"/>
                    <a:pt x="10" y="23"/>
                  </a:cubicBezTo>
                  <a:cubicBezTo>
                    <a:pt x="13" y="23"/>
                    <a:pt x="14" y="22"/>
                    <a:pt x="14" y="19"/>
                  </a:cubicBezTo>
                  <a:lnTo>
                    <a:pt x="14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1" name="Freeform 561"/>
            <p:cNvSpPr/>
            <p:nvPr/>
          </p:nvSpPr>
          <p:spPr bwMode="auto">
            <a:xfrm>
              <a:off x="-1350963" y="2271713"/>
              <a:ext cx="46038" cy="68262"/>
            </a:xfrm>
            <a:custGeom>
              <a:avLst/>
              <a:gdLst>
                <a:gd name="T0" fmla="*/ 0 w 19"/>
                <a:gd name="T1" fmla="*/ 130755861 h 28"/>
                <a:gd name="T2" fmla="*/ 46968452 w 19"/>
                <a:gd name="T3" fmla="*/ 130755861 h 28"/>
                <a:gd name="T4" fmla="*/ 70455101 w 19"/>
                <a:gd name="T5" fmla="*/ 112927289 h 28"/>
                <a:gd name="T6" fmla="*/ 46968452 w 19"/>
                <a:gd name="T7" fmla="*/ 89152610 h 28"/>
                <a:gd name="T8" fmla="*/ 17613170 w 19"/>
                <a:gd name="T9" fmla="*/ 89152610 h 28"/>
                <a:gd name="T10" fmla="*/ 17613170 w 19"/>
                <a:gd name="T11" fmla="*/ 71321600 h 28"/>
                <a:gd name="T12" fmla="*/ 64584045 w 19"/>
                <a:gd name="T13" fmla="*/ 29718349 h 28"/>
                <a:gd name="T14" fmla="*/ 64584045 w 19"/>
                <a:gd name="T15" fmla="*/ 29718349 h 28"/>
                <a:gd name="T16" fmla="*/ 0 w 19"/>
                <a:gd name="T17" fmla="*/ 29718349 h 28"/>
                <a:gd name="T18" fmla="*/ 0 w 19"/>
                <a:gd name="T19" fmla="*/ 0 h 28"/>
                <a:gd name="T20" fmla="*/ 70455101 w 19"/>
                <a:gd name="T21" fmla="*/ 0 h 28"/>
                <a:gd name="T22" fmla="*/ 99810384 w 19"/>
                <a:gd name="T23" fmla="*/ 23774679 h 28"/>
                <a:gd name="T24" fmla="*/ 64584045 w 19"/>
                <a:gd name="T25" fmla="*/ 65377931 h 28"/>
                <a:gd name="T26" fmla="*/ 111552497 w 19"/>
                <a:gd name="T27" fmla="*/ 112927289 h 28"/>
                <a:gd name="T28" fmla="*/ 52839509 w 19"/>
                <a:gd name="T29" fmla="*/ 166417880 h 28"/>
                <a:gd name="T30" fmla="*/ 0 w 19"/>
                <a:gd name="T31" fmla="*/ 166417880 h 28"/>
                <a:gd name="T32" fmla="*/ 0 w 19"/>
                <a:gd name="T33" fmla="*/ 130755861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0" y="22"/>
                    <a:pt x="12" y="21"/>
                    <a:pt x="12" y="19"/>
                  </a:cubicBezTo>
                  <a:cubicBezTo>
                    <a:pt x="12" y="16"/>
                    <a:pt x="10" y="15"/>
                    <a:pt x="8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7" y="2"/>
                    <a:pt x="17" y="4"/>
                  </a:cubicBezTo>
                  <a:cubicBezTo>
                    <a:pt x="17" y="8"/>
                    <a:pt x="14" y="9"/>
                    <a:pt x="11" y="11"/>
                  </a:cubicBezTo>
                  <a:cubicBezTo>
                    <a:pt x="16" y="12"/>
                    <a:pt x="19" y="15"/>
                    <a:pt x="19" y="19"/>
                  </a:cubicBezTo>
                  <a:cubicBezTo>
                    <a:pt x="19" y="26"/>
                    <a:pt x="14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2" name="Freeform 562"/>
            <p:cNvSpPr/>
            <p:nvPr/>
          </p:nvSpPr>
          <p:spPr bwMode="auto">
            <a:xfrm>
              <a:off x="-1303338" y="2271713"/>
              <a:ext cx="26988" cy="68262"/>
            </a:xfrm>
            <a:custGeom>
              <a:avLst/>
              <a:gdLst>
                <a:gd name="T0" fmla="*/ 0 w 17"/>
                <a:gd name="T1" fmla="*/ 0 h 43"/>
                <a:gd name="T2" fmla="*/ 42844244 w 17"/>
                <a:gd name="T3" fmla="*/ 0 h 43"/>
                <a:gd name="T4" fmla="*/ 42844244 w 17"/>
                <a:gd name="T5" fmla="*/ 108365131 h 43"/>
                <a:gd name="T6" fmla="*/ 20161624 w 17"/>
                <a:gd name="T7" fmla="*/ 108365131 h 43"/>
                <a:gd name="T8" fmla="*/ 20161624 w 17"/>
                <a:gd name="T9" fmla="*/ 20161102 h 43"/>
                <a:gd name="T10" fmla="*/ 0 w 17"/>
                <a:gd name="T11" fmla="*/ 20161102 h 43"/>
                <a:gd name="T12" fmla="*/ 0 w 17"/>
                <a:gd name="T13" fmla="*/ 0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43">
                  <a:moveTo>
                    <a:pt x="0" y="0"/>
                  </a:moveTo>
                  <a:lnTo>
                    <a:pt x="17" y="0"/>
                  </a:lnTo>
                  <a:lnTo>
                    <a:pt x="17" y="43"/>
                  </a:lnTo>
                  <a:lnTo>
                    <a:pt x="8" y="43"/>
                  </a:lnTo>
                  <a:lnTo>
                    <a:pt x="8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19" name="组合 1418"/>
          <p:cNvGrpSpPr/>
          <p:nvPr/>
        </p:nvGrpSpPr>
        <p:grpSpPr bwMode="auto">
          <a:xfrm>
            <a:off x="7696200" y="1966913"/>
            <a:ext cx="528638" cy="542925"/>
            <a:chOff x="-2336800" y="487363"/>
            <a:chExt cx="1816100" cy="1858962"/>
          </a:xfrm>
        </p:grpSpPr>
        <p:sp>
          <p:nvSpPr>
            <p:cNvPr id="1420" name="Rectangle 567"/>
            <p:cNvSpPr>
              <a:spLocks noChangeArrowheads="1"/>
            </p:cNvSpPr>
            <p:nvPr/>
          </p:nvSpPr>
          <p:spPr bwMode="auto">
            <a:xfrm>
              <a:off x="-2336800" y="487363"/>
              <a:ext cx="1816100" cy="353310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97" name="Freeform 568"/>
            <p:cNvSpPr/>
            <p:nvPr/>
          </p:nvSpPr>
          <p:spPr bwMode="auto">
            <a:xfrm>
              <a:off x="-2155825" y="561975"/>
              <a:ext cx="130175" cy="211137"/>
            </a:xfrm>
            <a:custGeom>
              <a:avLst/>
              <a:gdLst>
                <a:gd name="T0" fmla="*/ 456490251 w 35"/>
                <a:gd name="T1" fmla="*/ 142151756 h 56"/>
                <a:gd name="T2" fmla="*/ 235162997 w 35"/>
                <a:gd name="T3" fmla="*/ 142151756 h 56"/>
                <a:gd name="T4" fmla="*/ 179831184 w 35"/>
                <a:gd name="T5" fmla="*/ 213229518 h 56"/>
                <a:gd name="T6" fmla="*/ 484158018 w 35"/>
                <a:gd name="T7" fmla="*/ 554392978 h 56"/>
                <a:gd name="T8" fmla="*/ 262827044 w 35"/>
                <a:gd name="T9" fmla="*/ 796050585 h 56"/>
                <a:gd name="T10" fmla="*/ 0 w 35"/>
                <a:gd name="T11" fmla="*/ 796050585 h 56"/>
                <a:gd name="T12" fmla="*/ 0 w 35"/>
                <a:gd name="T13" fmla="*/ 639684785 h 56"/>
                <a:gd name="T14" fmla="*/ 262827044 w 35"/>
                <a:gd name="T15" fmla="*/ 639684785 h 56"/>
                <a:gd name="T16" fmla="*/ 318162577 w 35"/>
                <a:gd name="T17" fmla="*/ 582821067 h 56"/>
                <a:gd name="T18" fmla="*/ 0 w 35"/>
                <a:gd name="T19" fmla="*/ 213229518 h 56"/>
                <a:gd name="T20" fmla="*/ 193663207 w 35"/>
                <a:gd name="T21" fmla="*/ 0 h 56"/>
                <a:gd name="T22" fmla="*/ 456490251 w 35"/>
                <a:gd name="T23" fmla="*/ 0 h 56"/>
                <a:gd name="T24" fmla="*/ 456490251 w 35"/>
                <a:gd name="T25" fmla="*/ 142151756 h 5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5" h="56">
                  <a:moveTo>
                    <a:pt x="33" y="10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4" y="10"/>
                    <a:pt x="13" y="12"/>
                    <a:pt x="13" y="15"/>
                  </a:cubicBezTo>
                  <a:cubicBezTo>
                    <a:pt x="13" y="20"/>
                    <a:pt x="35" y="27"/>
                    <a:pt x="35" y="39"/>
                  </a:cubicBezTo>
                  <a:cubicBezTo>
                    <a:pt x="35" y="47"/>
                    <a:pt x="32" y="56"/>
                    <a:pt x="19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1" y="45"/>
                    <a:pt x="23" y="43"/>
                    <a:pt x="23" y="41"/>
                  </a:cubicBezTo>
                  <a:cubicBezTo>
                    <a:pt x="23" y="35"/>
                    <a:pt x="0" y="29"/>
                    <a:pt x="0" y="15"/>
                  </a:cubicBezTo>
                  <a:cubicBezTo>
                    <a:pt x="0" y="4"/>
                    <a:pt x="8" y="0"/>
                    <a:pt x="14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10"/>
                  </a:lnTo>
                  <a:close/>
                </a:path>
              </a:pathLst>
            </a:custGeom>
            <a:solidFill>
              <a:srgbClr val="FFFFFF">
                <a:alpha val="6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" name="Freeform 569"/>
            <p:cNvSpPr/>
            <p:nvPr/>
          </p:nvSpPr>
          <p:spPr bwMode="auto">
            <a:xfrm>
              <a:off x="-2006600" y="561975"/>
              <a:ext cx="128588" cy="211137"/>
            </a:xfrm>
            <a:custGeom>
              <a:avLst/>
              <a:gdLst>
                <a:gd name="T0" fmla="*/ 486319816 w 34"/>
                <a:gd name="T1" fmla="*/ 156365800 h 56"/>
                <a:gd name="T2" fmla="*/ 371891624 w 34"/>
                <a:gd name="T3" fmla="*/ 156365800 h 56"/>
                <a:gd name="T4" fmla="*/ 171642288 w 34"/>
                <a:gd name="T5" fmla="*/ 326949415 h 56"/>
                <a:gd name="T6" fmla="*/ 486319816 w 34"/>
                <a:gd name="T7" fmla="*/ 326949415 h 56"/>
                <a:gd name="T8" fmla="*/ 486319816 w 34"/>
                <a:gd name="T9" fmla="*/ 469101170 h 56"/>
                <a:gd name="T10" fmla="*/ 171642288 w 34"/>
                <a:gd name="T11" fmla="*/ 469101170 h 56"/>
                <a:gd name="T12" fmla="*/ 371891624 w 34"/>
                <a:gd name="T13" fmla="*/ 639684785 h 56"/>
                <a:gd name="T14" fmla="*/ 486319816 w 34"/>
                <a:gd name="T15" fmla="*/ 639684785 h 56"/>
                <a:gd name="T16" fmla="*/ 486319816 w 34"/>
                <a:gd name="T17" fmla="*/ 796050585 h 56"/>
                <a:gd name="T18" fmla="*/ 386195148 w 34"/>
                <a:gd name="T19" fmla="*/ 796050585 h 56"/>
                <a:gd name="T20" fmla="*/ 0 w 34"/>
                <a:gd name="T21" fmla="*/ 398027178 h 56"/>
                <a:gd name="T22" fmla="*/ 386195148 w 34"/>
                <a:gd name="T23" fmla="*/ 0 h 56"/>
                <a:gd name="T24" fmla="*/ 486319816 w 34"/>
                <a:gd name="T25" fmla="*/ 0 h 56"/>
                <a:gd name="T26" fmla="*/ 486319816 w 34"/>
                <a:gd name="T27" fmla="*/ 156365800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56">
                  <a:moveTo>
                    <a:pt x="34" y="11"/>
                  </a:moveTo>
                  <a:cubicBezTo>
                    <a:pt x="26" y="11"/>
                    <a:pt x="26" y="11"/>
                    <a:pt x="26" y="11"/>
                  </a:cubicBezTo>
                  <a:cubicBezTo>
                    <a:pt x="17" y="11"/>
                    <a:pt x="13" y="17"/>
                    <a:pt x="12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3" y="39"/>
                    <a:pt x="17" y="45"/>
                    <a:pt x="26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8" y="56"/>
                    <a:pt x="0" y="42"/>
                    <a:pt x="0" y="28"/>
                  </a:cubicBezTo>
                  <a:cubicBezTo>
                    <a:pt x="0" y="14"/>
                    <a:pt x="8" y="0"/>
                    <a:pt x="27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FFFFFF">
                <a:alpha val="6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" name="Freeform 570"/>
            <p:cNvSpPr/>
            <p:nvPr/>
          </p:nvSpPr>
          <p:spPr bwMode="auto">
            <a:xfrm>
              <a:off x="-1849438" y="558800"/>
              <a:ext cx="147638" cy="214312"/>
            </a:xfrm>
            <a:custGeom>
              <a:avLst/>
              <a:gdLst>
                <a:gd name="T0" fmla="*/ 0 w 39"/>
                <a:gd name="T1" fmla="*/ 805783041 h 57"/>
                <a:gd name="T2" fmla="*/ 0 w 39"/>
                <a:gd name="T3" fmla="*/ 268593094 h 57"/>
                <a:gd name="T4" fmla="*/ 272282328 w 39"/>
                <a:gd name="T5" fmla="*/ 0 h 57"/>
                <a:gd name="T6" fmla="*/ 558896899 w 39"/>
                <a:gd name="T7" fmla="*/ 268593094 h 57"/>
                <a:gd name="T8" fmla="*/ 272282328 w 39"/>
                <a:gd name="T9" fmla="*/ 537189947 h 57"/>
                <a:gd name="T10" fmla="*/ 214960928 w 39"/>
                <a:gd name="T11" fmla="*/ 537189947 h 57"/>
                <a:gd name="T12" fmla="*/ 214960928 w 39"/>
                <a:gd name="T13" fmla="*/ 381685912 h 57"/>
                <a:gd name="T14" fmla="*/ 386928913 w 39"/>
                <a:gd name="T15" fmla="*/ 268593094 h 57"/>
                <a:gd name="T16" fmla="*/ 272282328 w 39"/>
                <a:gd name="T17" fmla="*/ 155500275 h 57"/>
                <a:gd name="T18" fmla="*/ 171967985 w 39"/>
                <a:gd name="T19" fmla="*/ 268593094 h 57"/>
                <a:gd name="T20" fmla="*/ 171967985 w 39"/>
                <a:gd name="T21" fmla="*/ 805783041 h 57"/>
                <a:gd name="T22" fmla="*/ 0 w 39"/>
                <a:gd name="T23" fmla="*/ 805783041 h 5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9" h="57">
                  <a:moveTo>
                    <a:pt x="0" y="57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7" y="0"/>
                    <a:pt x="19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30"/>
                    <a:pt x="31" y="38"/>
                    <a:pt x="19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2" y="27"/>
                    <a:pt x="27" y="26"/>
                    <a:pt x="27" y="19"/>
                  </a:cubicBezTo>
                  <a:cubicBezTo>
                    <a:pt x="27" y="14"/>
                    <a:pt x="24" y="11"/>
                    <a:pt x="19" y="11"/>
                  </a:cubicBezTo>
                  <a:cubicBezTo>
                    <a:pt x="15" y="11"/>
                    <a:pt x="12" y="14"/>
                    <a:pt x="12" y="19"/>
                  </a:cubicBezTo>
                  <a:cubicBezTo>
                    <a:pt x="12" y="57"/>
                    <a:pt x="12" y="57"/>
                    <a:pt x="12" y="57"/>
                  </a:cubicBezTo>
                  <a:lnTo>
                    <a:pt x="0" y="57"/>
                  </a:lnTo>
                  <a:close/>
                </a:path>
              </a:pathLst>
            </a:custGeom>
            <a:solidFill>
              <a:srgbClr val="FFFFFF">
                <a:alpha val="6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" name="Freeform 571"/>
            <p:cNvSpPr/>
            <p:nvPr/>
          </p:nvSpPr>
          <p:spPr bwMode="auto">
            <a:xfrm>
              <a:off x="-1698625" y="561975"/>
              <a:ext cx="138113" cy="211137"/>
            </a:xfrm>
            <a:custGeom>
              <a:avLst/>
              <a:gdLst>
                <a:gd name="T0" fmla="*/ 78125920 w 87"/>
                <a:gd name="T1" fmla="*/ 65523907 h 133"/>
                <a:gd name="T2" fmla="*/ 0 w 87"/>
                <a:gd name="T3" fmla="*/ 65523907 h 133"/>
                <a:gd name="T4" fmla="*/ 0 w 87"/>
                <a:gd name="T5" fmla="*/ 0 h 133"/>
                <a:gd name="T6" fmla="*/ 219255181 w 87"/>
                <a:gd name="T7" fmla="*/ 0 h 133"/>
                <a:gd name="T8" fmla="*/ 219255181 w 87"/>
                <a:gd name="T9" fmla="*/ 65523907 h 133"/>
                <a:gd name="T10" fmla="*/ 148690551 w 87"/>
                <a:gd name="T11" fmla="*/ 65523907 h 133"/>
                <a:gd name="T12" fmla="*/ 148690551 w 87"/>
                <a:gd name="T13" fmla="*/ 335179194 h 133"/>
                <a:gd name="T14" fmla="*/ 78125920 w 87"/>
                <a:gd name="T15" fmla="*/ 335179194 h 133"/>
                <a:gd name="T16" fmla="*/ 78125920 w 87"/>
                <a:gd name="T17" fmla="*/ 65523907 h 1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7" h="133">
                  <a:moveTo>
                    <a:pt x="31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26"/>
                  </a:lnTo>
                  <a:lnTo>
                    <a:pt x="59" y="26"/>
                  </a:lnTo>
                  <a:lnTo>
                    <a:pt x="59" y="133"/>
                  </a:lnTo>
                  <a:lnTo>
                    <a:pt x="31" y="133"/>
                  </a:lnTo>
                  <a:lnTo>
                    <a:pt x="31" y="26"/>
                  </a:lnTo>
                  <a:close/>
                </a:path>
              </a:pathLst>
            </a:custGeom>
            <a:solidFill>
              <a:srgbClr val="FFFFFF">
                <a:alpha val="6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1" name="Freeform 572"/>
            <p:cNvSpPr/>
            <p:nvPr/>
          </p:nvSpPr>
          <p:spPr bwMode="auto">
            <a:xfrm>
              <a:off x="-1563688" y="561975"/>
              <a:ext cx="131763" cy="211137"/>
            </a:xfrm>
            <a:custGeom>
              <a:avLst/>
              <a:gdLst>
                <a:gd name="T0" fmla="*/ 496042519 w 35"/>
                <a:gd name="T1" fmla="*/ 156365800 h 56"/>
                <a:gd name="T2" fmla="*/ 382662340 w 35"/>
                <a:gd name="T3" fmla="*/ 156365800 h 56"/>
                <a:gd name="T4" fmla="*/ 184246085 w 35"/>
                <a:gd name="T5" fmla="*/ 326949415 h 56"/>
                <a:gd name="T6" fmla="*/ 496042519 w 35"/>
                <a:gd name="T7" fmla="*/ 326949415 h 56"/>
                <a:gd name="T8" fmla="*/ 496042519 w 35"/>
                <a:gd name="T9" fmla="*/ 469101170 h 56"/>
                <a:gd name="T10" fmla="*/ 184246085 w 35"/>
                <a:gd name="T11" fmla="*/ 469101170 h 56"/>
                <a:gd name="T12" fmla="*/ 382662340 w 35"/>
                <a:gd name="T13" fmla="*/ 639684785 h 56"/>
                <a:gd name="T14" fmla="*/ 496042519 w 35"/>
                <a:gd name="T15" fmla="*/ 639684785 h 56"/>
                <a:gd name="T16" fmla="*/ 496042519 w 35"/>
                <a:gd name="T17" fmla="*/ 796050585 h 56"/>
                <a:gd name="T18" fmla="*/ 396832509 w 35"/>
                <a:gd name="T19" fmla="*/ 796050585 h 56"/>
                <a:gd name="T20" fmla="*/ 0 w 35"/>
                <a:gd name="T21" fmla="*/ 398027178 h 56"/>
                <a:gd name="T22" fmla="*/ 396832509 w 35"/>
                <a:gd name="T23" fmla="*/ 0 h 56"/>
                <a:gd name="T24" fmla="*/ 496042519 w 35"/>
                <a:gd name="T25" fmla="*/ 0 h 56"/>
                <a:gd name="T26" fmla="*/ 496042519 w 35"/>
                <a:gd name="T27" fmla="*/ 156365800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5" h="56">
                  <a:moveTo>
                    <a:pt x="35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4" y="17"/>
                    <a:pt x="13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4" y="39"/>
                    <a:pt x="18" y="45"/>
                    <a:pt x="27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9" y="56"/>
                    <a:pt x="0" y="42"/>
                    <a:pt x="0" y="28"/>
                  </a:cubicBezTo>
                  <a:cubicBezTo>
                    <a:pt x="0" y="14"/>
                    <a:pt x="9" y="0"/>
                    <a:pt x="28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5" y="11"/>
                  </a:lnTo>
                  <a:close/>
                </a:path>
              </a:pathLst>
            </a:custGeom>
            <a:solidFill>
              <a:srgbClr val="FFFFFF">
                <a:alpha val="6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2" name="Freeform 573"/>
            <p:cNvSpPr/>
            <p:nvPr/>
          </p:nvSpPr>
          <p:spPr bwMode="auto">
            <a:xfrm>
              <a:off x="-1414463" y="558800"/>
              <a:ext cx="241300" cy="217487"/>
            </a:xfrm>
            <a:custGeom>
              <a:avLst/>
              <a:gdLst>
                <a:gd name="T0" fmla="*/ 0 w 64"/>
                <a:gd name="T1" fmla="*/ 801465843 h 58"/>
                <a:gd name="T2" fmla="*/ 85292009 w 64"/>
                <a:gd name="T3" fmla="*/ 168728664 h 58"/>
                <a:gd name="T4" fmla="*/ 227444102 w 64"/>
                <a:gd name="T5" fmla="*/ 0 h 58"/>
                <a:gd name="T6" fmla="*/ 369596194 w 64"/>
                <a:gd name="T7" fmla="*/ 112485776 h 58"/>
                <a:gd name="T8" fmla="*/ 454888203 w 64"/>
                <a:gd name="T9" fmla="*/ 492128084 h 58"/>
                <a:gd name="T10" fmla="*/ 454888203 w 64"/>
                <a:gd name="T11" fmla="*/ 492128084 h 58"/>
                <a:gd name="T12" fmla="*/ 540180213 w 64"/>
                <a:gd name="T13" fmla="*/ 112485776 h 58"/>
                <a:gd name="T14" fmla="*/ 696546383 w 64"/>
                <a:gd name="T15" fmla="*/ 0 h 58"/>
                <a:gd name="T16" fmla="*/ 838698475 w 64"/>
                <a:gd name="T17" fmla="*/ 168728664 h 58"/>
                <a:gd name="T18" fmla="*/ 909776406 w 64"/>
                <a:gd name="T19" fmla="*/ 801465843 h 58"/>
                <a:gd name="T20" fmla="*/ 724978309 w 64"/>
                <a:gd name="T21" fmla="*/ 801465843 h 58"/>
                <a:gd name="T22" fmla="*/ 682332305 w 64"/>
                <a:gd name="T23" fmla="*/ 196851983 h 58"/>
                <a:gd name="T24" fmla="*/ 668118227 w 64"/>
                <a:gd name="T25" fmla="*/ 196851983 h 58"/>
                <a:gd name="T26" fmla="*/ 525966134 w 64"/>
                <a:gd name="T27" fmla="*/ 759284615 h 58"/>
                <a:gd name="T28" fmla="*/ 454888203 w 64"/>
                <a:gd name="T29" fmla="*/ 815527503 h 58"/>
                <a:gd name="T30" fmla="*/ 383810272 w 64"/>
                <a:gd name="T31" fmla="*/ 759284615 h 58"/>
                <a:gd name="T32" fmla="*/ 241658180 w 64"/>
                <a:gd name="T33" fmla="*/ 196851983 h 58"/>
                <a:gd name="T34" fmla="*/ 241658180 w 64"/>
                <a:gd name="T35" fmla="*/ 196851983 h 58"/>
                <a:gd name="T36" fmla="*/ 184798097 w 64"/>
                <a:gd name="T37" fmla="*/ 801465843 h 58"/>
                <a:gd name="T38" fmla="*/ 0 w 64"/>
                <a:gd name="T39" fmla="*/ 801465843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4" h="58">
                  <a:moveTo>
                    <a:pt x="0" y="57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7" y="5"/>
                    <a:pt x="9" y="0"/>
                    <a:pt x="16" y="0"/>
                  </a:cubicBezTo>
                  <a:cubicBezTo>
                    <a:pt x="21" y="0"/>
                    <a:pt x="25" y="3"/>
                    <a:pt x="26" y="8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0" y="3"/>
                    <a:pt x="43" y="0"/>
                    <a:pt x="49" y="0"/>
                  </a:cubicBezTo>
                  <a:cubicBezTo>
                    <a:pt x="55" y="0"/>
                    <a:pt x="58" y="5"/>
                    <a:pt x="59" y="12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6" y="57"/>
                    <a:pt x="35" y="58"/>
                    <a:pt x="32" y="58"/>
                  </a:cubicBezTo>
                  <a:cubicBezTo>
                    <a:pt x="29" y="58"/>
                    <a:pt x="27" y="57"/>
                    <a:pt x="27" y="5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3" y="57"/>
                    <a:pt x="13" y="57"/>
                    <a:pt x="13" y="57"/>
                  </a:cubicBezTo>
                  <a:lnTo>
                    <a:pt x="0" y="57"/>
                  </a:lnTo>
                  <a:close/>
                </a:path>
              </a:pathLst>
            </a:custGeom>
            <a:solidFill>
              <a:srgbClr val="FFFFFF">
                <a:alpha val="6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3" name="Freeform 574"/>
            <p:cNvSpPr/>
            <p:nvPr/>
          </p:nvSpPr>
          <p:spPr bwMode="auto">
            <a:xfrm>
              <a:off x="-1150938" y="558800"/>
              <a:ext cx="141288" cy="214312"/>
            </a:xfrm>
            <a:custGeom>
              <a:avLst/>
              <a:gdLst>
                <a:gd name="T0" fmla="*/ 0 w 38"/>
                <a:gd name="T1" fmla="*/ 805783041 h 57"/>
                <a:gd name="T2" fmla="*/ 0 w 38"/>
                <a:gd name="T3" fmla="*/ 282730166 h 57"/>
                <a:gd name="T4" fmla="*/ 262661828 w 38"/>
                <a:gd name="T5" fmla="*/ 0 h 57"/>
                <a:gd name="T6" fmla="*/ 497675826 w 38"/>
                <a:gd name="T7" fmla="*/ 226185637 h 57"/>
                <a:gd name="T8" fmla="*/ 414728615 w 38"/>
                <a:gd name="T9" fmla="*/ 381685912 h 57"/>
                <a:gd name="T10" fmla="*/ 525323656 w 38"/>
                <a:gd name="T11" fmla="*/ 579597404 h 57"/>
                <a:gd name="T12" fmla="*/ 317957490 w 38"/>
                <a:gd name="T13" fmla="*/ 805783041 h 57"/>
                <a:gd name="T14" fmla="*/ 207366167 w 38"/>
                <a:gd name="T15" fmla="*/ 805783041 h 57"/>
                <a:gd name="T16" fmla="*/ 207366167 w 38"/>
                <a:gd name="T17" fmla="*/ 650282766 h 57"/>
                <a:gd name="T18" fmla="*/ 290309659 w 38"/>
                <a:gd name="T19" fmla="*/ 650282766 h 57"/>
                <a:gd name="T20" fmla="*/ 359432954 w 38"/>
                <a:gd name="T21" fmla="*/ 565460332 h 57"/>
                <a:gd name="T22" fmla="*/ 276485744 w 38"/>
                <a:gd name="T23" fmla="*/ 466504586 h 57"/>
                <a:gd name="T24" fmla="*/ 207366167 w 38"/>
                <a:gd name="T25" fmla="*/ 466504586 h 57"/>
                <a:gd name="T26" fmla="*/ 207366167 w 38"/>
                <a:gd name="T27" fmla="*/ 325141383 h 57"/>
                <a:gd name="T28" fmla="*/ 248837913 w 38"/>
                <a:gd name="T29" fmla="*/ 325141383 h 57"/>
                <a:gd name="T30" fmla="*/ 331785123 w 38"/>
                <a:gd name="T31" fmla="*/ 240322709 h 57"/>
                <a:gd name="T32" fmla="*/ 248837913 w 38"/>
                <a:gd name="T33" fmla="*/ 155500275 h 57"/>
                <a:gd name="T34" fmla="*/ 165890703 w 38"/>
                <a:gd name="T35" fmla="*/ 268593094 h 57"/>
                <a:gd name="T36" fmla="*/ 165890703 w 38"/>
                <a:gd name="T37" fmla="*/ 805783041 h 57"/>
                <a:gd name="T38" fmla="*/ 0 w 38"/>
                <a:gd name="T39" fmla="*/ 805783041 h 5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8" h="57">
                  <a:moveTo>
                    <a:pt x="0" y="57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6"/>
                    <a:pt x="8" y="0"/>
                    <a:pt x="19" y="0"/>
                  </a:cubicBezTo>
                  <a:cubicBezTo>
                    <a:pt x="29" y="0"/>
                    <a:pt x="36" y="7"/>
                    <a:pt x="36" y="16"/>
                  </a:cubicBezTo>
                  <a:cubicBezTo>
                    <a:pt x="36" y="21"/>
                    <a:pt x="34" y="25"/>
                    <a:pt x="30" y="27"/>
                  </a:cubicBezTo>
                  <a:cubicBezTo>
                    <a:pt x="36" y="30"/>
                    <a:pt x="38" y="35"/>
                    <a:pt x="38" y="41"/>
                  </a:cubicBezTo>
                  <a:cubicBezTo>
                    <a:pt x="38" y="50"/>
                    <a:pt x="32" y="57"/>
                    <a:pt x="23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4" y="46"/>
                    <a:pt x="26" y="43"/>
                    <a:pt x="26" y="40"/>
                  </a:cubicBezTo>
                  <a:cubicBezTo>
                    <a:pt x="26" y="35"/>
                    <a:pt x="23" y="33"/>
                    <a:pt x="20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2" y="23"/>
                    <a:pt x="24" y="21"/>
                    <a:pt x="24" y="17"/>
                  </a:cubicBezTo>
                  <a:cubicBezTo>
                    <a:pt x="24" y="14"/>
                    <a:pt x="22" y="11"/>
                    <a:pt x="18" y="11"/>
                  </a:cubicBezTo>
                  <a:cubicBezTo>
                    <a:pt x="14" y="11"/>
                    <a:pt x="12" y="13"/>
                    <a:pt x="12" y="19"/>
                  </a:cubicBezTo>
                  <a:cubicBezTo>
                    <a:pt x="12" y="57"/>
                    <a:pt x="12" y="57"/>
                    <a:pt x="12" y="57"/>
                  </a:cubicBezTo>
                  <a:lnTo>
                    <a:pt x="0" y="57"/>
                  </a:lnTo>
                  <a:close/>
                </a:path>
              </a:pathLst>
            </a:custGeom>
            <a:solidFill>
              <a:srgbClr val="FFFFFF">
                <a:alpha val="6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4" name="Freeform 575"/>
            <p:cNvSpPr/>
            <p:nvPr/>
          </p:nvSpPr>
          <p:spPr bwMode="auto">
            <a:xfrm>
              <a:off x="-996950" y="561975"/>
              <a:ext cx="127000" cy="211137"/>
            </a:xfrm>
            <a:custGeom>
              <a:avLst/>
              <a:gdLst>
                <a:gd name="T0" fmla="*/ 474382353 w 34"/>
                <a:gd name="T1" fmla="*/ 156365800 h 56"/>
                <a:gd name="T2" fmla="*/ 376715618 w 34"/>
                <a:gd name="T3" fmla="*/ 156365800 h 56"/>
                <a:gd name="T4" fmla="*/ 167430824 w 34"/>
                <a:gd name="T5" fmla="*/ 326949415 h 56"/>
                <a:gd name="T6" fmla="*/ 474382353 w 34"/>
                <a:gd name="T7" fmla="*/ 326949415 h 56"/>
                <a:gd name="T8" fmla="*/ 474382353 w 34"/>
                <a:gd name="T9" fmla="*/ 469101170 h 56"/>
                <a:gd name="T10" fmla="*/ 167430824 w 34"/>
                <a:gd name="T11" fmla="*/ 469101170 h 56"/>
                <a:gd name="T12" fmla="*/ 376715618 w 34"/>
                <a:gd name="T13" fmla="*/ 639684785 h 56"/>
                <a:gd name="T14" fmla="*/ 474382353 w 34"/>
                <a:gd name="T15" fmla="*/ 639684785 h 56"/>
                <a:gd name="T16" fmla="*/ 474382353 w 34"/>
                <a:gd name="T17" fmla="*/ 796050585 h 56"/>
                <a:gd name="T18" fmla="*/ 390666941 w 34"/>
                <a:gd name="T19" fmla="*/ 796050585 h 56"/>
                <a:gd name="T20" fmla="*/ 0 w 34"/>
                <a:gd name="T21" fmla="*/ 398027178 h 56"/>
                <a:gd name="T22" fmla="*/ 390666941 w 34"/>
                <a:gd name="T23" fmla="*/ 0 h 56"/>
                <a:gd name="T24" fmla="*/ 474382353 w 34"/>
                <a:gd name="T25" fmla="*/ 0 h 56"/>
                <a:gd name="T26" fmla="*/ 474382353 w 34"/>
                <a:gd name="T27" fmla="*/ 156365800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56">
                  <a:moveTo>
                    <a:pt x="34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7" y="11"/>
                    <a:pt x="13" y="17"/>
                    <a:pt x="12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3" y="39"/>
                    <a:pt x="17" y="45"/>
                    <a:pt x="27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8" y="56"/>
                    <a:pt x="0" y="42"/>
                    <a:pt x="0" y="28"/>
                  </a:cubicBezTo>
                  <a:cubicBezTo>
                    <a:pt x="0" y="14"/>
                    <a:pt x="8" y="0"/>
                    <a:pt x="28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FFFFFF">
                <a:alpha val="6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5" name="Freeform 576"/>
            <p:cNvSpPr/>
            <p:nvPr/>
          </p:nvSpPr>
          <p:spPr bwMode="auto">
            <a:xfrm>
              <a:off x="-844550" y="558800"/>
              <a:ext cx="142875" cy="214312"/>
            </a:xfrm>
            <a:custGeom>
              <a:avLst/>
              <a:gdLst>
                <a:gd name="T0" fmla="*/ 0 w 38"/>
                <a:gd name="T1" fmla="*/ 805783041 h 57"/>
                <a:gd name="T2" fmla="*/ 0 w 38"/>
                <a:gd name="T3" fmla="*/ 268593094 h 57"/>
                <a:gd name="T4" fmla="*/ 282730826 w 38"/>
                <a:gd name="T5" fmla="*/ 0 h 57"/>
                <a:gd name="T6" fmla="*/ 523054095 w 38"/>
                <a:gd name="T7" fmla="*/ 240322709 h 57"/>
                <a:gd name="T8" fmla="*/ 424098118 w 38"/>
                <a:gd name="T9" fmla="*/ 395822984 h 57"/>
                <a:gd name="T10" fmla="*/ 537191201 w 38"/>
                <a:gd name="T11" fmla="*/ 579597404 h 57"/>
                <a:gd name="T12" fmla="*/ 537191201 w 38"/>
                <a:gd name="T13" fmla="*/ 805783041 h 57"/>
                <a:gd name="T14" fmla="*/ 367553457 w 38"/>
                <a:gd name="T15" fmla="*/ 805783041 h 57"/>
                <a:gd name="T16" fmla="*/ 367553457 w 38"/>
                <a:gd name="T17" fmla="*/ 579597404 h 57"/>
                <a:gd name="T18" fmla="*/ 268597480 w 38"/>
                <a:gd name="T19" fmla="*/ 494778731 h 57"/>
                <a:gd name="T20" fmla="*/ 212049059 w 38"/>
                <a:gd name="T21" fmla="*/ 494778731 h 57"/>
                <a:gd name="T22" fmla="*/ 212049059 w 38"/>
                <a:gd name="T23" fmla="*/ 339278455 h 57"/>
                <a:gd name="T24" fmla="*/ 353416352 w 38"/>
                <a:gd name="T25" fmla="*/ 254456021 h 57"/>
                <a:gd name="T26" fmla="*/ 254460375 w 38"/>
                <a:gd name="T27" fmla="*/ 155500275 h 57"/>
                <a:gd name="T28" fmla="*/ 169637743 w 38"/>
                <a:gd name="T29" fmla="*/ 254456021 h 57"/>
                <a:gd name="T30" fmla="*/ 169637743 w 38"/>
                <a:gd name="T31" fmla="*/ 805783041 h 57"/>
                <a:gd name="T32" fmla="*/ 0 w 38"/>
                <a:gd name="T33" fmla="*/ 805783041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8" h="57">
                  <a:moveTo>
                    <a:pt x="0" y="57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0"/>
                    <a:pt x="4" y="0"/>
                    <a:pt x="20" y="0"/>
                  </a:cubicBezTo>
                  <a:cubicBezTo>
                    <a:pt x="31" y="0"/>
                    <a:pt x="37" y="9"/>
                    <a:pt x="37" y="17"/>
                  </a:cubicBezTo>
                  <a:cubicBezTo>
                    <a:pt x="37" y="22"/>
                    <a:pt x="35" y="26"/>
                    <a:pt x="30" y="28"/>
                  </a:cubicBezTo>
                  <a:cubicBezTo>
                    <a:pt x="37" y="31"/>
                    <a:pt x="38" y="35"/>
                    <a:pt x="38" y="41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37"/>
                    <a:pt x="24" y="35"/>
                    <a:pt x="19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0" y="24"/>
                    <a:pt x="25" y="23"/>
                    <a:pt x="25" y="18"/>
                  </a:cubicBezTo>
                  <a:cubicBezTo>
                    <a:pt x="25" y="13"/>
                    <a:pt x="22" y="11"/>
                    <a:pt x="18" y="11"/>
                  </a:cubicBezTo>
                  <a:cubicBezTo>
                    <a:pt x="15" y="11"/>
                    <a:pt x="12" y="13"/>
                    <a:pt x="12" y="18"/>
                  </a:cubicBezTo>
                  <a:cubicBezTo>
                    <a:pt x="12" y="57"/>
                    <a:pt x="12" y="57"/>
                    <a:pt x="12" y="57"/>
                  </a:cubicBezTo>
                  <a:lnTo>
                    <a:pt x="0" y="57"/>
                  </a:lnTo>
                  <a:close/>
                </a:path>
              </a:pathLst>
            </a:custGeom>
            <a:solidFill>
              <a:srgbClr val="FFFFFF">
                <a:alpha val="6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0" name="Line 577"/>
            <p:cNvSpPr>
              <a:spLocks noChangeShapeType="1"/>
            </p:cNvSpPr>
            <p:nvPr/>
          </p:nvSpPr>
          <p:spPr bwMode="auto">
            <a:xfrm>
              <a:off x="-2336800" y="1166806"/>
              <a:ext cx="1816100" cy="0"/>
            </a:xfrm>
            <a:prstGeom prst="line">
              <a:avLst/>
            </a:prstGeom>
            <a:noFill/>
            <a:ln w="14288" cap="flat">
              <a:solidFill>
                <a:srgbClr val="FFFF00">
                  <a:alpha val="31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FFFF00"/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07" name="Freeform 578"/>
            <p:cNvSpPr/>
            <p:nvPr/>
          </p:nvSpPr>
          <p:spPr bwMode="auto">
            <a:xfrm>
              <a:off x="-2254250" y="963613"/>
              <a:ext cx="87313" cy="142875"/>
            </a:xfrm>
            <a:custGeom>
              <a:avLst/>
              <a:gdLst>
                <a:gd name="T0" fmla="*/ 317048688 w 23"/>
                <a:gd name="T1" fmla="*/ 98955977 h 38"/>
                <a:gd name="T2" fmla="*/ 158522446 w 23"/>
                <a:gd name="T3" fmla="*/ 98955977 h 38"/>
                <a:gd name="T4" fmla="*/ 115291122 w 23"/>
                <a:gd name="T5" fmla="*/ 141367293 h 38"/>
                <a:gd name="T6" fmla="*/ 331459129 w 23"/>
                <a:gd name="T7" fmla="*/ 367553457 h 38"/>
                <a:gd name="T8" fmla="*/ 172936683 w 23"/>
                <a:gd name="T9" fmla="*/ 537191201 h 38"/>
                <a:gd name="T10" fmla="*/ 0 w 23"/>
                <a:gd name="T11" fmla="*/ 537191201 h 38"/>
                <a:gd name="T12" fmla="*/ 0 w 23"/>
                <a:gd name="T13" fmla="*/ 424098118 h 38"/>
                <a:gd name="T14" fmla="*/ 172936683 w 23"/>
                <a:gd name="T15" fmla="*/ 424098118 h 38"/>
                <a:gd name="T16" fmla="*/ 216168007 w 23"/>
                <a:gd name="T17" fmla="*/ 381686803 h 38"/>
                <a:gd name="T18" fmla="*/ 0 w 23"/>
                <a:gd name="T19" fmla="*/ 141367293 h 38"/>
                <a:gd name="T20" fmla="*/ 129701563 w 23"/>
                <a:gd name="T21" fmla="*/ 0 h 38"/>
                <a:gd name="T22" fmla="*/ 317048688 w 23"/>
                <a:gd name="T23" fmla="*/ 0 h 38"/>
                <a:gd name="T24" fmla="*/ 317048688 w 23"/>
                <a:gd name="T25" fmla="*/ 98955977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" h="38">
                  <a:moveTo>
                    <a:pt x="2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8" y="8"/>
                    <a:pt x="8" y="10"/>
                  </a:cubicBezTo>
                  <a:cubicBezTo>
                    <a:pt x="8" y="13"/>
                    <a:pt x="23" y="18"/>
                    <a:pt x="23" y="26"/>
                  </a:cubicBezTo>
                  <a:cubicBezTo>
                    <a:pt x="23" y="31"/>
                    <a:pt x="21" y="38"/>
                    <a:pt x="12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4" y="30"/>
                    <a:pt x="15" y="29"/>
                    <a:pt x="15" y="27"/>
                  </a:cubicBezTo>
                  <a:cubicBezTo>
                    <a:pt x="15" y="23"/>
                    <a:pt x="0" y="19"/>
                    <a:pt x="0" y="10"/>
                  </a:cubicBezTo>
                  <a:cubicBezTo>
                    <a:pt x="0" y="3"/>
                    <a:pt x="5" y="0"/>
                    <a:pt x="9" y="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8" name="Freeform 579"/>
            <p:cNvSpPr/>
            <p:nvPr/>
          </p:nvSpPr>
          <p:spPr bwMode="auto">
            <a:xfrm>
              <a:off x="-2028825" y="960438"/>
              <a:ext cx="157163" cy="146050"/>
            </a:xfrm>
            <a:custGeom>
              <a:avLst/>
              <a:gdLst>
                <a:gd name="T0" fmla="*/ 0 w 42"/>
                <a:gd name="T1" fmla="*/ 546938526 h 39"/>
                <a:gd name="T2" fmla="*/ 42007425 w 42"/>
                <a:gd name="T3" fmla="*/ 112192614 h 39"/>
                <a:gd name="T4" fmla="*/ 140024749 w 42"/>
                <a:gd name="T5" fmla="*/ 0 h 39"/>
                <a:gd name="T6" fmla="*/ 238042073 w 42"/>
                <a:gd name="T7" fmla="*/ 84143524 h 39"/>
                <a:gd name="T8" fmla="*/ 294051973 w 42"/>
                <a:gd name="T9" fmla="*/ 336577842 h 39"/>
                <a:gd name="T10" fmla="*/ 294051973 w 42"/>
                <a:gd name="T11" fmla="*/ 336577842 h 39"/>
                <a:gd name="T12" fmla="*/ 350058131 w 42"/>
                <a:gd name="T13" fmla="*/ 84143524 h 39"/>
                <a:gd name="T14" fmla="*/ 448075455 w 42"/>
                <a:gd name="T15" fmla="*/ 0 h 39"/>
                <a:gd name="T16" fmla="*/ 546092779 w 42"/>
                <a:gd name="T17" fmla="*/ 112192614 h 39"/>
                <a:gd name="T18" fmla="*/ 588100204 w 42"/>
                <a:gd name="T19" fmla="*/ 546938526 h 39"/>
                <a:gd name="T20" fmla="*/ 476080405 w 42"/>
                <a:gd name="T21" fmla="*/ 546938526 h 39"/>
                <a:gd name="T22" fmla="*/ 434072980 w 42"/>
                <a:gd name="T23" fmla="*/ 126217159 h 39"/>
                <a:gd name="T24" fmla="*/ 434072980 w 42"/>
                <a:gd name="T25" fmla="*/ 126217159 h 39"/>
                <a:gd name="T26" fmla="*/ 336055656 w 42"/>
                <a:gd name="T27" fmla="*/ 518889436 h 39"/>
                <a:gd name="T28" fmla="*/ 294051973 w 42"/>
                <a:gd name="T29" fmla="*/ 546938526 h 39"/>
                <a:gd name="T30" fmla="*/ 238042073 w 42"/>
                <a:gd name="T31" fmla="*/ 518889436 h 39"/>
                <a:gd name="T32" fmla="*/ 154027224 w 42"/>
                <a:gd name="T33" fmla="*/ 126217159 h 39"/>
                <a:gd name="T34" fmla="*/ 154027224 w 42"/>
                <a:gd name="T35" fmla="*/ 126217159 h 39"/>
                <a:gd name="T36" fmla="*/ 112019799 w 42"/>
                <a:gd name="T37" fmla="*/ 546938526 h 39"/>
                <a:gd name="T38" fmla="*/ 0 w 42"/>
                <a:gd name="T39" fmla="*/ 546938526 h 3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2" h="39">
                  <a:moveTo>
                    <a:pt x="0" y="39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4" y="3"/>
                    <a:pt x="6" y="0"/>
                    <a:pt x="10" y="0"/>
                  </a:cubicBezTo>
                  <a:cubicBezTo>
                    <a:pt x="14" y="0"/>
                    <a:pt x="16" y="2"/>
                    <a:pt x="17" y="6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2"/>
                    <a:pt x="28" y="0"/>
                    <a:pt x="32" y="0"/>
                  </a:cubicBezTo>
                  <a:cubicBezTo>
                    <a:pt x="36" y="0"/>
                    <a:pt x="38" y="3"/>
                    <a:pt x="39" y="8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3" y="39"/>
                    <a:pt x="21" y="39"/>
                  </a:cubicBezTo>
                  <a:cubicBezTo>
                    <a:pt x="19" y="39"/>
                    <a:pt x="18" y="38"/>
                    <a:pt x="17" y="37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39"/>
                    <a:pt x="8" y="39"/>
                    <a:pt x="8" y="39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9" name="Freeform 580"/>
            <p:cNvSpPr/>
            <p:nvPr/>
          </p:nvSpPr>
          <p:spPr bwMode="auto">
            <a:xfrm>
              <a:off x="-1731963" y="963613"/>
              <a:ext cx="88900" cy="142875"/>
            </a:xfrm>
            <a:custGeom>
              <a:avLst/>
              <a:gdLst>
                <a:gd name="T0" fmla="*/ 47883763 w 56"/>
                <a:gd name="T1" fmla="*/ 40322500 h 90"/>
                <a:gd name="T2" fmla="*/ 0 w 56"/>
                <a:gd name="T3" fmla="*/ 40322500 h 90"/>
                <a:gd name="T4" fmla="*/ 0 w 56"/>
                <a:gd name="T5" fmla="*/ 0 h 90"/>
                <a:gd name="T6" fmla="*/ 141128750 w 56"/>
                <a:gd name="T7" fmla="*/ 0 h 90"/>
                <a:gd name="T8" fmla="*/ 141128750 w 56"/>
                <a:gd name="T9" fmla="*/ 40322500 h 90"/>
                <a:gd name="T10" fmla="*/ 93246575 w 56"/>
                <a:gd name="T11" fmla="*/ 40322500 h 90"/>
                <a:gd name="T12" fmla="*/ 93246575 w 56"/>
                <a:gd name="T13" fmla="*/ 226814063 h 90"/>
                <a:gd name="T14" fmla="*/ 47883763 w 56"/>
                <a:gd name="T15" fmla="*/ 226814063 h 90"/>
                <a:gd name="T16" fmla="*/ 47883763 w 56"/>
                <a:gd name="T17" fmla="*/ 40322500 h 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6" h="90">
                  <a:moveTo>
                    <a:pt x="19" y="16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6"/>
                  </a:lnTo>
                  <a:lnTo>
                    <a:pt x="37" y="16"/>
                  </a:lnTo>
                  <a:lnTo>
                    <a:pt x="37" y="90"/>
                  </a:lnTo>
                  <a:lnTo>
                    <a:pt x="19" y="90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" name="Freeform 581"/>
            <p:cNvSpPr/>
            <p:nvPr/>
          </p:nvSpPr>
          <p:spPr bwMode="auto">
            <a:xfrm>
              <a:off x="-1503363" y="963613"/>
              <a:ext cx="153988" cy="142875"/>
            </a:xfrm>
            <a:custGeom>
              <a:avLst/>
              <a:gdLst>
                <a:gd name="T0" fmla="*/ 338544496 w 41"/>
                <a:gd name="T1" fmla="*/ 0 h 38"/>
                <a:gd name="T2" fmla="*/ 338544496 w 41"/>
                <a:gd name="T3" fmla="*/ 339279247 h 38"/>
                <a:gd name="T4" fmla="*/ 409074756 w 41"/>
                <a:gd name="T5" fmla="*/ 438235224 h 38"/>
                <a:gd name="T6" fmla="*/ 465501968 w 41"/>
                <a:gd name="T7" fmla="*/ 339279247 h 38"/>
                <a:gd name="T8" fmla="*/ 465501968 w 41"/>
                <a:gd name="T9" fmla="*/ 0 h 38"/>
                <a:gd name="T10" fmla="*/ 578348882 w 41"/>
                <a:gd name="T11" fmla="*/ 0 h 38"/>
                <a:gd name="T12" fmla="*/ 578348882 w 41"/>
                <a:gd name="T13" fmla="*/ 409961013 h 38"/>
                <a:gd name="T14" fmla="*/ 423181559 w 41"/>
                <a:gd name="T15" fmla="*/ 537191201 h 38"/>
                <a:gd name="T16" fmla="*/ 282121039 w 41"/>
                <a:gd name="T17" fmla="*/ 480646539 h 38"/>
                <a:gd name="T18" fmla="*/ 155167323 w 41"/>
                <a:gd name="T19" fmla="*/ 537191201 h 38"/>
                <a:gd name="T20" fmla="*/ 0 w 41"/>
                <a:gd name="T21" fmla="*/ 409961013 h 38"/>
                <a:gd name="T22" fmla="*/ 0 w 41"/>
                <a:gd name="T23" fmla="*/ 0 h 38"/>
                <a:gd name="T24" fmla="*/ 112846913 w 41"/>
                <a:gd name="T25" fmla="*/ 0 h 38"/>
                <a:gd name="T26" fmla="*/ 112846913 w 41"/>
                <a:gd name="T27" fmla="*/ 339279247 h 38"/>
                <a:gd name="T28" fmla="*/ 169274126 w 41"/>
                <a:gd name="T29" fmla="*/ 438235224 h 38"/>
                <a:gd name="T30" fmla="*/ 225697583 w 41"/>
                <a:gd name="T31" fmla="*/ 339279247 h 38"/>
                <a:gd name="T32" fmla="*/ 225697583 w 41"/>
                <a:gd name="T33" fmla="*/ 0 h 38"/>
                <a:gd name="T34" fmla="*/ 338544496 w 41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1" h="38">
                  <a:moveTo>
                    <a:pt x="24" y="0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9"/>
                    <a:pt x="25" y="31"/>
                    <a:pt x="29" y="31"/>
                  </a:cubicBezTo>
                  <a:cubicBezTo>
                    <a:pt x="33" y="31"/>
                    <a:pt x="33" y="29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34"/>
                    <a:pt x="36" y="38"/>
                    <a:pt x="30" y="38"/>
                  </a:cubicBezTo>
                  <a:cubicBezTo>
                    <a:pt x="26" y="38"/>
                    <a:pt x="23" y="37"/>
                    <a:pt x="20" y="34"/>
                  </a:cubicBezTo>
                  <a:cubicBezTo>
                    <a:pt x="18" y="37"/>
                    <a:pt x="15" y="38"/>
                    <a:pt x="11" y="38"/>
                  </a:cubicBezTo>
                  <a:cubicBezTo>
                    <a:pt x="4" y="38"/>
                    <a:pt x="0" y="34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8" y="31"/>
                    <a:pt x="12" y="31"/>
                  </a:cubicBezTo>
                  <a:cubicBezTo>
                    <a:pt x="16" y="31"/>
                    <a:pt x="16" y="29"/>
                    <a:pt x="16" y="24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1" name="Freeform 582"/>
            <p:cNvSpPr/>
            <p:nvPr/>
          </p:nvSpPr>
          <p:spPr bwMode="auto">
            <a:xfrm>
              <a:off x="-1211263" y="963613"/>
              <a:ext cx="90488" cy="142875"/>
            </a:xfrm>
            <a:custGeom>
              <a:avLst/>
              <a:gdLst>
                <a:gd name="T0" fmla="*/ 47884027 w 57"/>
                <a:gd name="T1" fmla="*/ 40322500 h 90"/>
                <a:gd name="T2" fmla="*/ 0 w 57"/>
                <a:gd name="T3" fmla="*/ 40322500 h 90"/>
                <a:gd name="T4" fmla="*/ 0 w 57"/>
                <a:gd name="T5" fmla="*/ 0 h 90"/>
                <a:gd name="T6" fmla="*/ 143650494 w 57"/>
                <a:gd name="T7" fmla="*/ 0 h 90"/>
                <a:gd name="T8" fmla="*/ 143650494 w 57"/>
                <a:gd name="T9" fmla="*/ 40322500 h 90"/>
                <a:gd name="T10" fmla="*/ 95766467 w 57"/>
                <a:gd name="T11" fmla="*/ 40322500 h 90"/>
                <a:gd name="T12" fmla="*/ 95766467 w 57"/>
                <a:gd name="T13" fmla="*/ 226814063 h 90"/>
                <a:gd name="T14" fmla="*/ 47884027 w 57"/>
                <a:gd name="T15" fmla="*/ 226814063 h 90"/>
                <a:gd name="T16" fmla="*/ 47884027 w 57"/>
                <a:gd name="T17" fmla="*/ 40322500 h 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90">
                  <a:moveTo>
                    <a:pt x="19" y="16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6"/>
                  </a:lnTo>
                  <a:lnTo>
                    <a:pt x="38" y="16"/>
                  </a:lnTo>
                  <a:lnTo>
                    <a:pt x="38" y="90"/>
                  </a:lnTo>
                  <a:lnTo>
                    <a:pt x="19" y="90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2" name="Freeform 583"/>
            <p:cNvSpPr/>
            <p:nvPr/>
          </p:nvSpPr>
          <p:spPr bwMode="auto">
            <a:xfrm>
              <a:off x="-941388" y="963613"/>
              <a:ext cx="74613" cy="142875"/>
            </a:xfrm>
            <a:custGeom>
              <a:avLst/>
              <a:gdLst>
                <a:gd name="T0" fmla="*/ 0 w 20"/>
                <a:gd name="T1" fmla="*/ 537191201 h 38"/>
                <a:gd name="T2" fmla="*/ 0 w 20"/>
                <a:gd name="T3" fmla="*/ 169637743 h 38"/>
                <a:gd name="T4" fmla="*/ 153094684 w 20"/>
                <a:gd name="T5" fmla="*/ 0 h 38"/>
                <a:gd name="T6" fmla="*/ 278354988 w 20"/>
                <a:gd name="T7" fmla="*/ 0 h 38"/>
                <a:gd name="T8" fmla="*/ 278354988 w 20"/>
                <a:gd name="T9" fmla="*/ 98955977 h 38"/>
                <a:gd name="T10" fmla="*/ 180929064 w 20"/>
                <a:gd name="T11" fmla="*/ 98955977 h 38"/>
                <a:gd name="T12" fmla="*/ 111341249 w 20"/>
                <a:gd name="T13" fmla="*/ 169637743 h 38"/>
                <a:gd name="T14" fmla="*/ 111341249 w 20"/>
                <a:gd name="T15" fmla="*/ 226186164 h 38"/>
                <a:gd name="T16" fmla="*/ 278354988 w 20"/>
                <a:gd name="T17" fmla="*/ 226186164 h 38"/>
                <a:gd name="T18" fmla="*/ 278354988 w 20"/>
                <a:gd name="T19" fmla="*/ 325142141 h 38"/>
                <a:gd name="T20" fmla="*/ 111341249 w 20"/>
                <a:gd name="T21" fmla="*/ 325142141 h 38"/>
                <a:gd name="T22" fmla="*/ 111341249 w 20"/>
                <a:gd name="T23" fmla="*/ 537191201 h 38"/>
                <a:gd name="T24" fmla="*/ 0 w 20"/>
                <a:gd name="T25" fmla="*/ 537191201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38">
                  <a:moveTo>
                    <a:pt x="0" y="38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4" y="0"/>
                    <a:pt x="1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8" y="9"/>
                    <a:pt x="8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38"/>
                    <a:pt x="8" y="38"/>
                    <a:pt x="8" y="38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3" name="Freeform 584"/>
            <p:cNvSpPr/>
            <p:nvPr/>
          </p:nvSpPr>
          <p:spPr bwMode="auto">
            <a:xfrm>
              <a:off x="-685800" y="963613"/>
              <a:ext cx="85725" cy="142875"/>
            </a:xfrm>
            <a:custGeom>
              <a:avLst/>
              <a:gdLst>
                <a:gd name="T0" fmla="*/ 305620807 w 23"/>
                <a:gd name="T1" fmla="*/ 98955977 h 38"/>
                <a:gd name="T2" fmla="*/ 152810403 w 23"/>
                <a:gd name="T3" fmla="*/ 98955977 h 38"/>
                <a:gd name="T4" fmla="*/ 111133145 w 23"/>
                <a:gd name="T5" fmla="*/ 141367293 h 38"/>
                <a:gd name="T6" fmla="*/ 319511984 w 23"/>
                <a:gd name="T7" fmla="*/ 367553457 h 38"/>
                <a:gd name="T8" fmla="*/ 180592758 w 23"/>
                <a:gd name="T9" fmla="*/ 537191201 h 38"/>
                <a:gd name="T10" fmla="*/ 0 w 23"/>
                <a:gd name="T11" fmla="*/ 537191201 h 38"/>
                <a:gd name="T12" fmla="*/ 0 w 23"/>
                <a:gd name="T13" fmla="*/ 424098118 h 38"/>
                <a:gd name="T14" fmla="*/ 166701580 w 23"/>
                <a:gd name="T15" fmla="*/ 424098118 h 38"/>
                <a:gd name="T16" fmla="*/ 208378839 w 23"/>
                <a:gd name="T17" fmla="*/ 381686803 h 38"/>
                <a:gd name="T18" fmla="*/ 0 w 23"/>
                <a:gd name="T19" fmla="*/ 141367293 h 38"/>
                <a:gd name="T20" fmla="*/ 125028049 w 23"/>
                <a:gd name="T21" fmla="*/ 0 h 38"/>
                <a:gd name="T22" fmla="*/ 305620807 w 23"/>
                <a:gd name="T23" fmla="*/ 0 h 38"/>
                <a:gd name="T24" fmla="*/ 305620807 w 23"/>
                <a:gd name="T25" fmla="*/ 98955977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" h="38">
                  <a:moveTo>
                    <a:pt x="2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8" y="8"/>
                    <a:pt x="8" y="10"/>
                  </a:cubicBezTo>
                  <a:cubicBezTo>
                    <a:pt x="8" y="13"/>
                    <a:pt x="23" y="18"/>
                    <a:pt x="23" y="26"/>
                  </a:cubicBezTo>
                  <a:cubicBezTo>
                    <a:pt x="23" y="31"/>
                    <a:pt x="21" y="38"/>
                    <a:pt x="13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4" y="30"/>
                    <a:pt x="15" y="29"/>
                    <a:pt x="15" y="27"/>
                  </a:cubicBezTo>
                  <a:cubicBezTo>
                    <a:pt x="15" y="23"/>
                    <a:pt x="0" y="19"/>
                    <a:pt x="0" y="10"/>
                  </a:cubicBezTo>
                  <a:cubicBezTo>
                    <a:pt x="0" y="3"/>
                    <a:pt x="5" y="0"/>
                    <a:pt x="9" y="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4" name="Freeform 585"/>
            <p:cNvSpPr/>
            <p:nvPr/>
          </p:nvSpPr>
          <p:spPr bwMode="auto">
            <a:xfrm>
              <a:off x="-1965325" y="1282700"/>
              <a:ext cx="38100" cy="107950"/>
            </a:xfrm>
            <a:custGeom>
              <a:avLst/>
              <a:gdLst>
                <a:gd name="T0" fmla="*/ 0 w 24"/>
                <a:gd name="T1" fmla="*/ 0 h 68"/>
                <a:gd name="T2" fmla="*/ 60483750 w 24"/>
                <a:gd name="T3" fmla="*/ 0 h 68"/>
                <a:gd name="T4" fmla="*/ 60483750 w 24"/>
                <a:gd name="T5" fmla="*/ 171370625 h 68"/>
                <a:gd name="T6" fmla="*/ 25201563 w 24"/>
                <a:gd name="T7" fmla="*/ 171370625 h 68"/>
                <a:gd name="T8" fmla="*/ 25201563 w 24"/>
                <a:gd name="T9" fmla="*/ 35282188 h 68"/>
                <a:gd name="T10" fmla="*/ 0 w 24"/>
                <a:gd name="T11" fmla="*/ 35282188 h 68"/>
                <a:gd name="T12" fmla="*/ 0 w 24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8">
                  <a:moveTo>
                    <a:pt x="0" y="0"/>
                  </a:moveTo>
                  <a:lnTo>
                    <a:pt x="24" y="0"/>
                  </a:lnTo>
                  <a:lnTo>
                    <a:pt x="24" y="68"/>
                  </a:lnTo>
                  <a:lnTo>
                    <a:pt x="10" y="68"/>
                  </a:lnTo>
                  <a:lnTo>
                    <a:pt x="10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5" name="Freeform 586"/>
            <p:cNvSpPr/>
            <p:nvPr/>
          </p:nvSpPr>
          <p:spPr bwMode="auto">
            <a:xfrm>
              <a:off x="-1717675" y="1282700"/>
              <a:ext cx="74613" cy="107950"/>
            </a:xfrm>
            <a:custGeom>
              <a:avLst/>
              <a:gdLst>
                <a:gd name="T0" fmla="*/ 278354988 w 20"/>
                <a:gd name="T1" fmla="*/ 401834569 h 29"/>
                <a:gd name="T2" fmla="*/ 69587814 w 20"/>
                <a:gd name="T3" fmla="*/ 401834569 h 29"/>
                <a:gd name="T4" fmla="*/ 0 w 20"/>
                <a:gd name="T5" fmla="*/ 346407828 h 29"/>
                <a:gd name="T6" fmla="*/ 55672490 w 20"/>
                <a:gd name="T7" fmla="*/ 263271438 h 29"/>
                <a:gd name="T8" fmla="*/ 139179360 w 20"/>
                <a:gd name="T9" fmla="*/ 180131326 h 29"/>
                <a:gd name="T10" fmla="*/ 194848119 w 20"/>
                <a:gd name="T11" fmla="*/ 110849760 h 29"/>
                <a:gd name="T12" fmla="*/ 139179360 w 20"/>
                <a:gd name="T13" fmla="*/ 69281566 h 29"/>
                <a:gd name="T14" fmla="*/ 97425925 w 20"/>
                <a:gd name="T15" fmla="*/ 110849760 h 29"/>
                <a:gd name="T16" fmla="*/ 125260304 w 20"/>
                <a:gd name="T17" fmla="*/ 166276502 h 29"/>
                <a:gd name="T18" fmla="*/ 69587814 w 20"/>
                <a:gd name="T19" fmla="*/ 221703243 h 29"/>
                <a:gd name="T20" fmla="*/ 13919055 w 20"/>
                <a:gd name="T21" fmla="*/ 124708307 h 29"/>
                <a:gd name="T22" fmla="*/ 139179360 w 20"/>
                <a:gd name="T23" fmla="*/ 0 h 29"/>
                <a:gd name="T24" fmla="*/ 264435933 w 20"/>
                <a:gd name="T25" fmla="*/ 124708307 h 29"/>
                <a:gd name="T26" fmla="*/ 208767174 w 20"/>
                <a:gd name="T27" fmla="*/ 235558067 h 29"/>
                <a:gd name="T28" fmla="*/ 111341249 w 20"/>
                <a:gd name="T29" fmla="*/ 318698179 h 29"/>
                <a:gd name="T30" fmla="*/ 278354988 w 20"/>
                <a:gd name="T31" fmla="*/ 318698179 h 29"/>
                <a:gd name="T32" fmla="*/ 278354988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1" y="23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2"/>
                    <a:pt x="14" y="10"/>
                    <a:pt x="14" y="8"/>
                  </a:cubicBezTo>
                  <a:cubicBezTo>
                    <a:pt x="14" y="7"/>
                    <a:pt x="12" y="5"/>
                    <a:pt x="10" y="5"/>
                  </a:cubicBezTo>
                  <a:cubicBezTo>
                    <a:pt x="8" y="5"/>
                    <a:pt x="7" y="7"/>
                    <a:pt x="7" y="8"/>
                  </a:cubicBezTo>
                  <a:cubicBezTo>
                    <a:pt x="7" y="10"/>
                    <a:pt x="8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2"/>
                    <a:pt x="18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6" name="Freeform 587"/>
            <p:cNvSpPr/>
            <p:nvPr/>
          </p:nvSpPr>
          <p:spPr bwMode="auto">
            <a:xfrm>
              <a:off x="-1455738" y="1282700"/>
              <a:ext cx="76200" cy="107950"/>
            </a:xfrm>
            <a:custGeom>
              <a:avLst/>
              <a:gdLst>
                <a:gd name="T0" fmla="*/ 0 w 20"/>
                <a:gd name="T1" fmla="*/ 318698179 h 29"/>
                <a:gd name="T2" fmla="*/ 130644900 w 20"/>
                <a:gd name="T3" fmla="*/ 318698179 h 29"/>
                <a:gd name="T4" fmla="*/ 188709300 w 20"/>
                <a:gd name="T5" fmla="*/ 263271438 h 29"/>
                <a:gd name="T6" fmla="*/ 130644900 w 20"/>
                <a:gd name="T7" fmla="*/ 221703243 h 29"/>
                <a:gd name="T8" fmla="*/ 43548300 w 20"/>
                <a:gd name="T9" fmla="*/ 221703243 h 29"/>
                <a:gd name="T10" fmla="*/ 43548300 w 20"/>
                <a:gd name="T11" fmla="*/ 166276502 h 29"/>
                <a:gd name="T12" fmla="*/ 174193200 w 20"/>
                <a:gd name="T13" fmla="*/ 83136390 h 29"/>
                <a:gd name="T14" fmla="*/ 174193200 w 20"/>
                <a:gd name="T15" fmla="*/ 83136390 h 29"/>
                <a:gd name="T16" fmla="*/ 14516100 w 20"/>
                <a:gd name="T17" fmla="*/ 83136390 h 29"/>
                <a:gd name="T18" fmla="*/ 14516100 w 20"/>
                <a:gd name="T19" fmla="*/ 0 h 29"/>
                <a:gd name="T20" fmla="*/ 188709300 w 20"/>
                <a:gd name="T21" fmla="*/ 0 h 29"/>
                <a:gd name="T22" fmla="*/ 261289800 w 20"/>
                <a:gd name="T23" fmla="*/ 69281566 h 29"/>
                <a:gd name="T24" fmla="*/ 174193200 w 20"/>
                <a:gd name="T25" fmla="*/ 166276502 h 29"/>
                <a:gd name="T26" fmla="*/ 290322000 w 20"/>
                <a:gd name="T27" fmla="*/ 277126262 h 29"/>
                <a:gd name="T28" fmla="*/ 130644900 w 20"/>
                <a:gd name="T29" fmla="*/ 401834569 h 29"/>
                <a:gd name="T30" fmla="*/ 0 w 20"/>
                <a:gd name="T31" fmla="*/ 401834569 h 29"/>
                <a:gd name="T32" fmla="*/ 0 w 20"/>
                <a:gd name="T33" fmla="*/ 31869817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0" y="23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11" y="23"/>
                    <a:pt x="13" y="22"/>
                    <a:pt x="13" y="19"/>
                  </a:cubicBezTo>
                  <a:cubicBezTo>
                    <a:pt x="13" y="17"/>
                    <a:pt x="11" y="16"/>
                    <a:pt x="9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2"/>
                    <a:pt x="18" y="5"/>
                  </a:cubicBezTo>
                  <a:cubicBezTo>
                    <a:pt x="18" y="8"/>
                    <a:pt x="15" y="10"/>
                    <a:pt x="12" y="12"/>
                  </a:cubicBezTo>
                  <a:cubicBezTo>
                    <a:pt x="16" y="13"/>
                    <a:pt x="20" y="16"/>
                    <a:pt x="20" y="20"/>
                  </a:cubicBezTo>
                  <a:cubicBezTo>
                    <a:pt x="20" y="26"/>
                    <a:pt x="15" y="29"/>
                    <a:pt x="9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7" name="Freeform 588"/>
            <p:cNvSpPr/>
            <p:nvPr/>
          </p:nvSpPr>
          <p:spPr bwMode="auto">
            <a:xfrm>
              <a:off x="-1196975" y="1282700"/>
              <a:ext cx="79375" cy="107950"/>
            </a:xfrm>
            <a:custGeom>
              <a:avLst/>
              <a:gdLst>
                <a:gd name="T0" fmla="*/ 228584881 w 21"/>
                <a:gd name="T1" fmla="*/ 0 h 29"/>
                <a:gd name="T2" fmla="*/ 85721220 w 21"/>
                <a:gd name="T3" fmla="*/ 235558067 h 29"/>
                <a:gd name="T4" fmla="*/ 185726161 w 21"/>
                <a:gd name="T5" fmla="*/ 235558067 h 29"/>
                <a:gd name="T6" fmla="*/ 185726161 w 21"/>
                <a:gd name="T7" fmla="*/ 124708307 h 29"/>
                <a:gd name="T8" fmla="*/ 242872381 w 21"/>
                <a:gd name="T9" fmla="*/ 13854824 h 29"/>
                <a:gd name="T10" fmla="*/ 257159881 w 21"/>
                <a:gd name="T11" fmla="*/ 0 h 29"/>
                <a:gd name="T12" fmla="*/ 257159881 w 21"/>
                <a:gd name="T13" fmla="*/ 13854824 h 29"/>
                <a:gd name="T14" fmla="*/ 257159881 w 21"/>
                <a:gd name="T15" fmla="*/ 235558067 h 29"/>
                <a:gd name="T16" fmla="*/ 300018601 w 21"/>
                <a:gd name="T17" fmla="*/ 235558067 h 29"/>
                <a:gd name="T18" fmla="*/ 300018601 w 21"/>
                <a:gd name="T19" fmla="*/ 318698179 h 29"/>
                <a:gd name="T20" fmla="*/ 257159881 w 21"/>
                <a:gd name="T21" fmla="*/ 318698179 h 29"/>
                <a:gd name="T22" fmla="*/ 257159881 w 21"/>
                <a:gd name="T23" fmla="*/ 401834569 h 29"/>
                <a:gd name="T24" fmla="*/ 185726161 w 21"/>
                <a:gd name="T25" fmla="*/ 401834569 h 29"/>
                <a:gd name="T26" fmla="*/ 185726161 w 21"/>
                <a:gd name="T27" fmla="*/ 318698179 h 29"/>
                <a:gd name="T28" fmla="*/ 57146220 w 21"/>
                <a:gd name="T29" fmla="*/ 318698179 h 29"/>
                <a:gd name="T30" fmla="*/ 0 w 21"/>
                <a:gd name="T31" fmla="*/ 263271438 h 29"/>
                <a:gd name="T32" fmla="*/ 28575000 w 21"/>
                <a:gd name="T33" fmla="*/ 193989872 h 29"/>
                <a:gd name="T34" fmla="*/ 142867440 w 21"/>
                <a:gd name="T35" fmla="*/ 0 h 29"/>
                <a:gd name="T36" fmla="*/ 228584881 w 21"/>
                <a:gd name="T37" fmla="*/ 0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" h="29">
                  <a:moveTo>
                    <a:pt x="16" y="0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1" y="16"/>
                    <a:pt x="2" y="1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8" name="Freeform 589"/>
            <p:cNvSpPr/>
            <p:nvPr/>
          </p:nvSpPr>
          <p:spPr bwMode="auto">
            <a:xfrm>
              <a:off x="-930275" y="1282700"/>
              <a:ext cx="71438" cy="107950"/>
            </a:xfrm>
            <a:custGeom>
              <a:avLst/>
              <a:gdLst>
                <a:gd name="T0" fmla="*/ 240324952 w 19"/>
                <a:gd name="T1" fmla="*/ 83136390 h 29"/>
                <a:gd name="T2" fmla="*/ 98956670 w 19"/>
                <a:gd name="T3" fmla="*/ 83136390 h 29"/>
                <a:gd name="T4" fmla="*/ 98956670 w 19"/>
                <a:gd name="T5" fmla="*/ 138563131 h 29"/>
                <a:gd name="T6" fmla="*/ 141368282 w 19"/>
                <a:gd name="T7" fmla="*/ 138563131 h 29"/>
                <a:gd name="T8" fmla="*/ 268599360 w 19"/>
                <a:gd name="T9" fmla="*/ 263271438 h 29"/>
                <a:gd name="T10" fmla="*/ 141368282 w 19"/>
                <a:gd name="T11" fmla="*/ 401834569 h 29"/>
                <a:gd name="T12" fmla="*/ 0 w 19"/>
                <a:gd name="T13" fmla="*/ 401834569 h 29"/>
                <a:gd name="T14" fmla="*/ 0 w 19"/>
                <a:gd name="T15" fmla="*/ 318698179 h 29"/>
                <a:gd name="T16" fmla="*/ 113093874 w 19"/>
                <a:gd name="T17" fmla="*/ 318698179 h 29"/>
                <a:gd name="T18" fmla="*/ 183779895 w 19"/>
                <a:gd name="T19" fmla="*/ 263271438 h 29"/>
                <a:gd name="T20" fmla="*/ 113093874 w 19"/>
                <a:gd name="T21" fmla="*/ 221703243 h 29"/>
                <a:gd name="T22" fmla="*/ 14137204 w 19"/>
                <a:gd name="T23" fmla="*/ 221703243 h 29"/>
                <a:gd name="T24" fmla="*/ 14137204 w 19"/>
                <a:gd name="T25" fmla="*/ 0 h 29"/>
                <a:gd name="T26" fmla="*/ 240324952 w 19"/>
                <a:gd name="T27" fmla="*/ 0 h 29"/>
                <a:gd name="T28" fmla="*/ 240324952 w 19"/>
                <a:gd name="T29" fmla="*/ 83136390 h 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" h="29">
                  <a:moveTo>
                    <a:pt x="17" y="6"/>
                  </a:moveTo>
                  <a:cubicBezTo>
                    <a:pt x="7" y="6"/>
                    <a:pt x="7" y="6"/>
                    <a:pt x="7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9" y="13"/>
                    <a:pt x="19" y="19"/>
                  </a:cubicBezTo>
                  <a:cubicBezTo>
                    <a:pt x="19" y="26"/>
                    <a:pt x="14" y="29"/>
                    <a:pt x="1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1" y="23"/>
                    <a:pt x="13" y="22"/>
                    <a:pt x="13" y="19"/>
                  </a:cubicBezTo>
                  <a:cubicBezTo>
                    <a:pt x="13" y="16"/>
                    <a:pt x="11" y="16"/>
                    <a:pt x="8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9" name="Freeform 590"/>
            <p:cNvSpPr/>
            <p:nvPr/>
          </p:nvSpPr>
          <p:spPr bwMode="auto">
            <a:xfrm>
              <a:off x="-671513" y="1282700"/>
              <a:ext cx="74613" cy="107950"/>
            </a:xfrm>
            <a:custGeom>
              <a:avLst/>
              <a:gdLst>
                <a:gd name="T0" fmla="*/ 222682499 w 20"/>
                <a:gd name="T1" fmla="*/ 0 h 29"/>
                <a:gd name="T2" fmla="*/ 111341249 w 20"/>
                <a:gd name="T3" fmla="*/ 221703243 h 29"/>
                <a:gd name="T4" fmla="*/ 83506870 w 20"/>
                <a:gd name="T5" fmla="*/ 263271438 h 29"/>
                <a:gd name="T6" fmla="*/ 139179360 w 20"/>
                <a:gd name="T7" fmla="*/ 318698179 h 29"/>
                <a:gd name="T8" fmla="*/ 194848119 w 20"/>
                <a:gd name="T9" fmla="*/ 263271438 h 29"/>
                <a:gd name="T10" fmla="*/ 139179360 w 20"/>
                <a:gd name="T11" fmla="*/ 207844697 h 29"/>
                <a:gd name="T12" fmla="*/ 180929064 w 20"/>
                <a:gd name="T13" fmla="*/ 138563131 h 29"/>
                <a:gd name="T14" fmla="*/ 278354988 w 20"/>
                <a:gd name="T15" fmla="*/ 263271438 h 29"/>
                <a:gd name="T16" fmla="*/ 139179360 w 20"/>
                <a:gd name="T17" fmla="*/ 401834569 h 29"/>
                <a:gd name="T18" fmla="*/ 0 w 20"/>
                <a:gd name="T19" fmla="*/ 263271438 h 29"/>
                <a:gd name="T20" fmla="*/ 41753435 w 20"/>
                <a:gd name="T21" fmla="*/ 166276502 h 29"/>
                <a:gd name="T22" fmla="*/ 125260304 w 20"/>
                <a:gd name="T23" fmla="*/ 0 h 29"/>
                <a:gd name="T24" fmla="*/ 222682499 w 20"/>
                <a:gd name="T25" fmla="*/ 0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16" y="0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7" y="17"/>
                    <a:pt x="6" y="18"/>
                    <a:pt x="6" y="19"/>
                  </a:cubicBezTo>
                  <a:cubicBezTo>
                    <a:pt x="6" y="22"/>
                    <a:pt x="8" y="23"/>
                    <a:pt x="10" y="23"/>
                  </a:cubicBezTo>
                  <a:cubicBezTo>
                    <a:pt x="13" y="23"/>
                    <a:pt x="14" y="22"/>
                    <a:pt x="14" y="19"/>
                  </a:cubicBezTo>
                  <a:cubicBezTo>
                    <a:pt x="14" y="17"/>
                    <a:pt x="13" y="15"/>
                    <a:pt x="10" y="15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7" y="11"/>
                    <a:pt x="20" y="15"/>
                    <a:pt x="20" y="19"/>
                  </a:cubicBezTo>
                  <a:cubicBezTo>
                    <a:pt x="20" y="25"/>
                    <a:pt x="16" y="29"/>
                    <a:pt x="10" y="29"/>
                  </a:cubicBezTo>
                  <a:cubicBezTo>
                    <a:pt x="5" y="29"/>
                    <a:pt x="0" y="25"/>
                    <a:pt x="0" y="19"/>
                  </a:cubicBezTo>
                  <a:cubicBezTo>
                    <a:pt x="0" y="17"/>
                    <a:pt x="2" y="15"/>
                    <a:pt x="3" y="1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" name="Freeform 591"/>
            <p:cNvSpPr/>
            <p:nvPr/>
          </p:nvSpPr>
          <p:spPr bwMode="auto">
            <a:xfrm>
              <a:off x="-2235200" y="1517650"/>
              <a:ext cx="68263" cy="109537"/>
            </a:xfrm>
            <a:custGeom>
              <a:avLst/>
              <a:gdLst>
                <a:gd name="T0" fmla="*/ 0 w 18"/>
                <a:gd name="T1" fmla="*/ 0 h 29"/>
                <a:gd name="T2" fmla="*/ 186968565 w 18"/>
                <a:gd name="T3" fmla="*/ 0 h 29"/>
                <a:gd name="T4" fmla="*/ 258879843 w 18"/>
                <a:gd name="T5" fmla="*/ 57068777 h 29"/>
                <a:gd name="T6" fmla="*/ 244499104 w 18"/>
                <a:gd name="T7" fmla="*/ 114133777 h 29"/>
                <a:gd name="T8" fmla="*/ 143822556 w 18"/>
                <a:gd name="T9" fmla="*/ 413736358 h 29"/>
                <a:gd name="T10" fmla="*/ 57530539 w 18"/>
                <a:gd name="T11" fmla="*/ 413736358 h 29"/>
                <a:gd name="T12" fmla="*/ 172587826 w 18"/>
                <a:gd name="T13" fmla="*/ 85601277 h 29"/>
                <a:gd name="T14" fmla="*/ 0 w 18"/>
                <a:gd name="T15" fmla="*/ 85601277 h 29"/>
                <a:gd name="T16" fmla="*/ 0 w 18"/>
                <a:gd name="T17" fmla="*/ 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9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5"/>
                    <a:pt x="18" y="7"/>
                    <a:pt x="1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1" name="Freeform 592"/>
            <p:cNvSpPr>
              <a:spLocks noEditPoints="1"/>
            </p:cNvSpPr>
            <p:nvPr/>
          </p:nvSpPr>
          <p:spPr bwMode="auto">
            <a:xfrm>
              <a:off x="-1976438" y="1517650"/>
              <a:ext cx="74613" cy="109537"/>
            </a:xfrm>
            <a:custGeom>
              <a:avLst/>
              <a:gdLst>
                <a:gd name="T0" fmla="*/ 139179360 w 20"/>
                <a:gd name="T1" fmla="*/ 413736358 h 29"/>
                <a:gd name="T2" fmla="*/ 0 w 20"/>
                <a:gd name="T3" fmla="*/ 285336331 h 29"/>
                <a:gd name="T4" fmla="*/ 55672490 w 20"/>
                <a:gd name="T5" fmla="*/ 185468804 h 29"/>
                <a:gd name="T6" fmla="*/ 13919055 w 20"/>
                <a:gd name="T7" fmla="*/ 114133777 h 29"/>
                <a:gd name="T8" fmla="*/ 139179360 w 20"/>
                <a:gd name="T9" fmla="*/ 0 h 29"/>
                <a:gd name="T10" fmla="*/ 264435933 w 20"/>
                <a:gd name="T11" fmla="*/ 114133777 h 29"/>
                <a:gd name="T12" fmla="*/ 222682499 w 20"/>
                <a:gd name="T13" fmla="*/ 185468804 h 29"/>
                <a:gd name="T14" fmla="*/ 278354988 w 20"/>
                <a:gd name="T15" fmla="*/ 285336331 h 29"/>
                <a:gd name="T16" fmla="*/ 139179360 w 20"/>
                <a:gd name="T17" fmla="*/ 413736358 h 29"/>
                <a:gd name="T18" fmla="*/ 139179360 w 20"/>
                <a:gd name="T19" fmla="*/ 342401331 h 29"/>
                <a:gd name="T20" fmla="*/ 194848119 w 20"/>
                <a:gd name="T21" fmla="*/ 285336331 h 29"/>
                <a:gd name="T22" fmla="*/ 139179360 w 20"/>
                <a:gd name="T23" fmla="*/ 228267554 h 29"/>
                <a:gd name="T24" fmla="*/ 83506870 w 20"/>
                <a:gd name="T25" fmla="*/ 285336331 h 29"/>
                <a:gd name="T26" fmla="*/ 139179360 w 20"/>
                <a:gd name="T27" fmla="*/ 342401331 h 29"/>
                <a:gd name="T28" fmla="*/ 83506870 w 20"/>
                <a:gd name="T29" fmla="*/ 114133777 h 29"/>
                <a:gd name="T30" fmla="*/ 139179360 w 20"/>
                <a:gd name="T31" fmla="*/ 156936304 h 29"/>
                <a:gd name="T32" fmla="*/ 180929064 w 20"/>
                <a:gd name="T33" fmla="*/ 114133777 h 29"/>
                <a:gd name="T34" fmla="*/ 139179360 w 20"/>
                <a:gd name="T35" fmla="*/ 57068777 h 29"/>
                <a:gd name="T36" fmla="*/ 83506870 w 20"/>
                <a:gd name="T37" fmla="*/ 114133777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29">
                  <a:moveTo>
                    <a:pt x="10" y="29"/>
                  </a:moveTo>
                  <a:cubicBezTo>
                    <a:pt x="4" y="29"/>
                    <a:pt x="0" y="26"/>
                    <a:pt x="0" y="20"/>
                  </a:cubicBezTo>
                  <a:cubicBezTo>
                    <a:pt x="0" y="17"/>
                    <a:pt x="2" y="14"/>
                    <a:pt x="4" y="13"/>
                  </a:cubicBezTo>
                  <a:cubicBezTo>
                    <a:pt x="2" y="12"/>
                    <a:pt x="1" y="10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0"/>
                    <a:pt x="18" y="12"/>
                    <a:pt x="16" y="13"/>
                  </a:cubicBezTo>
                  <a:cubicBezTo>
                    <a:pt x="18" y="14"/>
                    <a:pt x="20" y="17"/>
                    <a:pt x="20" y="20"/>
                  </a:cubicBezTo>
                  <a:cubicBezTo>
                    <a:pt x="20" y="26"/>
                    <a:pt x="16" y="29"/>
                    <a:pt x="10" y="29"/>
                  </a:cubicBezTo>
                  <a:close/>
                  <a:moveTo>
                    <a:pt x="10" y="24"/>
                  </a:moveTo>
                  <a:cubicBezTo>
                    <a:pt x="12" y="24"/>
                    <a:pt x="14" y="22"/>
                    <a:pt x="14" y="20"/>
                  </a:cubicBezTo>
                  <a:cubicBezTo>
                    <a:pt x="14" y="18"/>
                    <a:pt x="12" y="16"/>
                    <a:pt x="10" y="16"/>
                  </a:cubicBezTo>
                  <a:cubicBezTo>
                    <a:pt x="8" y="16"/>
                    <a:pt x="6" y="18"/>
                    <a:pt x="6" y="20"/>
                  </a:cubicBezTo>
                  <a:cubicBezTo>
                    <a:pt x="6" y="22"/>
                    <a:pt x="8" y="24"/>
                    <a:pt x="10" y="24"/>
                  </a:cubicBezTo>
                  <a:close/>
                  <a:moveTo>
                    <a:pt x="6" y="8"/>
                  </a:moveTo>
                  <a:cubicBezTo>
                    <a:pt x="6" y="10"/>
                    <a:pt x="8" y="11"/>
                    <a:pt x="10" y="11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6"/>
                    <a:pt x="12" y="4"/>
                    <a:pt x="10" y="4"/>
                  </a:cubicBezTo>
                  <a:cubicBezTo>
                    <a:pt x="8" y="4"/>
                    <a:pt x="6" y="6"/>
                    <a:pt x="6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2" name="Freeform 593"/>
            <p:cNvSpPr/>
            <p:nvPr/>
          </p:nvSpPr>
          <p:spPr bwMode="auto">
            <a:xfrm>
              <a:off x="-1714500" y="1517650"/>
              <a:ext cx="76200" cy="109537"/>
            </a:xfrm>
            <a:custGeom>
              <a:avLst/>
              <a:gdLst>
                <a:gd name="T0" fmla="*/ 58064400 w 20"/>
                <a:gd name="T1" fmla="*/ 413736358 h 29"/>
                <a:gd name="T2" fmla="*/ 188709300 w 20"/>
                <a:gd name="T3" fmla="*/ 185468804 h 29"/>
                <a:gd name="T4" fmla="*/ 203225400 w 20"/>
                <a:gd name="T5" fmla="*/ 142666277 h 29"/>
                <a:gd name="T6" fmla="*/ 145161000 w 20"/>
                <a:gd name="T7" fmla="*/ 85601277 h 29"/>
                <a:gd name="T8" fmla="*/ 87096600 w 20"/>
                <a:gd name="T9" fmla="*/ 142666277 h 29"/>
                <a:gd name="T10" fmla="*/ 145161000 w 20"/>
                <a:gd name="T11" fmla="*/ 199735054 h 29"/>
                <a:gd name="T12" fmla="*/ 101612700 w 20"/>
                <a:gd name="T13" fmla="*/ 271070081 h 29"/>
                <a:gd name="T14" fmla="*/ 0 w 20"/>
                <a:gd name="T15" fmla="*/ 142666277 h 29"/>
                <a:gd name="T16" fmla="*/ 145161000 w 20"/>
                <a:gd name="T17" fmla="*/ 0 h 29"/>
                <a:gd name="T18" fmla="*/ 290322000 w 20"/>
                <a:gd name="T19" fmla="*/ 142666277 h 29"/>
                <a:gd name="T20" fmla="*/ 246773700 w 20"/>
                <a:gd name="T21" fmla="*/ 228267554 h 29"/>
                <a:gd name="T22" fmla="*/ 159677100 w 20"/>
                <a:gd name="T23" fmla="*/ 413736358 h 29"/>
                <a:gd name="T24" fmla="*/ 58064400 w 20"/>
                <a:gd name="T25" fmla="*/ 413736358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4" y="29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7"/>
                    <a:pt x="12" y="6"/>
                    <a:pt x="10" y="6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2"/>
                    <a:pt x="7" y="14"/>
                    <a:pt x="10" y="1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18"/>
                    <a:pt x="0" y="14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20" y="4"/>
                    <a:pt x="20" y="10"/>
                  </a:cubicBezTo>
                  <a:cubicBezTo>
                    <a:pt x="20" y="12"/>
                    <a:pt x="18" y="14"/>
                    <a:pt x="17" y="16"/>
                  </a:cubicBezTo>
                  <a:cubicBezTo>
                    <a:pt x="11" y="29"/>
                    <a:pt x="11" y="29"/>
                    <a:pt x="11" y="29"/>
                  </a:cubicBezTo>
                  <a:lnTo>
                    <a:pt x="4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3" name="Freeform 594"/>
            <p:cNvSpPr/>
            <p:nvPr/>
          </p:nvSpPr>
          <p:spPr bwMode="auto">
            <a:xfrm>
              <a:off x="-1477963" y="1517650"/>
              <a:ext cx="38100" cy="109537"/>
            </a:xfrm>
            <a:custGeom>
              <a:avLst/>
              <a:gdLst>
                <a:gd name="T0" fmla="*/ 0 w 24"/>
                <a:gd name="T1" fmla="*/ 0 h 69"/>
                <a:gd name="T2" fmla="*/ 60483750 w 24"/>
                <a:gd name="T3" fmla="*/ 0 h 69"/>
                <a:gd name="T4" fmla="*/ 60483750 w 24"/>
                <a:gd name="T5" fmla="*/ 173889194 h 69"/>
                <a:gd name="T6" fmla="*/ 25201563 w 24"/>
                <a:gd name="T7" fmla="*/ 173889194 h 69"/>
                <a:gd name="T8" fmla="*/ 25201563 w 24"/>
                <a:gd name="T9" fmla="*/ 37801377 h 69"/>
                <a:gd name="T10" fmla="*/ 0 w 24"/>
                <a:gd name="T11" fmla="*/ 37801377 h 69"/>
                <a:gd name="T12" fmla="*/ 0 w 24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9">
                  <a:moveTo>
                    <a:pt x="0" y="0"/>
                  </a:moveTo>
                  <a:lnTo>
                    <a:pt x="24" y="0"/>
                  </a:lnTo>
                  <a:lnTo>
                    <a:pt x="24" y="69"/>
                  </a:lnTo>
                  <a:lnTo>
                    <a:pt x="10" y="69"/>
                  </a:lnTo>
                  <a:lnTo>
                    <a:pt x="10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4" name="Freeform 595"/>
            <p:cNvSpPr>
              <a:spLocks noEditPoints="1"/>
            </p:cNvSpPr>
            <p:nvPr/>
          </p:nvSpPr>
          <p:spPr bwMode="auto">
            <a:xfrm>
              <a:off x="-1425575" y="1517650"/>
              <a:ext cx="76200" cy="109537"/>
            </a:xfrm>
            <a:custGeom>
              <a:avLst/>
              <a:gdLst>
                <a:gd name="T0" fmla="*/ 0 w 20"/>
                <a:gd name="T1" fmla="*/ 128400027 h 29"/>
                <a:gd name="T2" fmla="*/ 145161000 w 20"/>
                <a:gd name="T3" fmla="*/ 0 h 29"/>
                <a:gd name="T4" fmla="*/ 290322000 w 20"/>
                <a:gd name="T5" fmla="*/ 128400027 h 29"/>
                <a:gd name="T6" fmla="*/ 290322000 w 20"/>
                <a:gd name="T7" fmla="*/ 285336331 h 29"/>
                <a:gd name="T8" fmla="*/ 145161000 w 20"/>
                <a:gd name="T9" fmla="*/ 413736358 h 29"/>
                <a:gd name="T10" fmla="*/ 0 w 20"/>
                <a:gd name="T11" fmla="*/ 285336331 h 29"/>
                <a:gd name="T12" fmla="*/ 0 w 20"/>
                <a:gd name="T13" fmla="*/ 128400027 h 29"/>
                <a:gd name="T14" fmla="*/ 203225400 w 20"/>
                <a:gd name="T15" fmla="*/ 128400027 h 29"/>
                <a:gd name="T16" fmla="*/ 145161000 w 20"/>
                <a:gd name="T17" fmla="*/ 71335027 h 29"/>
                <a:gd name="T18" fmla="*/ 87096600 w 20"/>
                <a:gd name="T19" fmla="*/ 128400027 h 29"/>
                <a:gd name="T20" fmla="*/ 87096600 w 20"/>
                <a:gd name="T21" fmla="*/ 285336331 h 29"/>
                <a:gd name="T22" fmla="*/ 145161000 w 20"/>
                <a:gd name="T23" fmla="*/ 328135081 h 29"/>
                <a:gd name="T24" fmla="*/ 203225400 w 20"/>
                <a:gd name="T25" fmla="*/ 285336331 h 29"/>
                <a:gd name="T26" fmla="*/ 203225400 w 20"/>
                <a:gd name="T27" fmla="*/ 128400027 h 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" h="29">
                  <a:moveTo>
                    <a:pt x="0" y="9"/>
                  </a:move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5"/>
                    <a:pt x="16" y="29"/>
                    <a:pt x="10" y="29"/>
                  </a:cubicBezTo>
                  <a:cubicBezTo>
                    <a:pt x="4" y="29"/>
                    <a:pt x="0" y="25"/>
                    <a:pt x="0" y="20"/>
                  </a:cubicBezTo>
                  <a:lnTo>
                    <a:pt x="0" y="9"/>
                  </a:lnTo>
                  <a:close/>
                  <a:moveTo>
                    <a:pt x="14" y="9"/>
                  </a:moveTo>
                  <a:cubicBezTo>
                    <a:pt x="14" y="7"/>
                    <a:pt x="12" y="5"/>
                    <a:pt x="10" y="5"/>
                  </a:cubicBezTo>
                  <a:cubicBezTo>
                    <a:pt x="7" y="5"/>
                    <a:pt x="6" y="7"/>
                    <a:pt x="6" y="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7" y="23"/>
                    <a:pt x="10" y="23"/>
                  </a:cubicBezTo>
                  <a:cubicBezTo>
                    <a:pt x="12" y="23"/>
                    <a:pt x="14" y="22"/>
                    <a:pt x="14" y="20"/>
                  </a:cubicBezTo>
                  <a:lnTo>
                    <a:pt x="14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5" name="Freeform 596"/>
            <p:cNvSpPr/>
            <p:nvPr/>
          </p:nvSpPr>
          <p:spPr bwMode="auto">
            <a:xfrm>
              <a:off x="-1211263" y="1517650"/>
              <a:ext cx="38100" cy="109537"/>
            </a:xfrm>
            <a:custGeom>
              <a:avLst/>
              <a:gdLst>
                <a:gd name="T0" fmla="*/ 0 w 24"/>
                <a:gd name="T1" fmla="*/ 0 h 69"/>
                <a:gd name="T2" fmla="*/ 60483750 w 24"/>
                <a:gd name="T3" fmla="*/ 0 h 69"/>
                <a:gd name="T4" fmla="*/ 60483750 w 24"/>
                <a:gd name="T5" fmla="*/ 173889194 h 69"/>
                <a:gd name="T6" fmla="*/ 30241875 w 24"/>
                <a:gd name="T7" fmla="*/ 173889194 h 69"/>
                <a:gd name="T8" fmla="*/ 30241875 w 24"/>
                <a:gd name="T9" fmla="*/ 37801377 h 69"/>
                <a:gd name="T10" fmla="*/ 0 w 24"/>
                <a:gd name="T11" fmla="*/ 37801377 h 69"/>
                <a:gd name="T12" fmla="*/ 0 w 24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9">
                  <a:moveTo>
                    <a:pt x="0" y="0"/>
                  </a:moveTo>
                  <a:lnTo>
                    <a:pt x="24" y="0"/>
                  </a:lnTo>
                  <a:lnTo>
                    <a:pt x="24" y="69"/>
                  </a:lnTo>
                  <a:lnTo>
                    <a:pt x="12" y="69"/>
                  </a:lnTo>
                  <a:lnTo>
                    <a:pt x="12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6" name="Freeform 597"/>
            <p:cNvSpPr/>
            <p:nvPr/>
          </p:nvSpPr>
          <p:spPr bwMode="auto">
            <a:xfrm>
              <a:off x="-1150938" y="1517650"/>
              <a:ext cx="36513" cy="109537"/>
            </a:xfrm>
            <a:custGeom>
              <a:avLst/>
              <a:gdLst>
                <a:gd name="T0" fmla="*/ 0 w 23"/>
                <a:gd name="T1" fmla="*/ 0 h 69"/>
                <a:gd name="T2" fmla="*/ 57965181 w 23"/>
                <a:gd name="T3" fmla="*/ 0 h 69"/>
                <a:gd name="T4" fmla="*/ 57965181 w 23"/>
                <a:gd name="T5" fmla="*/ 173889194 h 69"/>
                <a:gd name="T6" fmla="*/ 22682511 w 23"/>
                <a:gd name="T7" fmla="*/ 173889194 h 69"/>
                <a:gd name="T8" fmla="*/ 22682511 w 23"/>
                <a:gd name="T9" fmla="*/ 37801377 h 69"/>
                <a:gd name="T10" fmla="*/ 0 w 23"/>
                <a:gd name="T11" fmla="*/ 37801377 h 69"/>
                <a:gd name="T12" fmla="*/ 0 w 23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9">
                  <a:moveTo>
                    <a:pt x="0" y="0"/>
                  </a:moveTo>
                  <a:lnTo>
                    <a:pt x="23" y="0"/>
                  </a:lnTo>
                  <a:lnTo>
                    <a:pt x="23" y="69"/>
                  </a:lnTo>
                  <a:lnTo>
                    <a:pt x="9" y="69"/>
                  </a:lnTo>
                  <a:lnTo>
                    <a:pt x="9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7" name="Freeform 598"/>
            <p:cNvSpPr/>
            <p:nvPr/>
          </p:nvSpPr>
          <p:spPr bwMode="auto">
            <a:xfrm>
              <a:off x="-955675" y="1517650"/>
              <a:ext cx="36513" cy="109537"/>
            </a:xfrm>
            <a:custGeom>
              <a:avLst/>
              <a:gdLst>
                <a:gd name="T0" fmla="*/ 0 w 23"/>
                <a:gd name="T1" fmla="*/ 0 h 69"/>
                <a:gd name="T2" fmla="*/ 57965181 w 23"/>
                <a:gd name="T3" fmla="*/ 0 h 69"/>
                <a:gd name="T4" fmla="*/ 57965181 w 23"/>
                <a:gd name="T5" fmla="*/ 173889194 h 69"/>
                <a:gd name="T6" fmla="*/ 22682511 w 23"/>
                <a:gd name="T7" fmla="*/ 173889194 h 69"/>
                <a:gd name="T8" fmla="*/ 22682511 w 23"/>
                <a:gd name="T9" fmla="*/ 37801377 h 69"/>
                <a:gd name="T10" fmla="*/ 0 w 23"/>
                <a:gd name="T11" fmla="*/ 37801377 h 69"/>
                <a:gd name="T12" fmla="*/ 0 w 23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9">
                  <a:moveTo>
                    <a:pt x="0" y="0"/>
                  </a:moveTo>
                  <a:lnTo>
                    <a:pt x="23" y="0"/>
                  </a:lnTo>
                  <a:lnTo>
                    <a:pt x="23" y="69"/>
                  </a:lnTo>
                  <a:lnTo>
                    <a:pt x="9" y="69"/>
                  </a:lnTo>
                  <a:lnTo>
                    <a:pt x="9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8" name="Freeform 599"/>
            <p:cNvSpPr/>
            <p:nvPr/>
          </p:nvSpPr>
          <p:spPr bwMode="auto">
            <a:xfrm>
              <a:off x="-903288" y="1517650"/>
              <a:ext cx="74613" cy="109537"/>
            </a:xfrm>
            <a:custGeom>
              <a:avLst/>
              <a:gdLst>
                <a:gd name="T0" fmla="*/ 278354988 w 20"/>
                <a:gd name="T1" fmla="*/ 413736358 h 29"/>
                <a:gd name="T2" fmla="*/ 55672490 w 20"/>
                <a:gd name="T3" fmla="*/ 413736358 h 29"/>
                <a:gd name="T4" fmla="*/ 0 w 20"/>
                <a:gd name="T5" fmla="*/ 356667581 h 29"/>
                <a:gd name="T6" fmla="*/ 55672490 w 20"/>
                <a:gd name="T7" fmla="*/ 271070081 h 29"/>
                <a:gd name="T8" fmla="*/ 139179360 w 20"/>
                <a:gd name="T9" fmla="*/ 185468804 h 29"/>
                <a:gd name="T10" fmla="*/ 180929064 w 20"/>
                <a:gd name="T11" fmla="*/ 114133777 h 29"/>
                <a:gd name="T12" fmla="*/ 139179360 w 20"/>
                <a:gd name="T13" fmla="*/ 71335027 h 29"/>
                <a:gd name="T14" fmla="*/ 83506870 w 20"/>
                <a:gd name="T15" fmla="*/ 114133777 h 29"/>
                <a:gd name="T16" fmla="*/ 125260304 w 20"/>
                <a:gd name="T17" fmla="*/ 171202554 h 29"/>
                <a:gd name="T18" fmla="*/ 69587814 w 20"/>
                <a:gd name="T19" fmla="*/ 228267554 h 29"/>
                <a:gd name="T20" fmla="*/ 13919055 w 20"/>
                <a:gd name="T21" fmla="*/ 128400027 h 29"/>
                <a:gd name="T22" fmla="*/ 139179360 w 20"/>
                <a:gd name="T23" fmla="*/ 0 h 29"/>
                <a:gd name="T24" fmla="*/ 264435933 w 20"/>
                <a:gd name="T25" fmla="*/ 128400027 h 29"/>
                <a:gd name="T26" fmla="*/ 208767174 w 20"/>
                <a:gd name="T27" fmla="*/ 242533804 h 29"/>
                <a:gd name="T28" fmla="*/ 111341249 w 20"/>
                <a:gd name="T29" fmla="*/ 328135081 h 29"/>
                <a:gd name="T30" fmla="*/ 278354988 w 20"/>
                <a:gd name="T31" fmla="*/ 328135081 h 29"/>
                <a:gd name="T32" fmla="*/ 278354988 w 20"/>
                <a:gd name="T33" fmla="*/ 413736358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1" y="23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8" y="5"/>
                    <a:pt x="6" y="7"/>
                    <a:pt x="6" y="8"/>
                  </a:cubicBezTo>
                  <a:cubicBezTo>
                    <a:pt x="6" y="10"/>
                    <a:pt x="7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2"/>
                    <a:pt x="17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9" name="Freeform 600"/>
            <p:cNvSpPr/>
            <p:nvPr/>
          </p:nvSpPr>
          <p:spPr bwMode="auto">
            <a:xfrm>
              <a:off x="-693738" y="1517650"/>
              <a:ext cx="36513" cy="109537"/>
            </a:xfrm>
            <a:custGeom>
              <a:avLst/>
              <a:gdLst>
                <a:gd name="T0" fmla="*/ 0 w 23"/>
                <a:gd name="T1" fmla="*/ 0 h 69"/>
                <a:gd name="T2" fmla="*/ 57965181 w 23"/>
                <a:gd name="T3" fmla="*/ 0 h 69"/>
                <a:gd name="T4" fmla="*/ 57965181 w 23"/>
                <a:gd name="T5" fmla="*/ 173889194 h 69"/>
                <a:gd name="T6" fmla="*/ 22682511 w 23"/>
                <a:gd name="T7" fmla="*/ 173889194 h 69"/>
                <a:gd name="T8" fmla="*/ 22682511 w 23"/>
                <a:gd name="T9" fmla="*/ 37801377 h 69"/>
                <a:gd name="T10" fmla="*/ 0 w 23"/>
                <a:gd name="T11" fmla="*/ 37801377 h 69"/>
                <a:gd name="T12" fmla="*/ 0 w 23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9">
                  <a:moveTo>
                    <a:pt x="0" y="0"/>
                  </a:moveTo>
                  <a:lnTo>
                    <a:pt x="23" y="0"/>
                  </a:lnTo>
                  <a:lnTo>
                    <a:pt x="23" y="69"/>
                  </a:lnTo>
                  <a:lnTo>
                    <a:pt x="9" y="69"/>
                  </a:lnTo>
                  <a:lnTo>
                    <a:pt x="9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" name="Freeform 601"/>
            <p:cNvSpPr/>
            <p:nvPr/>
          </p:nvSpPr>
          <p:spPr bwMode="auto">
            <a:xfrm>
              <a:off x="-641350" y="1517650"/>
              <a:ext cx="74613" cy="109537"/>
            </a:xfrm>
            <a:custGeom>
              <a:avLst/>
              <a:gdLst>
                <a:gd name="T0" fmla="*/ 0 w 20"/>
                <a:gd name="T1" fmla="*/ 328135081 h 29"/>
                <a:gd name="T2" fmla="*/ 125260304 w 20"/>
                <a:gd name="T3" fmla="*/ 328135081 h 29"/>
                <a:gd name="T4" fmla="*/ 180929064 w 20"/>
                <a:gd name="T5" fmla="*/ 271070081 h 29"/>
                <a:gd name="T6" fmla="*/ 125260304 w 20"/>
                <a:gd name="T7" fmla="*/ 228267554 h 29"/>
                <a:gd name="T8" fmla="*/ 41753435 w 20"/>
                <a:gd name="T9" fmla="*/ 228267554 h 29"/>
                <a:gd name="T10" fmla="*/ 41753435 w 20"/>
                <a:gd name="T11" fmla="*/ 171202554 h 29"/>
                <a:gd name="T12" fmla="*/ 167013739 w 20"/>
                <a:gd name="T13" fmla="*/ 85601277 h 29"/>
                <a:gd name="T14" fmla="*/ 167013739 w 20"/>
                <a:gd name="T15" fmla="*/ 85601277 h 29"/>
                <a:gd name="T16" fmla="*/ 13919055 w 20"/>
                <a:gd name="T17" fmla="*/ 85601277 h 29"/>
                <a:gd name="T18" fmla="*/ 13919055 w 20"/>
                <a:gd name="T19" fmla="*/ 0 h 29"/>
                <a:gd name="T20" fmla="*/ 180929064 w 20"/>
                <a:gd name="T21" fmla="*/ 0 h 29"/>
                <a:gd name="T22" fmla="*/ 250520609 w 20"/>
                <a:gd name="T23" fmla="*/ 57068777 h 29"/>
                <a:gd name="T24" fmla="*/ 167013739 w 20"/>
                <a:gd name="T25" fmla="*/ 171202554 h 29"/>
                <a:gd name="T26" fmla="*/ 278354988 w 20"/>
                <a:gd name="T27" fmla="*/ 285336331 h 29"/>
                <a:gd name="T28" fmla="*/ 125260304 w 20"/>
                <a:gd name="T29" fmla="*/ 413736358 h 29"/>
                <a:gd name="T30" fmla="*/ 0 w 20"/>
                <a:gd name="T31" fmla="*/ 413736358 h 29"/>
                <a:gd name="T32" fmla="*/ 0 w 20"/>
                <a:gd name="T33" fmla="*/ 32813508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0" y="23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11" y="23"/>
                    <a:pt x="13" y="22"/>
                    <a:pt x="13" y="19"/>
                  </a:cubicBezTo>
                  <a:cubicBezTo>
                    <a:pt x="13" y="17"/>
                    <a:pt x="11" y="16"/>
                    <a:pt x="9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10"/>
                    <a:pt x="12" y="12"/>
                  </a:cubicBezTo>
                  <a:cubicBezTo>
                    <a:pt x="16" y="12"/>
                    <a:pt x="20" y="15"/>
                    <a:pt x="20" y="20"/>
                  </a:cubicBezTo>
                  <a:cubicBezTo>
                    <a:pt x="20" y="26"/>
                    <a:pt x="15" y="29"/>
                    <a:pt x="9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1" name="Freeform 602"/>
            <p:cNvSpPr/>
            <p:nvPr/>
          </p:nvSpPr>
          <p:spPr bwMode="auto">
            <a:xfrm>
              <a:off x="-2260600" y="1758950"/>
              <a:ext cx="36513" cy="107950"/>
            </a:xfrm>
            <a:custGeom>
              <a:avLst/>
              <a:gdLst>
                <a:gd name="T0" fmla="*/ 0 w 23"/>
                <a:gd name="T1" fmla="*/ 0 h 68"/>
                <a:gd name="T2" fmla="*/ 57965181 w 23"/>
                <a:gd name="T3" fmla="*/ 0 h 68"/>
                <a:gd name="T4" fmla="*/ 57965181 w 23"/>
                <a:gd name="T5" fmla="*/ 171370625 h 68"/>
                <a:gd name="T6" fmla="*/ 22682511 w 23"/>
                <a:gd name="T7" fmla="*/ 171370625 h 68"/>
                <a:gd name="T8" fmla="*/ 22682511 w 23"/>
                <a:gd name="T9" fmla="*/ 35282188 h 68"/>
                <a:gd name="T10" fmla="*/ 0 w 23"/>
                <a:gd name="T11" fmla="*/ 35282188 h 68"/>
                <a:gd name="T12" fmla="*/ 0 w 23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8">
                  <a:moveTo>
                    <a:pt x="0" y="0"/>
                  </a:moveTo>
                  <a:lnTo>
                    <a:pt x="23" y="0"/>
                  </a:lnTo>
                  <a:lnTo>
                    <a:pt x="23" y="68"/>
                  </a:lnTo>
                  <a:lnTo>
                    <a:pt x="9" y="68"/>
                  </a:lnTo>
                  <a:lnTo>
                    <a:pt x="9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2" name="Freeform 603"/>
            <p:cNvSpPr/>
            <p:nvPr/>
          </p:nvSpPr>
          <p:spPr bwMode="auto">
            <a:xfrm>
              <a:off x="-2212975" y="1758950"/>
              <a:ext cx="79375" cy="107950"/>
            </a:xfrm>
            <a:custGeom>
              <a:avLst/>
              <a:gdLst>
                <a:gd name="T0" fmla="*/ 228584881 w 21"/>
                <a:gd name="T1" fmla="*/ 0 h 29"/>
                <a:gd name="T2" fmla="*/ 85721220 w 21"/>
                <a:gd name="T3" fmla="*/ 235558067 h 29"/>
                <a:gd name="T4" fmla="*/ 185726161 w 21"/>
                <a:gd name="T5" fmla="*/ 235558067 h 29"/>
                <a:gd name="T6" fmla="*/ 185726161 w 21"/>
                <a:gd name="T7" fmla="*/ 124708307 h 29"/>
                <a:gd name="T8" fmla="*/ 242872381 w 21"/>
                <a:gd name="T9" fmla="*/ 13854824 h 29"/>
                <a:gd name="T10" fmla="*/ 257159881 w 21"/>
                <a:gd name="T11" fmla="*/ 0 h 29"/>
                <a:gd name="T12" fmla="*/ 257159881 w 21"/>
                <a:gd name="T13" fmla="*/ 13854824 h 29"/>
                <a:gd name="T14" fmla="*/ 257159881 w 21"/>
                <a:gd name="T15" fmla="*/ 235558067 h 29"/>
                <a:gd name="T16" fmla="*/ 300018601 w 21"/>
                <a:gd name="T17" fmla="*/ 235558067 h 29"/>
                <a:gd name="T18" fmla="*/ 300018601 w 21"/>
                <a:gd name="T19" fmla="*/ 318698179 h 29"/>
                <a:gd name="T20" fmla="*/ 257159881 w 21"/>
                <a:gd name="T21" fmla="*/ 318698179 h 29"/>
                <a:gd name="T22" fmla="*/ 257159881 w 21"/>
                <a:gd name="T23" fmla="*/ 401834569 h 29"/>
                <a:gd name="T24" fmla="*/ 185726161 w 21"/>
                <a:gd name="T25" fmla="*/ 401834569 h 29"/>
                <a:gd name="T26" fmla="*/ 185726161 w 21"/>
                <a:gd name="T27" fmla="*/ 318698179 h 29"/>
                <a:gd name="T28" fmla="*/ 57146220 w 21"/>
                <a:gd name="T29" fmla="*/ 318698179 h 29"/>
                <a:gd name="T30" fmla="*/ 0 w 21"/>
                <a:gd name="T31" fmla="*/ 263271438 h 29"/>
                <a:gd name="T32" fmla="*/ 28575000 w 21"/>
                <a:gd name="T33" fmla="*/ 193989872 h 29"/>
                <a:gd name="T34" fmla="*/ 142867440 w 21"/>
                <a:gd name="T35" fmla="*/ 0 h 29"/>
                <a:gd name="T36" fmla="*/ 228584881 w 21"/>
                <a:gd name="T37" fmla="*/ 0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" h="29">
                  <a:moveTo>
                    <a:pt x="16" y="0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1" y="15"/>
                    <a:pt x="2" y="1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3" name="Freeform 604"/>
            <p:cNvSpPr/>
            <p:nvPr/>
          </p:nvSpPr>
          <p:spPr bwMode="auto">
            <a:xfrm>
              <a:off x="-2001838" y="1758950"/>
              <a:ext cx="41275" cy="107950"/>
            </a:xfrm>
            <a:custGeom>
              <a:avLst/>
              <a:gdLst>
                <a:gd name="T0" fmla="*/ 0 w 26"/>
                <a:gd name="T1" fmla="*/ 0 h 68"/>
                <a:gd name="T2" fmla="*/ 65524063 w 26"/>
                <a:gd name="T3" fmla="*/ 0 h 68"/>
                <a:gd name="T4" fmla="*/ 65524063 w 26"/>
                <a:gd name="T5" fmla="*/ 171370625 h 68"/>
                <a:gd name="T6" fmla="*/ 27722513 w 26"/>
                <a:gd name="T7" fmla="*/ 171370625 h 68"/>
                <a:gd name="T8" fmla="*/ 27722513 w 26"/>
                <a:gd name="T9" fmla="*/ 35282188 h 68"/>
                <a:gd name="T10" fmla="*/ 0 w 26"/>
                <a:gd name="T11" fmla="*/ 35282188 h 68"/>
                <a:gd name="T12" fmla="*/ 0 w 26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68">
                  <a:moveTo>
                    <a:pt x="0" y="0"/>
                  </a:moveTo>
                  <a:lnTo>
                    <a:pt x="26" y="0"/>
                  </a:lnTo>
                  <a:lnTo>
                    <a:pt x="26" y="68"/>
                  </a:lnTo>
                  <a:lnTo>
                    <a:pt x="11" y="68"/>
                  </a:lnTo>
                  <a:lnTo>
                    <a:pt x="11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4" name="Freeform 605"/>
            <p:cNvSpPr/>
            <p:nvPr/>
          </p:nvSpPr>
          <p:spPr bwMode="auto">
            <a:xfrm>
              <a:off x="-1946275" y="1758950"/>
              <a:ext cx="68263" cy="107950"/>
            </a:xfrm>
            <a:custGeom>
              <a:avLst/>
              <a:gdLst>
                <a:gd name="T0" fmla="*/ 230114573 w 18"/>
                <a:gd name="T1" fmla="*/ 83136390 h 29"/>
                <a:gd name="T2" fmla="*/ 86292017 w 18"/>
                <a:gd name="T3" fmla="*/ 83136390 h 29"/>
                <a:gd name="T4" fmla="*/ 86292017 w 18"/>
                <a:gd name="T5" fmla="*/ 138563131 h 29"/>
                <a:gd name="T6" fmla="*/ 143822556 w 18"/>
                <a:gd name="T7" fmla="*/ 138563131 h 29"/>
                <a:gd name="T8" fmla="*/ 258879843 w 18"/>
                <a:gd name="T9" fmla="*/ 263271438 h 29"/>
                <a:gd name="T10" fmla="*/ 143822556 w 18"/>
                <a:gd name="T11" fmla="*/ 401834569 h 29"/>
                <a:gd name="T12" fmla="*/ 0 w 18"/>
                <a:gd name="T13" fmla="*/ 401834569 h 29"/>
                <a:gd name="T14" fmla="*/ 0 w 18"/>
                <a:gd name="T15" fmla="*/ 318698179 h 29"/>
                <a:gd name="T16" fmla="*/ 100676548 w 18"/>
                <a:gd name="T17" fmla="*/ 318698179 h 29"/>
                <a:gd name="T18" fmla="*/ 172587826 w 18"/>
                <a:gd name="T19" fmla="*/ 263271438 h 29"/>
                <a:gd name="T20" fmla="*/ 100676548 w 18"/>
                <a:gd name="T21" fmla="*/ 221703243 h 29"/>
                <a:gd name="T22" fmla="*/ 0 w 18"/>
                <a:gd name="T23" fmla="*/ 221703243 h 29"/>
                <a:gd name="T24" fmla="*/ 0 w 18"/>
                <a:gd name="T25" fmla="*/ 0 h 29"/>
                <a:gd name="T26" fmla="*/ 230114573 w 18"/>
                <a:gd name="T27" fmla="*/ 0 h 29"/>
                <a:gd name="T28" fmla="*/ 230114573 w 18"/>
                <a:gd name="T29" fmla="*/ 83136390 h 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29">
                  <a:moveTo>
                    <a:pt x="16" y="6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8" y="13"/>
                    <a:pt x="18" y="19"/>
                  </a:cubicBezTo>
                  <a:cubicBezTo>
                    <a:pt x="18" y="26"/>
                    <a:pt x="14" y="29"/>
                    <a:pt x="1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0" y="23"/>
                    <a:pt x="12" y="22"/>
                    <a:pt x="12" y="19"/>
                  </a:cubicBezTo>
                  <a:cubicBezTo>
                    <a:pt x="12" y="16"/>
                    <a:pt x="10" y="16"/>
                    <a:pt x="7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6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5" name="Freeform 606"/>
            <p:cNvSpPr/>
            <p:nvPr/>
          </p:nvSpPr>
          <p:spPr bwMode="auto">
            <a:xfrm>
              <a:off x="-1739900" y="1758950"/>
              <a:ext cx="38100" cy="107950"/>
            </a:xfrm>
            <a:custGeom>
              <a:avLst/>
              <a:gdLst>
                <a:gd name="T0" fmla="*/ 0 w 24"/>
                <a:gd name="T1" fmla="*/ 0 h 68"/>
                <a:gd name="T2" fmla="*/ 60483750 w 24"/>
                <a:gd name="T3" fmla="*/ 0 h 68"/>
                <a:gd name="T4" fmla="*/ 60483750 w 24"/>
                <a:gd name="T5" fmla="*/ 171370625 h 68"/>
                <a:gd name="T6" fmla="*/ 30241875 w 24"/>
                <a:gd name="T7" fmla="*/ 171370625 h 68"/>
                <a:gd name="T8" fmla="*/ 30241875 w 24"/>
                <a:gd name="T9" fmla="*/ 35282188 h 68"/>
                <a:gd name="T10" fmla="*/ 0 w 24"/>
                <a:gd name="T11" fmla="*/ 35282188 h 68"/>
                <a:gd name="T12" fmla="*/ 0 w 24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8">
                  <a:moveTo>
                    <a:pt x="0" y="0"/>
                  </a:moveTo>
                  <a:lnTo>
                    <a:pt x="24" y="0"/>
                  </a:lnTo>
                  <a:lnTo>
                    <a:pt x="24" y="68"/>
                  </a:lnTo>
                  <a:lnTo>
                    <a:pt x="12" y="68"/>
                  </a:lnTo>
                  <a:lnTo>
                    <a:pt x="12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6" name="Freeform 607"/>
            <p:cNvSpPr/>
            <p:nvPr/>
          </p:nvSpPr>
          <p:spPr bwMode="auto">
            <a:xfrm>
              <a:off x="-1687513" y="1758950"/>
              <a:ext cx="74613" cy="107950"/>
            </a:xfrm>
            <a:custGeom>
              <a:avLst/>
              <a:gdLst>
                <a:gd name="T0" fmla="*/ 222682499 w 20"/>
                <a:gd name="T1" fmla="*/ 0 h 29"/>
                <a:gd name="T2" fmla="*/ 97425925 w 20"/>
                <a:gd name="T3" fmla="*/ 221703243 h 29"/>
                <a:gd name="T4" fmla="*/ 83506870 w 20"/>
                <a:gd name="T5" fmla="*/ 263271438 h 29"/>
                <a:gd name="T6" fmla="*/ 139179360 w 20"/>
                <a:gd name="T7" fmla="*/ 318698179 h 29"/>
                <a:gd name="T8" fmla="*/ 194848119 w 20"/>
                <a:gd name="T9" fmla="*/ 263271438 h 29"/>
                <a:gd name="T10" fmla="*/ 125260304 w 20"/>
                <a:gd name="T11" fmla="*/ 207844697 h 29"/>
                <a:gd name="T12" fmla="*/ 167013739 w 20"/>
                <a:gd name="T13" fmla="*/ 138563131 h 29"/>
                <a:gd name="T14" fmla="*/ 278354988 w 20"/>
                <a:gd name="T15" fmla="*/ 263271438 h 29"/>
                <a:gd name="T16" fmla="*/ 139179360 w 20"/>
                <a:gd name="T17" fmla="*/ 401834569 h 29"/>
                <a:gd name="T18" fmla="*/ 0 w 20"/>
                <a:gd name="T19" fmla="*/ 263271438 h 29"/>
                <a:gd name="T20" fmla="*/ 27834380 w 20"/>
                <a:gd name="T21" fmla="*/ 166276502 h 29"/>
                <a:gd name="T22" fmla="*/ 125260304 w 20"/>
                <a:gd name="T23" fmla="*/ 0 h 29"/>
                <a:gd name="T24" fmla="*/ 222682499 w 20"/>
                <a:gd name="T25" fmla="*/ 0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16" y="0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6" y="17"/>
                    <a:pt x="6" y="18"/>
                    <a:pt x="6" y="19"/>
                  </a:cubicBezTo>
                  <a:cubicBezTo>
                    <a:pt x="6" y="21"/>
                    <a:pt x="7" y="23"/>
                    <a:pt x="10" y="23"/>
                  </a:cubicBezTo>
                  <a:cubicBezTo>
                    <a:pt x="12" y="23"/>
                    <a:pt x="14" y="21"/>
                    <a:pt x="14" y="19"/>
                  </a:cubicBezTo>
                  <a:cubicBezTo>
                    <a:pt x="14" y="17"/>
                    <a:pt x="12" y="15"/>
                    <a:pt x="9" y="1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7" y="11"/>
                    <a:pt x="20" y="15"/>
                    <a:pt x="20" y="19"/>
                  </a:cubicBezTo>
                  <a:cubicBezTo>
                    <a:pt x="20" y="25"/>
                    <a:pt x="16" y="29"/>
                    <a:pt x="10" y="29"/>
                  </a:cubicBezTo>
                  <a:cubicBezTo>
                    <a:pt x="4" y="29"/>
                    <a:pt x="0" y="25"/>
                    <a:pt x="0" y="19"/>
                  </a:cubicBezTo>
                  <a:cubicBezTo>
                    <a:pt x="0" y="17"/>
                    <a:pt x="1" y="15"/>
                    <a:pt x="2" y="1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7" name="Freeform 608"/>
            <p:cNvSpPr/>
            <p:nvPr/>
          </p:nvSpPr>
          <p:spPr bwMode="auto">
            <a:xfrm>
              <a:off x="-1477963" y="1758950"/>
              <a:ext cx="41275" cy="107950"/>
            </a:xfrm>
            <a:custGeom>
              <a:avLst/>
              <a:gdLst>
                <a:gd name="T0" fmla="*/ 0 w 26"/>
                <a:gd name="T1" fmla="*/ 0 h 68"/>
                <a:gd name="T2" fmla="*/ 65524063 w 26"/>
                <a:gd name="T3" fmla="*/ 0 h 68"/>
                <a:gd name="T4" fmla="*/ 65524063 w 26"/>
                <a:gd name="T5" fmla="*/ 171370625 h 68"/>
                <a:gd name="T6" fmla="*/ 30241875 w 26"/>
                <a:gd name="T7" fmla="*/ 171370625 h 68"/>
                <a:gd name="T8" fmla="*/ 30241875 w 26"/>
                <a:gd name="T9" fmla="*/ 35282188 h 68"/>
                <a:gd name="T10" fmla="*/ 0 w 26"/>
                <a:gd name="T11" fmla="*/ 35282188 h 68"/>
                <a:gd name="T12" fmla="*/ 0 w 26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68">
                  <a:moveTo>
                    <a:pt x="0" y="0"/>
                  </a:moveTo>
                  <a:lnTo>
                    <a:pt x="26" y="0"/>
                  </a:lnTo>
                  <a:lnTo>
                    <a:pt x="26" y="68"/>
                  </a:lnTo>
                  <a:lnTo>
                    <a:pt x="12" y="68"/>
                  </a:lnTo>
                  <a:lnTo>
                    <a:pt x="12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8" name="Freeform 609"/>
            <p:cNvSpPr/>
            <p:nvPr/>
          </p:nvSpPr>
          <p:spPr bwMode="auto">
            <a:xfrm>
              <a:off x="-1420813" y="1758950"/>
              <a:ext cx="63500" cy="107950"/>
            </a:xfrm>
            <a:custGeom>
              <a:avLst/>
              <a:gdLst>
                <a:gd name="T0" fmla="*/ 0 w 17"/>
                <a:gd name="T1" fmla="*/ 0 h 29"/>
                <a:gd name="T2" fmla="*/ 181382147 w 17"/>
                <a:gd name="T3" fmla="*/ 0 h 29"/>
                <a:gd name="T4" fmla="*/ 237191176 w 17"/>
                <a:gd name="T5" fmla="*/ 55426741 h 29"/>
                <a:gd name="T6" fmla="*/ 223239853 w 17"/>
                <a:gd name="T7" fmla="*/ 110849760 h 29"/>
                <a:gd name="T8" fmla="*/ 139524441 w 17"/>
                <a:gd name="T9" fmla="*/ 401834569 h 29"/>
                <a:gd name="T10" fmla="*/ 41857706 w 17"/>
                <a:gd name="T11" fmla="*/ 401834569 h 29"/>
                <a:gd name="T12" fmla="*/ 153475765 w 17"/>
                <a:gd name="T13" fmla="*/ 83136390 h 29"/>
                <a:gd name="T14" fmla="*/ 0 w 17"/>
                <a:gd name="T15" fmla="*/ 83136390 h 29"/>
                <a:gd name="T16" fmla="*/ 0 w 17"/>
                <a:gd name="T17" fmla="*/ 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9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5"/>
                    <a:pt x="17" y="7"/>
                    <a:pt x="1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9" name="Freeform 610"/>
            <p:cNvSpPr/>
            <p:nvPr/>
          </p:nvSpPr>
          <p:spPr bwMode="auto">
            <a:xfrm>
              <a:off x="-1219200" y="1758950"/>
              <a:ext cx="41275" cy="107950"/>
            </a:xfrm>
            <a:custGeom>
              <a:avLst/>
              <a:gdLst>
                <a:gd name="T0" fmla="*/ 0 w 26"/>
                <a:gd name="T1" fmla="*/ 0 h 68"/>
                <a:gd name="T2" fmla="*/ 65524063 w 26"/>
                <a:gd name="T3" fmla="*/ 0 h 68"/>
                <a:gd name="T4" fmla="*/ 65524063 w 26"/>
                <a:gd name="T5" fmla="*/ 171370625 h 68"/>
                <a:gd name="T6" fmla="*/ 30241875 w 26"/>
                <a:gd name="T7" fmla="*/ 171370625 h 68"/>
                <a:gd name="T8" fmla="*/ 30241875 w 26"/>
                <a:gd name="T9" fmla="*/ 35282188 h 68"/>
                <a:gd name="T10" fmla="*/ 0 w 26"/>
                <a:gd name="T11" fmla="*/ 35282188 h 68"/>
                <a:gd name="T12" fmla="*/ 0 w 26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68">
                  <a:moveTo>
                    <a:pt x="0" y="0"/>
                  </a:moveTo>
                  <a:lnTo>
                    <a:pt x="26" y="0"/>
                  </a:lnTo>
                  <a:lnTo>
                    <a:pt x="26" y="68"/>
                  </a:lnTo>
                  <a:lnTo>
                    <a:pt x="12" y="68"/>
                  </a:lnTo>
                  <a:lnTo>
                    <a:pt x="12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0" name="Freeform 611"/>
            <p:cNvSpPr>
              <a:spLocks noEditPoints="1"/>
            </p:cNvSpPr>
            <p:nvPr/>
          </p:nvSpPr>
          <p:spPr bwMode="auto">
            <a:xfrm>
              <a:off x="-1166813" y="1758950"/>
              <a:ext cx="76200" cy="107950"/>
            </a:xfrm>
            <a:custGeom>
              <a:avLst/>
              <a:gdLst>
                <a:gd name="T0" fmla="*/ 145161000 w 20"/>
                <a:gd name="T1" fmla="*/ 401834569 h 29"/>
                <a:gd name="T2" fmla="*/ 0 w 20"/>
                <a:gd name="T3" fmla="*/ 277126262 h 29"/>
                <a:gd name="T4" fmla="*/ 72580500 w 20"/>
                <a:gd name="T5" fmla="*/ 180131326 h 29"/>
                <a:gd name="T6" fmla="*/ 14516100 w 20"/>
                <a:gd name="T7" fmla="*/ 110849760 h 29"/>
                <a:gd name="T8" fmla="*/ 145161000 w 20"/>
                <a:gd name="T9" fmla="*/ 0 h 29"/>
                <a:gd name="T10" fmla="*/ 275805900 w 20"/>
                <a:gd name="T11" fmla="*/ 110849760 h 29"/>
                <a:gd name="T12" fmla="*/ 232257600 w 20"/>
                <a:gd name="T13" fmla="*/ 180131326 h 29"/>
                <a:gd name="T14" fmla="*/ 290322000 w 20"/>
                <a:gd name="T15" fmla="*/ 277126262 h 29"/>
                <a:gd name="T16" fmla="*/ 145161000 w 20"/>
                <a:gd name="T17" fmla="*/ 401834569 h 29"/>
                <a:gd name="T18" fmla="*/ 145161000 w 20"/>
                <a:gd name="T19" fmla="*/ 332553003 h 29"/>
                <a:gd name="T20" fmla="*/ 203225400 w 20"/>
                <a:gd name="T21" fmla="*/ 277126262 h 29"/>
                <a:gd name="T22" fmla="*/ 145161000 w 20"/>
                <a:gd name="T23" fmla="*/ 221703243 h 29"/>
                <a:gd name="T24" fmla="*/ 87096600 w 20"/>
                <a:gd name="T25" fmla="*/ 277126262 h 29"/>
                <a:gd name="T26" fmla="*/ 145161000 w 20"/>
                <a:gd name="T27" fmla="*/ 332553003 h 29"/>
                <a:gd name="T28" fmla="*/ 101612700 w 20"/>
                <a:gd name="T29" fmla="*/ 110849760 h 29"/>
                <a:gd name="T30" fmla="*/ 145161000 w 20"/>
                <a:gd name="T31" fmla="*/ 152421678 h 29"/>
                <a:gd name="T32" fmla="*/ 203225400 w 20"/>
                <a:gd name="T33" fmla="*/ 110849760 h 29"/>
                <a:gd name="T34" fmla="*/ 145161000 w 20"/>
                <a:gd name="T35" fmla="*/ 55426741 h 29"/>
                <a:gd name="T36" fmla="*/ 101612700 w 20"/>
                <a:gd name="T37" fmla="*/ 110849760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29">
                  <a:moveTo>
                    <a:pt x="10" y="29"/>
                  </a:moveTo>
                  <a:cubicBezTo>
                    <a:pt x="4" y="29"/>
                    <a:pt x="0" y="26"/>
                    <a:pt x="0" y="20"/>
                  </a:cubicBezTo>
                  <a:cubicBezTo>
                    <a:pt x="0" y="17"/>
                    <a:pt x="2" y="14"/>
                    <a:pt x="5" y="13"/>
                  </a:cubicBezTo>
                  <a:cubicBezTo>
                    <a:pt x="2" y="12"/>
                    <a:pt x="1" y="10"/>
                    <a:pt x="1" y="8"/>
                  </a:cubicBezTo>
                  <a:cubicBezTo>
                    <a:pt x="1" y="3"/>
                    <a:pt x="6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0"/>
                    <a:pt x="18" y="12"/>
                    <a:pt x="16" y="13"/>
                  </a:cubicBezTo>
                  <a:cubicBezTo>
                    <a:pt x="19" y="14"/>
                    <a:pt x="20" y="17"/>
                    <a:pt x="20" y="20"/>
                  </a:cubicBezTo>
                  <a:cubicBezTo>
                    <a:pt x="20" y="26"/>
                    <a:pt x="16" y="29"/>
                    <a:pt x="10" y="29"/>
                  </a:cubicBezTo>
                  <a:close/>
                  <a:moveTo>
                    <a:pt x="10" y="24"/>
                  </a:moveTo>
                  <a:cubicBezTo>
                    <a:pt x="13" y="24"/>
                    <a:pt x="14" y="22"/>
                    <a:pt x="14" y="20"/>
                  </a:cubicBezTo>
                  <a:cubicBezTo>
                    <a:pt x="14" y="18"/>
                    <a:pt x="13" y="16"/>
                    <a:pt x="10" y="16"/>
                  </a:cubicBezTo>
                  <a:cubicBezTo>
                    <a:pt x="8" y="16"/>
                    <a:pt x="6" y="18"/>
                    <a:pt x="6" y="20"/>
                  </a:cubicBezTo>
                  <a:cubicBezTo>
                    <a:pt x="6" y="22"/>
                    <a:pt x="8" y="24"/>
                    <a:pt x="10" y="24"/>
                  </a:cubicBezTo>
                  <a:close/>
                  <a:moveTo>
                    <a:pt x="7" y="8"/>
                  </a:moveTo>
                  <a:cubicBezTo>
                    <a:pt x="7" y="10"/>
                    <a:pt x="8" y="11"/>
                    <a:pt x="10" y="11"/>
                  </a:cubicBezTo>
                  <a:cubicBezTo>
                    <a:pt x="12" y="11"/>
                    <a:pt x="14" y="10"/>
                    <a:pt x="14" y="8"/>
                  </a:cubicBezTo>
                  <a:cubicBezTo>
                    <a:pt x="14" y="6"/>
                    <a:pt x="12" y="4"/>
                    <a:pt x="10" y="4"/>
                  </a:cubicBezTo>
                  <a:cubicBezTo>
                    <a:pt x="8" y="4"/>
                    <a:pt x="7" y="6"/>
                    <a:pt x="7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1" name="Freeform 612"/>
            <p:cNvSpPr/>
            <p:nvPr/>
          </p:nvSpPr>
          <p:spPr bwMode="auto">
            <a:xfrm>
              <a:off x="-955675" y="1758950"/>
              <a:ext cx="36513" cy="107950"/>
            </a:xfrm>
            <a:custGeom>
              <a:avLst/>
              <a:gdLst>
                <a:gd name="T0" fmla="*/ 0 w 23"/>
                <a:gd name="T1" fmla="*/ 0 h 68"/>
                <a:gd name="T2" fmla="*/ 57965181 w 23"/>
                <a:gd name="T3" fmla="*/ 0 h 68"/>
                <a:gd name="T4" fmla="*/ 57965181 w 23"/>
                <a:gd name="T5" fmla="*/ 171370625 h 68"/>
                <a:gd name="T6" fmla="*/ 27722892 w 23"/>
                <a:gd name="T7" fmla="*/ 171370625 h 68"/>
                <a:gd name="T8" fmla="*/ 27722892 w 23"/>
                <a:gd name="T9" fmla="*/ 35282188 h 68"/>
                <a:gd name="T10" fmla="*/ 0 w 23"/>
                <a:gd name="T11" fmla="*/ 35282188 h 68"/>
                <a:gd name="T12" fmla="*/ 0 w 23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8">
                  <a:moveTo>
                    <a:pt x="0" y="0"/>
                  </a:moveTo>
                  <a:lnTo>
                    <a:pt x="23" y="0"/>
                  </a:lnTo>
                  <a:lnTo>
                    <a:pt x="23" y="68"/>
                  </a:lnTo>
                  <a:lnTo>
                    <a:pt x="11" y="68"/>
                  </a:lnTo>
                  <a:lnTo>
                    <a:pt x="11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2" name="Freeform 613"/>
            <p:cNvSpPr/>
            <p:nvPr/>
          </p:nvSpPr>
          <p:spPr bwMode="auto">
            <a:xfrm>
              <a:off x="-903288" y="1758950"/>
              <a:ext cx="74613" cy="107950"/>
            </a:xfrm>
            <a:custGeom>
              <a:avLst/>
              <a:gdLst>
                <a:gd name="T0" fmla="*/ 55672490 w 20"/>
                <a:gd name="T1" fmla="*/ 401834569 h 29"/>
                <a:gd name="T2" fmla="*/ 180929064 w 20"/>
                <a:gd name="T3" fmla="*/ 180131326 h 29"/>
                <a:gd name="T4" fmla="*/ 194848119 w 20"/>
                <a:gd name="T5" fmla="*/ 138563131 h 29"/>
                <a:gd name="T6" fmla="*/ 139179360 w 20"/>
                <a:gd name="T7" fmla="*/ 83136390 h 29"/>
                <a:gd name="T8" fmla="*/ 83506870 w 20"/>
                <a:gd name="T9" fmla="*/ 138563131 h 29"/>
                <a:gd name="T10" fmla="*/ 139179360 w 20"/>
                <a:gd name="T11" fmla="*/ 193989872 h 29"/>
                <a:gd name="T12" fmla="*/ 97425925 w 20"/>
                <a:gd name="T13" fmla="*/ 263271438 h 29"/>
                <a:gd name="T14" fmla="*/ 0 w 20"/>
                <a:gd name="T15" fmla="*/ 138563131 h 29"/>
                <a:gd name="T16" fmla="*/ 139179360 w 20"/>
                <a:gd name="T17" fmla="*/ 0 h 29"/>
                <a:gd name="T18" fmla="*/ 278354988 w 20"/>
                <a:gd name="T19" fmla="*/ 138563131 h 29"/>
                <a:gd name="T20" fmla="*/ 250520609 w 20"/>
                <a:gd name="T21" fmla="*/ 221703243 h 29"/>
                <a:gd name="T22" fmla="*/ 153094684 w 20"/>
                <a:gd name="T23" fmla="*/ 401834569 h 29"/>
                <a:gd name="T24" fmla="*/ 55672490 w 20"/>
                <a:gd name="T25" fmla="*/ 401834569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4" y="29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7"/>
                    <a:pt x="12" y="6"/>
                    <a:pt x="10" y="6"/>
                  </a:cubicBezTo>
                  <a:cubicBezTo>
                    <a:pt x="8" y="6"/>
                    <a:pt x="6" y="7"/>
                    <a:pt x="6" y="10"/>
                  </a:cubicBezTo>
                  <a:cubicBezTo>
                    <a:pt x="6" y="12"/>
                    <a:pt x="8" y="14"/>
                    <a:pt x="10" y="1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18"/>
                    <a:pt x="0" y="14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2"/>
                    <a:pt x="19" y="14"/>
                    <a:pt x="18" y="16"/>
                  </a:cubicBezTo>
                  <a:cubicBezTo>
                    <a:pt x="11" y="29"/>
                    <a:pt x="11" y="29"/>
                    <a:pt x="11" y="29"/>
                  </a:cubicBezTo>
                  <a:lnTo>
                    <a:pt x="4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3" name="Freeform 614"/>
            <p:cNvSpPr/>
            <p:nvPr/>
          </p:nvSpPr>
          <p:spPr bwMode="auto">
            <a:xfrm>
              <a:off x="-712788" y="1758950"/>
              <a:ext cx="74613" cy="107950"/>
            </a:xfrm>
            <a:custGeom>
              <a:avLst/>
              <a:gdLst>
                <a:gd name="T0" fmla="*/ 278354988 w 20"/>
                <a:gd name="T1" fmla="*/ 401834569 h 29"/>
                <a:gd name="T2" fmla="*/ 55672490 w 20"/>
                <a:gd name="T3" fmla="*/ 401834569 h 29"/>
                <a:gd name="T4" fmla="*/ 0 w 20"/>
                <a:gd name="T5" fmla="*/ 346407828 h 29"/>
                <a:gd name="T6" fmla="*/ 55672490 w 20"/>
                <a:gd name="T7" fmla="*/ 263271438 h 29"/>
                <a:gd name="T8" fmla="*/ 139179360 w 20"/>
                <a:gd name="T9" fmla="*/ 180131326 h 29"/>
                <a:gd name="T10" fmla="*/ 180929064 w 20"/>
                <a:gd name="T11" fmla="*/ 110849760 h 29"/>
                <a:gd name="T12" fmla="*/ 139179360 w 20"/>
                <a:gd name="T13" fmla="*/ 69281566 h 29"/>
                <a:gd name="T14" fmla="*/ 83506870 w 20"/>
                <a:gd name="T15" fmla="*/ 110849760 h 29"/>
                <a:gd name="T16" fmla="*/ 125260304 w 20"/>
                <a:gd name="T17" fmla="*/ 166276502 h 29"/>
                <a:gd name="T18" fmla="*/ 69587814 w 20"/>
                <a:gd name="T19" fmla="*/ 221703243 h 29"/>
                <a:gd name="T20" fmla="*/ 13919055 w 20"/>
                <a:gd name="T21" fmla="*/ 124708307 h 29"/>
                <a:gd name="T22" fmla="*/ 139179360 w 20"/>
                <a:gd name="T23" fmla="*/ 0 h 29"/>
                <a:gd name="T24" fmla="*/ 264435933 w 20"/>
                <a:gd name="T25" fmla="*/ 124708307 h 29"/>
                <a:gd name="T26" fmla="*/ 208767174 w 20"/>
                <a:gd name="T27" fmla="*/ 235558067 h 29"/>
                <a:gd name="T28" fmla="*/ 111341249 w 20"/>
                <a:gd name="T29" fmla="*/ 318698179 h 29"/>
                <a:gd name="T30" fmla="*/ 278354988 w 20"/>
                <a:gd name="T31" fmla="*/ 318698179 h 29"/>
                <a:gd name="T32" fmla="*/ 278354988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1" y="23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8" y="5"/>
                    <a:pt x="6" y="7"/>
                    <a:pt x="6" y="8"/>
                  </a:cubicBezTo>
                  <a:cubicBezTo>
                    <a:pt x="6" y="10"/>
                    <a:pt x="7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9"/>
                  </a:cubicBezTo>
                  <a:cubicBezTo>
                    <a:pt x="19" y="12"/>
                    <a:pt x="17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4" name="Freeform 615"/>
            <p:cNvSpPr>
              <a:spLocks noEditPoints="1"/>
            </p:cNvSpPr>
            <p:nvPr/>
          </p:nvSpPr>
          <p:spPr bwMode="auto">
            <a:xfrm>
              <a:off x="-630238" y="1758950"/>
              <a:ext cx="74613" cy="107950"/>
            </a:xfrm>
            <a:custGeom>
              <a:avLst/>
              <a:gdLst>
                <a:gd name="T0" fmla="*/ 0 w 20"/>
                <a:gd name="T1" fmla="*/ 124708307 h 29"/>
                <a:gd name="T2" fmla="*/ 139179360 w 20"/>
                <a:gd name="T3" fmla="*/ 0 h 29"/>
                <a:gd name="T4" fmla="*/ 278354988 w 20"/>
                <a:gd name="T5" fmla="*/ 124708307 h 29"/>
                <a:gd name="T6" fmla="*/ 278354988 w 20"/>
                <a:gd name="T7" fmla="*/ 277126262 h 29"/>
                <a:gd name="T8" fmla="*/ 139179360 w 20"/>
                <a:gd name="T9" fmla="*/ 401834569 h 29"/>
                <a:gd name="T10" fmla="*/ 0 w 20"/>
                <a:gd name="T11" fmla="*/ 277126262 h 29"/>
                <a:gd name="T12" fmla="*/ 0 w 20"/>
                <a:gd name="T13" fmla="*/ 124708307 h 29"/>
                <a:gd name="T14" fmla="*/ 194848119 w 20"/>
                <a:gd name="T15" fmla="*/ 124708307 h 29"/>
                <a:gd name="T16" fmla="*/ 139179360 w 20"/>
                <a:gd name="T17" fmla="*/ 69281566 h 29"/>
                <a:gd name="T18" fmla="*/ 83506870 w 20"/>
                <a:gd name="T19" fmla="*/ 124708307 h 29"/>
                <a:gd name="T20" fmla="*/ 83506870 w 20"/>
                <a:gd name="T21" fmla="*/ 277126262 h 29"/>
                <a:gd name="T22" fmla="*/ 139179360 w 20"/>
                <a:gd name="T23" fmla="*/ 318698179 h 29"/>
                <a:gd name="T24" fmla="*/ 194848119 w 20"/>
                <a:gd name="T25" fmla="*/ 277126262 h 29"/>
                <a:gd name="T26" fmla="*/ 194848119 w 20"/>
                <a:gd name="T27" fmla="*/ 124708307 h 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" h="29">
                  <a:moveTo>
                    <a:pt x="0" y="9"/>
                  </a:move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5"/>
                    <a:pt x="16" y="29"/>
                    <a:pt x="10" y="29"/>
                  </a:cubicBezTo>
                  <a:cubicBezTo>
                    <a:pt x="4" y="29"/>
                    <a:pt x="0" y="25"/>
                    <a:pt x="0" y="20"/>
                  </a:cubicBezTo>
                  <a:lnTo>
                    <a:pt x="0" y="9"/>
                  </a:lnTo>
                  <a:close/>
                  <a:moveTo>
                    <a:pt x="14" y="9"/>
                  </a:moveTo>
                  <a:cubicBezTo>
                    <a:pt x="14" y="7"/>
                    <a:pt x="12" y="5"/>
                    <a:pt x="10" y="5"/>
                  </a:cubicBezTo>
                  <a:cubicBezTo>
                    <a:pt x="7" y="5"/>
                    <a:pt x="6" y="7"/>
                    <a:pt x="6" y="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7" y="23"/>
                    <a:pt x="10" y="23"/>
                  </a:cubicBezTo>
                  <a:cubicBezTo>
                    <a:pt x="12" y="23"/>
                    <a:pt x="14" y="22"/>
                    <a:pt x="14" y="20"/>
                  </a:cubicBezTo>
                  <a:lnTo>
                    <a:pt x="14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5" name="Freeform 616"/>
            <p:cNvSpPr/>
            <p:nvPr/>
          </p:nvSpPr>
          <p:spPr bwMode="auto">
            <a:xfrm>
              <a:off x="-2276475" y="1998663"/>
              <a:ext cx="74613" cy="107950"/>
            </a:xfrm>
            <a:custGeom>
              <a:avLst/>
              <a:gdLst>
                <a:gd name="T0" fmla="*/ 278354988 w 20"/>
                <a:gd name="T1" fmla="*/ 401834569 h 29"/>
                <a:gd name="T2" fmla="*/ 69587814 w 20"/>
                <a:gd name="T3" fmla="*/ 401834569 h 29"/>
                <a:gd name="T4" fmla="*/ 0 w 20"/>
                <a:gd name="T5" fmla="*/ 346407828 h 29"/>
                <a:gd name="T6" fmla="*/ 55672490 w 20"/>
                <a:gd name="T7" fmla="*/ 263271438 h 29"/>
                <a:gd name="T8" fmla="*/ 139179360 w 20"/>
                <a:gd name="T9" fmla="*/ 180131326 h 29"/>
                <a:gd name="T10" fmla="*/ 194848119 w 20"/>
                <a:gd name="T11" fmla="*/ 110849760 h 29"/>
                <a:gd name="T12" fmla="*/ 139179360 w 20"/>
                <a:gd name="T13" fmla="*/ 69281566 h 29"/>
                <a:gd name="T14" fmla="*/ 97425925 w 20"/>
                <a:gd name="T15" fmla="*/ 110849760 h 29"/>
                <a:gd name="T16" fmla="*/ 125260304 w 20"/>
                <a:gd name="T17" fmla="*/ 166276502 h 29"/>
                <a:gd name="T18" fmla="*/ 69587814 w 20"/>
                <a:gd name="T19" fmla="*/ 221703243 h 29"/>
                <a:gd name="T20" fmla="*/ 13919055 w 20"/>
                <a:gd name="T21" fmla="*/ 124708307 h 29"/>
                <a:gd name="T22" fmla="*/ 139179360 w 20"/>
                <a:gd name="T23" fmla="*/ 0 h 29"/>
                <a:gd name="T24" fmla="*/ 264435933 w 20"/>
                <a:gd name="T25" fmla="*/ 124708307 h 29"/>
                <a:gd name="T26" fmla="*/ 208767174 w 20"/>
                <a:gd name="T27" fmla="*/ 235558067 h 29"/>
                <a:gd name="T28" fmla="*/ 111341249 w 20"/>
                <a:gd name="T29" fmla="*/ 318698179 h 29"/>
                <a:gd name="T30" fmla="*/ 278354988 w 20"/>
                <a:gd name="T31" fmla="*/ 318698179 h 29"/>
                <a:gd name="T32" fmla="*/ 278354988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1" y="23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4" y="10"/>
                    <a:pt x="14" y="8"/>
                  </a:cubicBezTo>
                  <a:cubicBezTo>
                    <a:pt x="14" y="7"/>
                    <a:pt x="12" y="5"/>
                    <a:pt x="10" y="5"/>
                  </a:cubicBezTo>
                  <a:cubicBezTo>
                    <a:pt x="8" y="5"/>
                    <a:pt x="7" y="7"/>
                    <a:pt x="7" y="8"/>
                  </a:cubicBezTo>
                  <a:cubicBezTo>
                    <a:pt x="7" y="10"/>
                    <a:pt x="8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9"/>
                  </a:cubicBezTo>
                  <a:cubicBezTo>
                    <a:pt x="19" y="12"/>
                    <a:pt x="18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6" name="Freeform 617"/>
            <p:cNvSpPr/>
            <p:nvPr/>
          </p:nvSpPr>
          <p:spPr bwMode="auto">
            <a:xfrm>
              <a:off x="-2197100" y="1998663"/>
              <a:ext cx="41275" cy="107950"/>
            </a:xfrm>
            <a:custGeom>
              <a:avLst/>
              <a:gdLst>
                <a:gd name="T0" fmla="*/ 0 w 26"/>
                <a:gd name="T1" fmla="*/ 0 h 68"/>
                <a:gd name="T2" fmla="*/ 65524063 w 26"/>
                <a:gd name="T3" fmla="*/ 0 h 68"/>
                <a:gd name="T4" fmla="*/ 65524063 w 26"/>
                <a:gd name="T5" fmla="*/ 171370625 h 68"/>
                <a:gd name="T6" fmla="*/ 30241875 w 26"/>
                <a:gd name="T7" fmla="*/ 171370625 h 68"/>
                <a:gd name="T8" fmla="*/ 30241875 w 26"/>
                <a:gd name="T9" fmla="*/ 35282188 h 68"/>
                <a:gd name="T10" fmla="*/ 0 w 26"/>
                <a:gd name="T11" fmla="*/ 35282188 h 68"/>
                <a:gd name="T12" fmla="*/ 0 w 26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68">
                  <a:moveTo>
                    <a:pt x="0" y="0"/>
                  </a:moveTo>
                  <a:lnTo>
                    <a:pt x="26" y="0"/>
                  </a:lnTo>
                  <a:lnTo>
                    <a:pt x="26" y="68"/>
                  </a:lnTo>
                  <a:lnTo>
                    <a:pt x="12" y="68"/>
                  </a:lnTo>
                  <a:lnTo>
                    <a:pt x="12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7" name="Freeform 618"/>
            <p:cNvSpPr/>
            <p:nvPr/>
          </p:nvSpPr>
          <p:spPr bwMode="auto">
            <a:xfrm>
              <a:off x="-2017713" y="1998663"/>
              <a:ext cx="71438" cy="107950"/>
            </a:xfrm>
            <a:custGeom>
              <a:avLst/>
              <a:gdLst>
                <a:gd name="T0" fmla="*/ 268599360 w 19"/>
                <a:gd name="T1" fmla="*/ 401834569 h 29"/>
                <a:gd name="T2" fmla="*/ 56548817 w 19"/>
                <a:gd name="T3" fmla="*/ 401834569 h 29"/>
                <a:gd name="T4" fmla="*/ 0 w 19"/>
                <a:gd name="T5" fmla="*/ 346407828 h 29"/>
                <a:gd name="T6" fmla="*/ 42411613 w 19"/>
                <a:gd name="T7" fmla="*/ 263271438 h 29"/>
                <a:gd name="T8" fmla="*/ 127231078 w 19"/>
                <a:gd name="T9" fmla="*/ 180131326 h 29"/>
                <a:gd name="T10" fmla="*/ 183779895 w 19"/>
                <a:gd name="T11" fmla="*/ 110849760 h 29"/>
                <a:gd name="T12" fmla="*/ 127231078 w 19"/>
                <a:gd name="T13" fmla="*/ 69281566 h 29"/>
                <a:gd name="T14" fmla="*/ 84819465 w 19"/>
                <a:gd name="T15" fmla="*/ 110849760 h 29"/>
                <a:gd name="T16" fmla="*/ 113093874 w 19"/>
                <a:gd name="T17" fmla="*/ 166276502 h 29"/>
                <a:gd name="T18" fmla="*/ 56548817 w 19"/>
                <a:gd name="T19" fmla="*/ 221703243 h 29"/>
                <a:gd name="T20" fmla="*/ 0 w 19"/>
                <a:gd name="T21" fmla="*/ 124708307 h 29"/>
                <a:gd name="T22" fmla="*/ 127231078 w 19"/>
                <a:gd name="T23" fmla="*/ 0 h 29"/>
                <a:gd name="T24" fmla="*/ 254462156 w 19"/>
                <a:gd name="T25" fmla="*/ 124708307 h 29"/>
                <a:gd name="T26" fmla="*/ 197917099 w 19"/>
                <a:gd name="T27" fmla="*/ 235558067 h 29"/>
                <a:gd name="T28" fmla="*/ 113093874 w 19"/>
                <a:gd name="T29" fmla="*/ 318698179 h 29"/>
                <a:gd name="T30" fmla="*/ 268599360 w 19"/>
                <a:gd name="T31" fmla="*/ 318698179 h 29"/>
                <a:gd name="T32" fmla="*/ 268599360 w 19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0" y="23"/>
                    <a:pt x="3" y="19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1" y="11"/>
                    <a:pt x="13" y="10"/>
                    <a:pt x="13" y="8"/>
                  </a:cubicBezTo>
                  <a:cubicBezTo>
                    <a:pt x="13" y="7"/>
                    <a:pt x="11" y="5"/>
                    <a:pt x="9" y="5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6" y="10"/>
                    <a:pt x="7" y="12"/>
                    <a:pt x="8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" y="15"/>
                    <a:pt x="0" y="12"/>
                    <a:pt x="0" y="9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4" y="0"/>
                    <a:pt x="18" y="3"/>
                    <a:pt x="18" y="9"/>
                  </a:cubicBezTo>
                  <a:cubicBezTo>
                    <a:pt x="18" y="12"/>
                    <a:pt x="17" y="14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9" y="23"/>
                    <a:pt x="19" y="23"/>
                    <a:pt x="19" y="23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8" name="Freeform 619"/>
            <p:cNvSpPr/>
            <p:nvPr/>
          </p:nvSpPr>
          <p:spPr bwMode="auto">
            <a:xfrm>
              <a:off x="-1935163" y="1998663"/>
              <a:ext cx="74613" cy="107950"/>
            </a:xfrm>
            <a:custGeom>
              <a:avLst/>
              <a:gdLst>
                <a:gd name="T0" fmla="*/ 278354988 w 20"/>
                <a:gd name="T1" fmla="*/ 401834569 h 29"/>
                <a:gd name="T2" fmla="*/ 55672490 w 20"/>
                <a:gd name="T3" fmla="*/ 401834569 h 29"/>
                <a:gd name="T4" fmla="*/ 0 w 20"/>
                <a:gd name="T5" fmla="*/ 346407828 h 29"/>
                <a:gd name="T6" fmla="*/ 55672490 w 20"/>
                <a:gd name="T7" fmla="*/ 263271438 h 29"/>
                <a:gd name="T8" fmla="*/ 139179360 w 20"/>
                <a:gd name="T9" fmla="*/ 180131326 h 29"/>
                <a:gd name="T10" fmla="*/ 180929064 w 20"/>
                <a:gd name="T11" fmla="*/ 110849760 h 29"/>
                <a:gd name="T12" fmla="*/ 139179360 w 20"/>
                <a:gd name="T13" fmla="*/ 69281566 h 29"/>
                <a:gd name="T14" fmla="*/ 83506870 w 20"/>
                <a:gd name="T15" fmla="*/ 110849760 h 29"/>
                <a:gd name="T16" fmla="*/ 125260304 w 20"/>
                <a:gd name="T17" fmla="*/ 166276502 h 29"/>
                <a:gd name="T18" fmla="*/ 69587814 w 20"/>
                <a:gd name="T19" fmla="*/ 221703243 h 29"/>
                <a:gd name="T20" fmla="*/ 13919055 w 20"/>
                <a:gd name="T21" fmla="*/ 124708307 h 29"/>
                <a:gd name="T22" fmla="*/ 139179360 w 20"/>
                <a:gd name="T23" fmla="*/ 0 h 29"/>
                <a:gd name="T24" fmla="*/ 264435933 w 20"/>
                <a:gd name="T25" fmla="*/ 124708307 h 29"/>
                <a:gd name="T26" fmla="*/ 208767174 w 20"/>
                <a:gd name="T27" fmla="*/ 235558067 h 29"/>
                <a:gd name="T28" fmla="*/ 111341249 w 20"/>
                <a:gd name="T29" fmla="*/ 318698179 h 29"/>
                <a:gd name="T30" fmla="*/ 278354988 w 20"/>
                <a:gd name="T31" fmla="*/ 318698179 h 29"/>
                <a:gd name="T32" fmla="*/ 278354988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1" y="23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8" y="5"/>
                    <a:pt x="6" y="7"/>
                    <a:pt x="6" y="8"/>
                  </a:cubicBezTo>
                  <a:cubicBezTo>
                    <a:pt x="6" y="10"/>
                    <a:pt x="7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9"/>
                  </a:cubicBezTo>
                  <a:cubicBezTo>
                    <a:pt x="19" y="12"/>
                    <a:pt x="17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9" name="Freeform 620"/>
            <p:cNvSpPr/>
            <p:nvPr/>
          </p:nvSpPr>
          <p:spPr bwMode="auto">
            <a:xfrm>
              <a:off x="-1758950" y="1998663"/>
              <a:ext cx="74613" cy="107950"/>
            </a:xfrm>
            <a:custGeom>
              <a:avLst/>
              <a:gdLst>
                <a:gd name="T0" fmla="*/ 278354988 w 20"/>
                <a:gd name="T1" fmla="*/ 401834569 h 29"/>
                <a:gd name="T2" fmla="*/ 69587814 w 20"/>
                <a:gd name="T3" fmla="*/ 401834569 h 29"/>
                <a:gd name="T4" fmla="*/ 0 w 20"/>
                <a:gd name="T5" fmla="*/ 346407828 h 29"/>
                <a:gd name="T6" fmla="*/ 55672490 w 20"/>
                <a:gd name="T7" fmla="*/ 263271438 h 29"/>
                <a:gd name="T8" fmla="*/ 139179360 w 20"/>
                <a:gd name="T9" fmla="*/ 180131326 h 29"/>
                <a:gd name="T10" fmla="*/ 180929064 w 20"/>
                <a:gd name="T11" fmla="*/ 110849760 h 29"/>
                <a:gd name="T12" fmla="*/ 139179360 w 20"/>
                <a:gd name="T13" fmla="*/ 69281566 h 29"/>
                <a:gd name="T14" fmla="*/ 97425925 w 20"/>
                <a:gd name="T15" fmla="*/ 110849760 h 29"/>
                <a:gd name="T16" fmla="*/ 125260304 w 20"/>
                <a:gd name="T17" fmla="*/ 166276502 h 29"/>
                <a:gd name="T18" fmla="*/ 69587814 w 20"/>
                <a:gd name="T19" fmla="*/ 221703243 h 29"/>
                <a:gd name="T20" fmla="*/ 13919055 w 20"/>
                <a:gd name="T21" fmla="*/ 124708307 h 29"/>
                <a:gd name="T22" fmla="*/ 139179360 w 20"/>
                <a:gd name="T23" fmla="*/ 0 h 29"/>
                <a:gd name="T24" fmla="*/ 264435933 w 20"/>
                <a:gd name="T25" fmla="*/ 124708307 h 29"/>
                <a:gd name="T26" fmla="*/ 208767174 w 20"/>
                <a:gd name="T27" fmla="*/ 235558067 h 29"/>
                <a:gd name="T28" fmla="*/ 111341249 w 20"/>
                <a:gd name="T29" fmla="*/ 318698179 h 29"/>
                <a:gd name="T30" fmla="*/ 278354988 w 20"/>
                <a:gd name="T31" fmla="*/ 318698179 h 29"/>
                <a:gd name="T32" fmla="*/ 278354988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1" y="23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8" y="5"/>
                    <a:pt x="7" y="7"/>
                    <a:pt x="7" y="8"/>
                  </a:cubicBezTo>
                  <a:cubicBezTo>
                    <a:pt x="7" y="10"/>
                    <a:pt x="8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9"/>
                  </a:cubicBezTo>
                  <a:cubicBezTo>
                    <a:pt x="19" y="12"/>
                    <a:pt x="18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0" name="Freeform 621"/>
            <p:cNvSpPr/>
            <p:nvPr/>
          </p:nvSpPr>
          <p:spPr bwMode="auto">
            <a:xfrm>
              <a:off x="-1673225" y="1998663"/>
              <a:ext cx="71438" cy="107950"/>
            </a:xfrm>
            <a:custGeom>
              <a:avLst/>
              <a:gdLst>
                <a:gd name="T0" fmla="*/ 0 w 19"/>
                <a:gd name="T1" fmla="*/ 318698179 h 29"/>
                <a:gd name="T2" fmla="*/ 113093874 w 19"/>
                <a:gd name="T3" fmla="*/ 318698179 h 29"/>
                <a:gd name="T4" fmla="*/ 169642691 w 19"/>
                <a:gd name="T5" fmla="*/ 263271438 h 29"/>
                <a:gd name="T6" fmla="*/ 113093874 w 19"/>
                <a:gd name="T7" fmla="*/ 221703243 h 29"/>
                <a:gd name="T8" fmla="*/ 42411613 w 19"/>
                <a:gd name="T9" fmla="*/ 221703243 h 29"/>
                <a:gd name="T10" fmla="*/ 42411613 w 19"/>
                <a:gd name="T11" fmla="*/ 166276502 h 29"/>
                <a:gd name="T12" fmla="*/ 155505486 w 19"/>
                <a:gd name="T13" fmla="*/ 83136390 h 29"/>
                <a:gd name="T14" fmla="*/ 155505486 w 19"/>
                <a:gd name="T15" fmla="*/ 83136390 h 29"/>
                <a:gd name="T16" fmla="*/ 0 w 19"/>
                <a:gd name="T17" fmla="*/ 83136390 h 29"/>
                <a:gd name="T18" fmla="*/ 0 w 19"/>
                <a:gd name="T19" fmla="*/ 0 h 29"/>
                <a:gd name="T20" fmla="*/ 169642691 w 19"/>
                <a:gd name="T21" fmla="*/ 0 h 29"/>
                <a:gd name="T22" fmla="*/ 254462156 w 19"/>
                <a:gd name="T23" fmla="*/ 55426741 h 29"/>
                <a:gd name="T24" fmla="*/ 169642691 w 19"/>
                <a:gd name="T25" fmla="*/ 166276502 h 29"/>
                <a:gd name="T26" fmla="*/ 268599360 w 19"/>
                <a:gd name="T27" fmla="*/ 277126262 h 29"/>
                <a:gd name="T28" fmla="*/ 127231078 w 19"/>
                <a:gd name="T29" fmla="*/ 401834569 h 29"/>
                <a:gd name="T30" fmla="*/ 0 w 19"/>
                <a:gd name="T31" fmla="*/ 401834569 h 29"/>
                <a:gd name="T32" fmla="*/ 0 w 19"/>
                <a:gd name="T33" fmla="*/ 31869817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9">
                  <a:moveTo>
                    <a:pt x="0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11" y="23"/>
                    <a:pt x="12" y="22"/>
                    <a:pt x="12" y="19"/>
                  </a:cubicBezTo>
                  <a:cubicBezTo>
                    <a:pt x="12" y="17"/>
                    <a:pt x="11" y="16"/>
                    <a:pt x="8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10"/>
                    <a:pt x="12" y="12"/>
                  </a:cubicBezTo>
                  <a:cubicBezTo>
                    <a:pt x="16" y="12"/>
                    <a:pt x="19" y="15"/>
                    <a:pt x="19" y="20"/>
                  </a:cubicBezTo>
                  <a:cubicBezTo>
                    <a:pt x="19" y="26"/>
                    <a:pt x="14" y="29"/>
                    <a:pt x="9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1" name="Freeform 622"/>
            <p:cNvSpPr/>
            <p:nvPr/>
          </p:nvSpPr>
          <p:spPr bwMode="auto">
            <a:xfrm>
              <a:off x="-1492250" y="1998663"/>
              <a:ext cx="74613" cy="107950"/>
            </a:xfrm>
            <a:custGeom>
              <a:avLst/>
              <a:gdLst>
                <a:gd name="T0" fmla="*/ 278354988 w 20"/>
                <a:gd name="T1" fmla="*/ 401834569 h 29"/>
                <a:gd name="T2" fmla="*/ 55672490 w 20"/>
                <a:gd name="T3" fmla="*/ 401834569 h 29"/>
                <a:gd name="T4" fmla="*/ 0 w 20"/>
                <a:gd name="T5" fmla="*/ 346407828 h 29"/>
                <a:gd name="T6" fmla="*/ 55672490 w 20"/>
                <a:gd name="T7" fmla="*/ 263271438 h 29"/>
                <a:gd name="T8" fmla="*/ 139179360 w 20"/>
                <a:gd name="T9" fmla="*/ 180131326 h 29"/>
                <a:gd name="T10" fmla="*/ 180929064 w 20"/>
                <a:gd name="T11" fmla="*/ 110849760 h 29"/>
                <a:gd name="T12" fmla="*/ 139179360 w 20"/>
                <a:gd name="T13" fmla="*/ 69281566 h 29"/>
                <a:gd name="T14" fmla="*/ 83506870 w 20"/>
                <a:gd name="T15" fmla="*/ 110849760 h 29"/>
                <a:gd name="T16" fmla="*/ 125260304 w 20"/>
                <a:gd name="T17" fmla="*/ 166276502 h 29"/>
                <a:gd name="T18" fmla="*/ 69587814 w 20"/>
                <a:gd name="T19" fmla="*/ 221703243 h 29"/>
                <a:gd name="T20" fmla="*/ 0 w 20"/>
                <a:gd name="T21" fmla="*/ 124708307 h 29"/>
                <a:gd name="T22" fmla="*/ 139179360 w 20"/>
                <a:gd name="T23" fmla="*/ 0 h 29"/>
                <a:gd name="T24" fmla="*/ 264435933 w 20"/>
                <a:gd name="T25" fmla="*/ 124708307 h 29"/>
                <a:gd name="T26" fmla="*/ 208767174 w 20"/>
                <a:gd name="T27" fmla="*/ 235558067 h 29"/>
                <a:gd name="T28" fmla="*/ 111341249 w 20"/>
                <a:gd name="T29" fmla="*/ 318698179 h 29"/>
                <a:gd name="T30" fmla="*/ 278354988 w 20"/>
                <a:gd name="T31" fmla="*/ 318698179 h 29"/>
                <a:gd name="T32" fmla="*/ 278354988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0" y="23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6" y="10"/>
                    <a:pt x="7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5" y="0"/>
                    <a:pt x="19" y="3"/>
                    <a:pt x="19" y="9"/>
                  </a:cubicBezTo>
                  <a:cubicBezTo>
                    <a:pt x="19" y="12"/>
                    <a:pt x="17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2" name="Freeform 623"/>
            <p:cNvSpPr/>
            <p:nvPr/>
          </p:nvSpPr>
          <p:spPr bwMode="auto">
            <a:xfrm>
              <a:off x="-1417638" y="1998663"/>
              <a:ext cx="74613" cy="107950"/>
            </a:xfrm>
            <a:custGeom>
              <a:avLst/>
              <a:gdLst>
                <a:gd name="T0" fmla="*/ 222682499 w 20"/>
                <a:gd name="T1" fmla="*/ 0 h 29"/>
                <a:gd name="T2" fmla="*/ 69587814 w 20"/>
                <a:gd name="T3" fmla="*/ 235558067 h 29"/>
                <a:gd name="T4" fmla="*/ 167013739 w 20"/>
                <a:gd name="T5" fmla="*/ 235558067 h 29"/>
                <a:gd name="T6" fmla="*/ 167013739 w 20"/>
                <a:gd name="T7" fmla="*/ 124708307 h 29"/>
                <a:gd name="T8" fmla="*/ 236601554 w 20"/>
                <a:gd name="T9" fmla="*/ 13854824 h 29"/>
                <a:gd name="T10" fmla="*/ 250520609 w 20"/>
                <a:gd name="T11" fmla="*/ 0 h 29"/>
                <a:gd name="T12" fmla="*/ 250520609 w 20"/>
                <a:gd name="T13" fmla="*/ 13854824 h 29"/>
                <a:gd name="T14" fmla="*/ 250520609 w 20"/>
                <a:gd name="T15" fmla="*/ 235558067 h 29"/>
                <a:gd name="T16" fmla="*/ 278354988 w 20"/>
                <a:gd name="T17" fmla="*/ 235558067 h 29"/>
                <a:gd name="T18" fmla="*/ 278354988 w 20"/>
                <a:gd name="T19" fmla="*/ 318698179 h 29"/>
                <a:gd name="T20" fmla="*/ 250520609 w 20"/>
                <a:gd name="T21" fmla="*/ 318698179 h 29"/>
                <a:gd name="T22" fmla="*/ 250520609 w 20"/>
                <a:gd name="T23" fmla="*/ 401834569 h 29"/>
                <a:gd name="T24" fmla="*/ 167013739 w 20"/>
                <a:gd name="T25" fmla="*/ 401834569 h 29"/>
                <a:gd name="T26" fmla="*/ 167013739 w 20"/>
                <a:gd name="T27" fmla="*/ 318698179 h 29"/>
                <a:gd name="T28" fmla="*/ 55672490 w 20"/>
                <a:gd name="T29" fmla="*/ 318698179 h 29"/>
                <a:gd name="T30" fmla="*/ 0 w 20"/>
                <a:gd name="T31" fmla="*/ 263271438 h 29"/>
                <a:gd name="T32" fmla="*/ 13919055 w 20"/>
                <a:gd name="T33" fmla="*/ 193989872 h 29"/>
                <a:gd name="T34" fmla="*/ 139179360 w 20"/>
                <a:gd name="T35" fmla="*/ 0 h 29"/>
                <a:gd name="T36" fmla="*/ 222682499 w 20"/>
                <a:gd name="T37" fmla="*/ 0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29">
                  <a:moveTo>
                    <a:pt x="16" y="0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8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1" y="15"/>
                    <a:pt x="1" y="1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3" name="Freeform 624"/>
            <p:cNvSpPr/>
            <p:nvPr/>
          </p:nvSpPr>
          <p:spPr bwMode="auto">
            <a:xfrm>
              <a:off x="-1233488" y="1998663"/>
              <a:ext cx="71438" cy="107950"/>
            </a:xfrm>
            <a:custGeom>
              <a:avLst/>
              <a:gdLst>
                <a:gd name="T0" fmla="*/ 268599360 w 19"/>
                <a:gd name="T1" fmla="*/ 401834569 h 29"/>
                <a:gd name="T2" fmla="*/ 56548817 w 19"/>
                <a:gd name="T3" fmla="*/ 401834569 h 29"/>
                <a:gd name="T4" fmla="*/ 0 w 19"/>
                <a:gd name="T5" fmla="*/ 346407828 h 29"/>
                <a:gd name="T6" fmla="*/ 56548817 w 19"/>
                <a:gd name="T7" fmla="*/ 263271438 h 29"/>
                <a:gd name="T8" fmla="*/ 127231078 w 19"/>
                <a:gd name="T9" fmla="*/ 180131326 h 29"/>
                <a:gd name="T10" fmla="*/ 183779895 w 19"/>
                <a:gd name="T11" fmla="*/ 110849760 h 29"/>
                <a:gd name="T12" fmla="*/ 127231078 w 19"/>
                <a:gd name="T13" fmla="*/ 69281566 h 29"/>
                <a:gd name="T14" fmla="*/ 84819465 w 19"/>
                <a:gd name="T15" fmla="*/ 110849760 h 29"/>
                <a:gd name="T16" fmla="*/ 113093874 w 19"/>
                <a:gd name="T17" fmla="*/ 166276502 h 29"/>
                <a:gd name="T18" fmla="*/ 56548817 w 19"/>
                <a:gd name="T19" fmla="*/ 221703243 h 29"/>
                <a:gd name="T20" fmla="*/ 0 w 19"/>
                <a:gd name="T21" fmla="*/ 124708307 h 29"/>
                <a:gd name="T22" fmla="*/ 127231078 w 19"/>
                <a:gd name="T23" fmla="*/ 0 h 29"/>
                <a:gd name="T24" fmla="*/ 268599360 w 19"/>
                <a:gd name="T25" fmla="*/ 124708307 h 29"/>
                <a:gd name="T26" fmla="*/ 197917099 w 19"/>
                <a:gd name="T27" fmla="*/ 235558067 h 29"/>
                <a:gd name="T28" fmla="*/ 113093874 w 19"/>
                <a:gd name="T29" fmla="*/ 318698179 h 29"/>
                <a:gd name="T30" fmla="*/ 268599360 w 19"/>
                <a:gd name="T31" fmla="*/ 318698179 h 29"/>
                <a:gd name="T32" fmla="*/ 268599360 w 19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0" y="23"/>
                    <a:pt x="4" y="19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1" y="11"/>
                    <a:pt x="13" y="10"/>
                    <a:pt x="13" y="8"/>
                  </a:cubicBezTo>
                  <a:cubicBezTo>
                    <a:pt x="13" y="7"/>
                    <a:pt x="12" y="5"/>
                    <a:pt x="9" y="5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6" y="10"/>
                    <a:pt x="7" y="12"/>
                    <a:pt x="8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5" y="0"/>
                    <a:pt x="19" y="3"/>
                    <a:pt x="19" y="9"/>
                  </a:cubicBezTo>
                  <a:cubicBezTo>
                    <a:pt x="19" y="12"/>
                    <a:pt x="17" y="14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9" y="23"/>
                    <a:pt x="19" y="23"/>
                    <a:pt x="19" y="23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4" name="Freeform 625"/>
            <p:cNvSpPr/>
            <p:nvPr/>
          </p:nvSpPr>
          <p:spPr bwMode="auto">
            <a:xfrm>
              <a:off x="-1150938" y="1998663"/>
              <a:ext cx="71438" cy="107950"/>
            </a:xfrm>
            <a:custGeom>
              <a:avLst/>
              <a:gdLst>
                <a:gd name="T0" fmla="*/ 240324952 w 19"/>
                <a:gd name="T1" fmla="*/ 83136390 h 29"/>
                <a:gd name="T2" fmla="*/ 98956670 w 19"/>
                <a:gd name="T3" fmla="*/ 83136390 h 29"/>
                <a:gd name="T4" fmla="*/ 98956670 w 19"/>
                <a:gd name="T5" fmla="*/ 138563131 h 29"/>
                <a:gd name="T6" fmla="*/ 141368282 w 19"/>
                <a:gd name="T7" fmla="*/ 138563131 h 29"/>
                <a:gd name="T8" fmla="*/ 268599360 w 19"/>
                <a:gd name="T9" fmla="*/ 263271438 h 29"/>
                <a:gd name="T10" fmla="*/ 141368282 w 19"/>
                <a:gd name="T11" fmla="*/ 401834569 h 29"/>
                <a:gd name="T12" fmla="*/ 0 w 19"/>
                <a:gd name="T13" fmla="*/ 401834569 h 29"/>
                <a:gd name="T14" fmla="*/ 0 w 19"/>
                <a:gd name="T15" fmla="*/ 318698179 h 29"/>
                <a:gd name="T16" fmla="*/ 113093874 w 19"/>
                <a:gd name="T17" fmla="*/ 318698179 h 29"/>
                <a:gd name="T18" fmla="*/ 169642691 w 19"/>
                <a:gd name="T19" fmla="*/ 263271438 h 29"/>
                <a:gd name="T20" fmla="*/ 113093874 w 19"/>
                <a:gd name="T21" fmla="*/ 221703243 h 29"/>
                <a:gd name="T22" fmla="*/ 14137204 w 19"/>
                <a:gd name="T23" fmla="*/ 221703243 h 29"/>
                <a:gd name="T24" fmla="*/ 14137204 w 19"/>
                <a:gd name="T25" fmla="*/ 0 h 29"/>
                <a:gd name="T26" fmla="*/ 240324952 w 19"/>
                <a:gd name="T27" fmla="*/ 0 h 29"/>
                <a:gd name="T28" fmla="*/ 240324952 w 19"/>
                <a:gd name="T29" fmla="*/ 83136390 h 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" h="29">
                  <a:moveTo>
                    <a:pt x="17" y="6"/>
                  </a:moveTo>
                  <a:cubicBezTo>
                    <a:pt x="7" y="6"/>
                    <a:pt x="7" y="6"/>
                    <a:pt x="7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9" y="13"/>
                    <a:pt x="19" y="19"/>
                  </a:cubicBezTo>
                  <a:cubicBezTo>
                    <a:pt x="19" y="25"/>
                    <a:pt x="14" y="29"/>
                    <a:pt x="1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0" y="23"/>
                    <a:pt x="12" y="22"/>
                    <a:pt x="12" y="19"/>
                  </a:cubicBezTo>
                  <a:cubicBezTo>
                    <a:pt x="12" y="16"/>
                    <a:pt x="10" y="16"/>
                    <a:pt x="8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5" name="Freeform 626"/>
            <p:cNvSpPr/>
            <p:nvPr/>
          </p:nvSpPr>
          <p:spPr bwMode="auto">
            <a:xfrm>
              <a:off x="-963613" y="1998663"/>
              <a:ext cx="74613" cy="107950"/>
            </a:xfrm>
            <a:custGeom>
              <a:avLst/>
              <a:gdLst>
                <a:gd name="T0" fmla="*/ 278354988 w 20"/>
                <a:gd name="T1" fmla="*/ 401834569 h 29"/>
                <a:gd name="T2" fmla="*/ 55672490 w 20"/>
                <a:gd name="T3" fmla="*/ 401834569 h 29"/>
                <a:gd name="T4" fmla="*/ 0 w 20"/>
                <a:gd name="T5" fmla="*/ 346407828 h 29"/>
                <a:gd name="T6" fmla="*/ 55672490 w 20"/>
                <a:gd name="T7" fmla="*/ 263271438 h 29"/>
                <a:gd name="T8" fmla="*/ 139179360 w 20"/>
                <a:gd name="T9" fmla="*/ 180131326 h 29"/>
                <a:gd name="T10" fmla="*/ 180929064 w 20"/>
                <a:gd name="T11" fmla="*/ 110849760 h 29"/>
                <a:gd name="T12" fmla="*/ 139179360 w 20"/>
                <a:gd name="T13" fmla="*/ 69281566 h 29"/>
                <a:gd name="T14" fmla="*/ 83506870 w 20"/>
                <a:gd name="T15" fmla="*/ 110849760 h 29"/>
                <a:gd name="T16" fmla="*/ 125260304 w 20"/>
                <a:gd name="T17" fmla="*/ 166276502 h 29"/>
                <a:gd name="T18" fmla="*/ 69587814 w 20"/>
                <a:gd name="T19" fmla="*/ 221703243 h 29"/>
                <a:gd name="T20" fmla="*/ 0 w 20"/>
                <a:gd name="T21" fmla="*/ 124708307 h 29"/>
                <a:gd name="T22" fmla="*/ 139179360 w 20"/>
                <a:gd name="T23" fmla="*/ 0 h 29"/>
                <a:gd name="T24" fmla="*/ 264435933 w 20"/>
                <a:gd name="T25" fmla="*/ 124708307 h 29"/>
                <a:gd name="T26" fmla="*/ 208767174 w 20"/>
                <a:gd name="T27" fmla="*/ 235558067 h 29"/>
                <a:gd name="T28" fmla="*/ 111341249 w 20"/>
                <a:gd name="T29" fmla="*/ 318698179 h 29"/>
                <a:gd name="T30" fmla="*/ 278354988 w 20"/>
                <a:gd name="T31" fmla="*/ 318698179 h 29"/>
                <a:gd name="T32" fmla="*/ 278354988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0" y="23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6" y="10"/>
                    <a:pt x="7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5" y="0"/>
                    <a:pt x="19" y="3"/>
                    <a:pt x="19" y="9"/>
                  </a:cubicBezTo>
                  <a:cubicBezTo>
                    <a:pt x="19" y="12"/>
                    <a:pt x="17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6" name="Freeform 627"/>
            <p:cNvSpPr/>
            <p:nvPr/>
          </p:nvSpPr>
          <p:spPr bwMode="auto">
            <a:xfrm>
              <a:off x="-889000" y="1998663"/>
              <a:ext cx="74613" cy="107950"/>
            </a:xfrm>
            <a:custGeom>
              <a:avLst/>
              <a:gdLst>
                <a:gd name="T0" fmla="*/ 222682499 w 20"/>
                <a:gd name="T1" fmla="*/ 0 h 29"/>
                <a:gd name="T2" fmla="*/ 111341249 w 20"/>
                <a:gd name="T3" fmla="*/ 221703243 h 29"/>
                <a:gd name="T4" fmla="*/ 83506870 w 20"/>
                <a:gd name="T5" fmla="*/ 263271438 h 29"/>
                <a:gd name="T6" fmla="*/ 139179360 w 20"/>
                <a:gd name="T7" fmla="*/ 318698179 h 29"/>
                <a:gd name="T8" fmla="*/ 194848119 w 20"/>
                <a:gd name="T9" fmla="*/ 263271438 h 29"/>
                <a:gd name="T10" fmla="*/ 139179360 w 20"/>
                <a:gd name="T11" fmla="*/ 207844697 h 29"/>
                <a:gd name="T12" fmla="*/ 180929064 w 20"/>
                <a:gd name="T13" fmla="*/ 138563131 h 29"/>
                <a:gd name="T14" fmla="*/ 278354988 w 20"/>
                <a:gd name="T15" fmla="*/ 263271438 h 29"/>
                <a:gd name="T16" fmla="*/ 139179360 w 20"/>
                <a:gd name="T17" fmla="*/ 401834569 h 29"/>
                <a:gd name="T18" fmla="*/ 0 w 20"/>
                <a:gd name="T19" fmla="*/ 263271438 h 29"/>
                <a:gd name="T20" fmla="*/ 41753435 w 20"/>
                <a:gd name="T21" fmla="*/ 166276502 h 29"/>
                <a:gd name="T22" fmla="*/ 125260304 w 20"/>
                <a:gd name="T23" fmla="*/ 0 h 29"/>
                <a:gd name="T24" fmla="*/ 222682499 w 20"/>
                <a:gd name="T25" fmla="*/ 0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16" y="0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7" y="17"/>
                    <a:pt x="6" y="18"/>
                    <a:pt x="6" y="19"/>
                  </a:cubicBezTo>
                  <a:cubicBezTo>
                    <a:pt x="6" y="21"/>
                    <a:pt x="8" y="23"/>
                    <a:pt x="10" y="23"/>
                  </a:cubicBezTo>
                  <a:cubicBezTo>
                    <a:pt x="13" y="23"/>
                    <a:pt x="14" y="21"/>
                    <a:pt x="14" y="19"/>
                  </a:cubicBezTo>
                  <a:cubicBezTo>
                    <a:pt x="14" y="17"/>
                    <a:pt x="13" y="15"/>
                    <a:pt x="10" y="15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7" y="11"/>
                    <a:pt x="20" y="15"/>
                    <a:pt x="20" y="19"/>
                  </a:cubicBezTo>
                  <a:cubicBezTo>
                    <a:pt x="20" y="25"/>
                    <a:pt x="16" y="29"/>
                    <a:pt x="10" y="29"/>
                  </a:cubicBezTo>
                  <a:cubicBezTo>
                    <a:pt x="5" y="29"/>
                    <a:pt x="0" y="25"/>
                    <a:pt x="0" y="19"/>
                  </a:cubicBezTo>
                  <a:cubicBezTo>
                    <a:pt x="0" y="17"/>
                    <a:pt x="2" y="15"/>
                    <a:pt x="3" y="1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7" name="Freeform 628"/>
            <p:cNvSpPr/>
            <p:nvPr/>
          </p:nvSpPr>
          <p:spPr bwMode="auto">
            <a:xfrm>
              <a:off x="-704850" y="1998663"/>
              <a:ext cx="74613" cy="107950"/>
            </a:xfrm>
            <a:custGeom>
              <a:avLst/>
              <a:gdLst>
                <a:gd name="T0" fmla="*/ 278354988 w 20"/>
                <a:gd name="T1" fmla="*/ 401834569 h 29"/>
                <a:gd name="T2" fmla="*/ 55672490 w 20"/>
                <a:gd name="T3" fmla="*/ 401834569 h 29"/>
                <a:gd name="T4" fmla="*/ 0 w 20"/>
                <a:gd name="T5" fmla="*/ 346407828 h 29"/>
                <a:gd name="T6" fmla="*/ 55672490 w 20"/>
                <a:gd name="T7" fmla="*/ 263271438 h 29"/>
                <a:gd name="T8" fmla="*/ 139179360 w 20"/>
                <a:gd name="T9" fmla="*/ 180131326 h 29"/>
                <a:gd name="T10" fmla="*/ 180929064 w 20"/>
                <a:gd name="T11" fmla="*/ 110849760 h 29"/>
                <a:gd name="T12" fmla="*/ 125260304 w 20"/>
                <a:gd name="T13" fmla="*/ 69281566 h 29"/>
                <a:gd name="T14" fmla="*/ 83506870 w 20"/>
                <a:gd name="T15" fmla="*/ 110849760 h 29"/>
                <a:gd name="T16" fmla="*/ 111341249 w 20"/>
                <a:gd name="T17" fmla="*/ 166276502 h 29"/>
                <a:gd name="T18" fmla="*/ 55672490 w 20"/>
                <a:gd name="T19" fmla="*/ 221703243 h 29"/>
                <a:gd name="T20" fmla="*/ 0 w 20"/>
                <a:gd name="T21" fmla="*/ 124708307 h 29"/>
                <a:gd name="T22" fmla="*/ 125260304 w 20"/>
                <a:gd name="T23" fmla="*/ 0 h 29"/>
                <a:gd name="T24" fmla="*/ 264435933 w 20"/>
                <a:gd name="T25" fmla="*/ 124708307 h 29"/>
                <a:gd name="T26" fmla="*/ 194848119 w 20"/>
                <a:gd name="T27" fmla="*/ 235558067 h 29"/>
                <a:gd name="T28" fmla="*/ 111341249 w 20"/>
                <a:gd name="T29" fmla="*/ 318698179 h 29"/>
                <a:gd name="T30" fmla="*/ 278354988 w 20"/>
                <a:gd name="T31" fmla="*/ 318698179 h 29"/>
                <a:gd name="T32" fmla="*/ 278354988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0" y="23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1"/>
                    <a:pt x="13" y="10"/>
                    <a:pt x="13" y="8"/>
                  </a:cubicBezTo>
                  <a:cubicBezTo>
                    <a:pt x="13" y="7"/>
                    <a:pt x="12" y="5"/>
                    <a:pt x="9" y="5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6" y="10"/>
                    <a:pt x="7" y="12"/>
                    <a:pt x="8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5" y="0"/>
                    <a:pt x="19" y="3"/>
                    <a:pt x="19" y="9"/>
                  </a:cubicBezTo>
                  <a:cubicBezTo>
                    <a:pt x="19" y="12"/>
                    <a:pt x="17" y="14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8" name="Freeform 629"/>
            <p:cNvSpPr/>
            <p:nvPr/>
          </p:nvSpPr>
          <p:spPr bwMode="auto">
            <a:xfrm>
              <a:off x="-630238" y="1998663"/>
              <a:ext cx="68263" cy="107950"/>
            </a:xfrm>
            <a:custGeom>
              <a:avLst/>
              <a:gdLst>
                <a:gd name="T0" fmla="*/ 0 w 18"/>
                <a:gd name="T1" fmla="*/ 0 h 29"/>
                <a:gd name="T2" fmla="*/ 186968565 w 18"/>
                <a:gd name="T3" fmla="*/ 0 h 29"/>
                <a:gd name="T4" fmla="*/ 258879843 w 18"/>
                <a:gd name="T5" fmla="*/ 55426741 h 29"/>
                <a:gd name="T6" fmla="*/ 244499104 w 18"/>
                <a:gd name="T7" fmla="*/ 110849760 h 29"/>
                <a:gd name="T8" fmla="*/ 143822556 w 18"/>
                <a:gd name="T9" fmla="*/ 401834569 h 29"/>
                <a:gd name="T10" fmla="*/ 57530539 w 18"/>
                <a:gd name="T11" fmla="*/ 401834569 h 29"/>
                <a:gd name="T12" fmla="*/ 172587826 w 18"/>
                <a:gd name="T13" fmla="*/ 83136390 h 29"/>
                <a:gd name="T14" fmla="*/ 0 w 18"/>
                <a:gd name="T15" fmla="*/ 83136390 h 29"/>
                <a:gd name="T16" fmla="*/ 0 w 18"/>
                <a:gd name="T17" fmla="*/ 0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9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5"/>
                    <a:pt x="17" y="7"/>
                    <a:pt x="1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9" name="Freeform 630"/>
            <p:cNvSpPr/>
            <p:nvPr/>
          </p:nvSpPr>
          <p:spPr bwMode="auto">
            <a:xfrm>
              <a:off x="-2276475" y="2238375"/>
              <a:ext cx="71438" cy="107950"/>
            </a:xfrm>
            <a:custGeom>
              <a:avLst/>
              <a:gdLst>
                <a:gd name="T0" fmla="*/ 268599360 w 19"/>
                <a:gd name="T1" fmla="*/ 401834569 h 29"/>
                <a:gd name="T2" fmla="*/ 56548817 w 19"/>
                <a:gd name="T3" fmla="*/ 401834569 h 29"/>
                <a:gd name="T4" fmla="*/ 0 w 19"/>
                <a:gd name="T5" fmla="*/ 346407828 h 29"/>
                <a:gd name="T6" fmla="*/ 56548817 w 19"/>
                <a:gd name="T7" fmla="*/ 263271438 h 29"/>
                <a:gd name="T8" fmla="*/ 127231078 w 19"/>
                <a:gd name="T9" fmla="*/ 180131326 h 29"/>
                <a:gd name="T10" fmla="*/ 183779895 w 19"/>
                <a:gd name="T11" fmla="*/ 110849760 h 29"/>
                <a:gd name="T12" fmla="*/ 127231078 w 19"/>
                <a:gd name="T13" fmla="*/ 69281566 h 29"/>
                <a:gd name="T14" fmla="*/ 84819465 w 19"/>
                <a:gd name="T15" fmla="*/ 110849760 h 29"/>
                <a:gd name="T16" fmla="*/ 113093874 w 19"/>
                <a:gd name="T17" fmla="*/ 166276502 h 29"/>
                <a:gd name="T18" fmla="*/ 56548817 w 19"/>
                <a:gd name="T19" fmla="*/ 221703243 h 29"/>
                <a:gd name="T20" fmla="*/ 0 w 19"/>
                <a:gd name="T21" fmla="*/ 110849760 h 29"/>
                <a:gd name="T22" fmla="*/ 127231078 w 19"/>
                <a:gd name="T23" fmla="*/ 0 h 29"/>
                <a:gd name="T24" fmla="*/ 268599360 w 19"/>
                <a:gd name="T25" fmla="*/ 110849760 h 29"/>
                <a:gd name="T26" fmla="*/ 197917099 w 19"/>
                <a:gd name="T27" fmla="*/ 235558067 h 29"/>
                <a:gd name="T28" fmla="*/ 113093874 w 19"/>
                <a:gd name="T29" fmla="*/ 318698179 h 29"/>
                <a:gd name="T30" fmla="*/ 268599360 w 19"/>
                <a:gd name="T31" fmla="*/ 318698179 h 29"/>
                <a:gd name="T32" fmla="*/ 268599360 w 19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0" y="23"/>
                    <a:pt x="4" y="19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1" y="11"/>
                    <a:pt x="13" y="10"/>
                    <a:pt x="13" y="8"/>
                  </a:cubicBezTo>
                  <a:cubicBezTo>
                    <a:pt x="13" y="7"/>
                    <a:pt x="12" y="5"/>
                    <a:pt x="9" y="5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6" y="10"/>
                    <a:pt x="7" y="12"/>
                    <a:pt x="8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" y="15"/>
                    <a:pt x="0" y="12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4" y="0"/>
                    <a:pt x="19" y="3"/>
                    <a:pt x="19" y="8"/>
                  </a:cubicBezTo>
                  <a:cubicBezTo>
                    <a:pt x="19" y="12"/>
                    <a:pt x="17" y="14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9" y="23"/>
                    <a:pt x="19" y="23"/>
                    <a:pt x="19" y="23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0" name="Freeform 631"/>
            <p:cNvSpPr>
              <a:spLocks noEditPoints="1"/>
            </p:cNvSpPr>
            <p:nvPr/>
          </p:nvSpPr>
          <p:spPr bwMode="auto">
            <a:xfrm>
              <a:off x="-2197100" y="2238375"/>
              <a:ext cx="74613" cy="107950"/>
            </a:xfrm>
            <a:custGeom>
              <a:avLst/>
              <a:gdLst>
                <a:gd name="T0" fmla="*/ 139179360 w 20"/>
                <a:gd name="T1" fmla="*/ 401834569 h 29"/>
                <a:gd name="T2" fmla="*/ 0 w 20"/>
                <a:gd name="T3" fmla="*/ 277126262 h 29"/>
                <a:gd name="T4" fmla="*/ 55672490 w 20"/>
                <a:gd name="T5" fmla="*/ 180131326 h 29"/>
                <a:gd name="T6" fmla="*/ 13919055 w 20"/>
                <a:gd name="T7" fmla="*/ 110849760 h 29"/>
                <a:gd name="T8" fmla="*/ 139179360 w 20"/>
                <a:gd name="T9" fmla="*/ 0 h 29"/>
                <a:gd name="T10" fmla="*/ 264435933 w 20"/>
                <a:gd name="T11" fmla="*/ 110849760 h 29"/>
                <a:gd name="T12" fmla="*/ 208767174 w 20"/>
                <a:gd name="T13" fmla="*/ 180131326 h 29"/>
                <a:gd name="T14" fmla="*/ 278354988 w 20"/>
                <a:gd name="T15" fmla="*/ 277126262 h 29"/>
                <a:gd name="T16" fmla="*/ 139179360 w 20"/>
                <a:gd name="T17" fmla="*/ 401834569 h 29"/>
                <a:gd name="T18" fmla="*/ 139179360 w 20"/>
                <a:gd name="T19" fmla="*/ 332553003 h 29"/>
                <a:gd name="T20" fmla="*/ 194848119 w 20"/>
                <a:gd name="T21" fmla="*/ 277126262 h 29"/>
                <a:gd name="T22" fmla="*/ 139179360 w 20"/>
                <a:gd name="T23" fmla="*/ 221703243 h 29"/>
                <a:gd name="T24" fmla="*/ 83506870 w 20"/>
                <a:gd name="T25" fmla="*/ 277126262 h 29"/>
                <a:gd name="T26" fmla="*/ 139179360 w 20"/>
                <a:gd name="T27" fmla="*/ 332553003 h 29"/>
                <a:gd name="T28" fmla="*/ 83506870 w 20"/>
                <a:gd name="T29" fmla="*/ 110849760 h 29"/>
                <a:gd name="T30" fmla="*/ 139179360 w 20"/>
                <a:gd name="T31" fmla="*/ 152421678 h 29"/>
                <a:gd name="T32" fmla="*/ 180929064 w 20"/>
                <a:gd name="T33" fmla="*/ 110849760 h 29"/>
                <a:gd name="T34" fmla="*/ 139179360 w 20"/>
                <a:gd name="T35" fmla="*/ 55426741 h 29"/>
                <a:gd name="T36" fmla="*/ 83506870 w 20"/>
                <a:gd name="T37" fmla="*/ 110849760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29">
                  <a:moveTo>
                    <a:pt x="10" y="29"/>
                  </a:moveTo>
                  <a:cubicBezTo>
                    <a:pt x="4" y="29"/>
                    <a:pt x="0" y="26"/>
                    <a:pt x="0" y="20"/>
                  </a:cubicBezTo>
                  <a:cubicBezTo>
                    <a:pt x="0" y="17"/>
                    <a:pt x="1" y="14"/>
                    <a:pt x="4" y="13"/>
                  </a:cubicBezTo>
                  <a:cubicBezTo>
                    <a:pt x="2" y="12"/>
                    <a:pt x="1" y="10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4" y="0"/>
                    <a:pt x="19" y="3"/>
                    <a:pt x="19" y="8"/>
                  </a:cubicBezTo>
                  <a:cubicBezTo>
                    <a:pt x="19" y="10"/>
                    <a:pt x="17" y="12"/>
                    <a:pt x="15" y="13"/>
                  </a:cubicBezTo>
                  <a:cubicBezTo>
                    <a:pt x="18" y="14"/>
                    <a:pt x="20" y="17"/>
                    <a:pt x="20" y="20"/>
                  </a:cubicBezTo>
                  <a:cubicBezTo>
                    <a:pt x="20" y="26"/>
                    <a:pt x="15" y="29"/>
                    <a:pt x="10" y="29"/>
                  </a:cubicBezTo>
                  <a:close/>
                  <a:moveTo>
                    <a:pt x="10" y="24"/>
                  </a:moveTo>
                  <a:cubicBezTo>
                    <a:pt x="12" y="24"/>
                    <a:pt x="14" y="22"/>
                    <a:pt x="14" y="20"/>
                  </a:cubicBezTo>
                  <a:cubicBezTo>
                    <a:pt x="14" y="18"/>
                    <a:pt x="12" y="16"/>
                    <a:pt x="10" y="16"/>
                  </a:cubicBezTo>
                  <a:cubicBezTo>
                    <a:pt x="7" y="16"/>
                    <a:pt x="6" y="18"/>
                    <a:pt x="6" y="20"/>
                  </a:cubicBezTo>
                  <a:cubicBezTo>
                    <a:pt x="6" y="22"/>
                    <a:pt x="7" y="24"/>
                    <a:pt x="10" y="24"/>
                  </a:cubicBezTo>
                  <a:close/>
                  <a:moveTo>
                    <a:pt x="6" y="8"/>
                  </a:moveTo>
                  <a:cubicBezTo>
                    <a:pt x="6" y="10"/>
                    <a:pt x="8" y="11"/>
                    <a:pt x="10" y="11"/>
                  </a:cubicBezTo>
                  <a:cubicBezTo>
                    <a:pt x="11" y="11"/>
                    <a:pt x="13" y="10"/>
                    <a:pt x="13" y="8"/>
                  </a:cubicBezTo>
                  <a:cubicBezTo>
                    <a:pt x="13" y="6"/>
                    <a:pt x="11" y="4"/>
                    <a:pt x="10" y="4"/>
                  </a:cubicBezTo>
                  <a:cubicBezTo>
                    <a:pt x="8" y="4"/>
                    <a:pt x="6" y="6"/>
                    <a:pt x="6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1" name="Freeform 632"/>
            <p:cNvSpPr/>
            <p:nvPr/>
          </p:nvSpPr>
          <p:spPr bwMode="auto">
            <a:xfrm>
              <a:off x="-2017713" y="2238375"/>
              <a:ext cx="74613" cy="107950"/>
            </a:xfrm>
            <a:custGeom>
              <a:avLst/>
              <a:gdLst>
                <a:gd name="T0" fmla="*/ 278354988 w 20"/>
                <a:gd name="T1" fmla="*/ 401834569 h 29"/>
                <a:gd name="T2" fmla="*/ 69587814 w 20"/>
                <a:gd name="T3" fmla="*/ 401834569 h 29"/>
                <a:gd name="T4" fmla="*/ 0 w 20"/>
                <a:gd name="T5" fmla="*/ 346407828 h 29"/>
                <a:gd name="T6" fmla="*/ 55672490 w 20"/>
                <a:gd name="T7" fmla="*/ 263271438 h 29"/>
                <a:gd name="T8" fmla="*/ 139179360 w 20"/>
                <a:gd name="T9" fmla="*/ 180131326 h 29"/>
                <a:gd name="T10" fmla="*/ 180929064 w 20"/>
                <a:gd name="T11" fmla="*/ 110849760 h 29"/>
                <a:gd name="T12" fmla="*/ 139179360 w 20"/>
                <a:gd name="T13" fmla="*/ 69281566 h 29"/>
                <a:gd name="T14" fmla="*/ 97425925 w 20"/>
                <a:gd name="T15" fmla="*/ 110849760 h 29"/>
                <a:gd name="T16" fmla="*/ 125260304 w 20"/>
                <a:gd name="T17" fmla="*/ 166276502 h 29"/>
                <a:gd name="T18" fmla="*/ 69587814 w 20"/>
                <a:gd name="T19" fmla="*/ 221703243 h 29"/>
                <a:gd name="T20" fmla="*/ 13919055 w 20"/>
                <a:gd name="T21" fmla="*/ 110849760 h 29"/>
                <a:gd name="T22" fmla="*/ 139179360 w 20"/>
                <a:gd name="T23" fmla="*/ 0 h 29"/>
                <a:gd name="T24" fmla="*/ 264435933 w 20"/>
                <a:gd name="T25" fmla="*/ 110849760 h 29"/>
                <a:gd name="T26" fmla="*/ 208767174 w 20"/>
                <a:gd name="T27" fmla="*/ 235558067 h 29"/>
                <a:gd name="T28" fmla="*/ 111341249 w 20"/>
                <a:gd name="T29" fmla="*/ 318698179 h 29"/>
                <a:gd name="T30" fmla="*/ 278354988 w 20"/>
                <a:gd name="T31" fmla="*/ 318698179 h 29"/>
                <a:gd name="T32" fmla="*/ 278354988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5"/>
                  </a:cubicBezTo>
                  <a:cubicBezTo>
                    <a:pt x="0" y="23"/>
                    <a:pt x="1" y="23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8" y="5"/>
                    <a:pt x="7" y="7"/>
                    <a:pt x="7" y="8"/>
                  </a:cubicBezTo>
                  <a:cubicBezTo>
                    <a:pt x="7" y="10"/>
                    <a:pt x="8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1" y="12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8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2" name="Freeform 633"/>
            <p:cNvSpPr/>
            <p:nvPr/>
          </p:nvSpPr>
          <p:spPr bwMode="auto">
            <a:xfrm>
              <a:off x="-1938338" y="2238375"/>
              <a:ext cx="74613" cy="107950"/>
            </a:xfrm>
            <a:custGeom>
              <a:avLst/>
              <a:gdLst>
                <a:gd name="T0" fmla="*/ 55672490 w 20"/>
                <a:gd name="T1" fmla="*/ 401834569 h 29"/>
                <a:gd name="T2" fmla="*/ 180929064 w 20"/>
                <a:gd name="T3" fmla="*/ 180131326 h 29"/>
                <a:gd name="T4" fmla="*/ 194848119 w 20"/>
                <a:gd name="T5" fmla="*/ 138563131 h 29"/>
                <a:gd name="T6" fmla="*/ 139179360 w 20"/>
                <a:gd name="T7" fmla="*/ 83136390 h 29"/>
                <a:gd name="T8" fmla="*/ 83506870 w 20"/>
                <a:gd name="T9" fmla="*/ 138563131 h 29"/>
                <a:gd name="T10" fmla="*/ 153094684 w 20"/>
                <a:gd name="T11" fmla="*/ 193989872 h 29"/>
                <a:gd name="T12" fmla="*/ 111341249 w 20"/>
                <a:gd name="T13" fmla="*/ 263271438 h 29"/>
                <a:gd name="T14" fmla="*/ 0 w 20"/>
                <a:gd name="T15" fmla="*/ 138563131 h 29"/>
                <a:gd name="T16" fmla="*/ 139179360 w 20"/>
                <a:gd name="T17" fmla="*/ 0 h 29"/>
                <a:gd name="T18" fmla="*/ 278354988 w 20"/>
                <a:gd name="T19" fmla="*/ 138563131 h 29"/>
                <a:gd name="T20" fmla="*/ 250520609 w 20"/>
                <a:gd name="T21" fmla="*/ 221703243 h 29"/>
                <a:gd name="T22" fmla="*/ 153094684 w 20"/>
                <a:gd name="T23" fmla="*/ 401834569 h 29"/>
                <a:gd name="T24" fmla="*/ 55672490 w 20"/>
                <a:gd name="T25" fmla="*/ 401834569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4" y="29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7"/>
                    <a:pt x="13" y="6"/>
                    <a:pt x="10" y="6"/>
                  </a:cubicBezTo>
                  <a:cubicBezTo>
                    <a:pt x="8" y="6"/>
                    <a:pt x="6" y="7"/>
                    <a:pt x="6" y="10"/>
                  </a:cubicBezTo>
                  <a:cubicBezTo>
                    <a:pt x="6" y="12"/>
                    <a:pt x="8" y="14"/>
                    <a:pt x="11" y="14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3" y="18"/>
                    <a:pt x="0" y="14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2"/>
                    <a:pt x="19" y="14"/>
                    <a:pt x="18" y="16"/>
                  </a:cubicBezTo>
                  <a:cubicBezTo>
                    <a:pt x="11" y="29"/>
                    <a:pt x="11" y="29"/>
                    <a:pt x="11" y="29"/>
                  </a:cubicBezTo>
                  <a:lnTo>
                    <a:pt x="4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3" name="Freeform 634"/>
            <p:cNvSpPr/>
            <p:nvPr/>
          </p:nvSpPr>
          <p:spPr bwMode="auto">
            <a:xfrm>
              <a:off x="-1755775" y="2238375"/>
              <a:ext cx="71438" cy="107950"/>
            </a:xfrm>
            <a:custGeom>
              <a:avLst/>
              <a:gdLst>
                <a:gd name="T0" fmla="*/ 0 w 19"/>
                <a:gd name="T1" fmla="*/ 318698179 h 29"/>
                <a:gd name="T2" fmla="*/ 127231078 w 19"/>
                <a:gd name="T3" fmla="*/ 318698179 h 29"/>
                <a:gd name="T4" fmla="*/ 183779895 w 19"/>
                <a:gd name="T5" fmla="*/ 263271438 h 29"/>
                <a:gd name="T6" fmla="*/ 127231078 w 19"/>
                <a:gd name="T7" fmla="*/ 221703243 h 29"/>
                <a:gd name="T8" fmla="*/ 42411613 w 19"/>
                <a:gd name="T9" fmla="*/ 221703243 h 29"/>
                <a:gd name="T10" fmla="*/ 42411613 w 19"/>
                <a:gd name="T11" fmla="*/ 166276502 h 29"/>
                <a:gd name="T12" fmla="*/ 155505486 w 19"/>
                <a:gd name="T13" fmla="*/ 83136390 h 29"/>
                <a:gd name="T14" fmla="*/ 155505486 w 19"/>
                <a:gd name="T15" fmla="*/ 83136390 h 29"/>
                <a:gd name="T16" fmla="*/ 14137204 w 19"/>
                <a:gd name="T17" fmla="*/ 83136390 h 29"/>
                <a:gd name="T18" fmla="*/ 14137204 w 19"/>
                <a:gd name="T19" fmla="*/ 0 h 29"/>
                <a:gd name="T20" fmla="*/ 169642691 w 19"/>
                <a:gd name="T21" fmla="*/ 0 h 29"/>
                <a:gd name="T22" fmla="*/ 254462156 w 19"/>
                <a:gd name="T23" fmla="*/ 55426741 h 29"/>
                <a:gd name="T24" fmla="*/ 169642691 w 19"/>
                <a:gd name="T25" fmla="*/ 166276502 h 29"/>
                <a:gd name="T26" fmla="*/ 268599360 w 19"/>
                <a:gd name="T27" fmla="*/ 277126262 h 29"/>
                <a:gd name="T28" fmla="*/ 127231078 w 19"/>
                <a:gd name="T29" fmla="*/ 401834569 h 29"/>
                <a:gd name="T30" fmla="*/ 0 w 19"/>
                <a:gd name="T31" fmla="*/ 401834569 h 29"/>
                <a:gd name="T32" fmla="*/ 0 w 19"/>
                <a:gd name="T33" fmla="*/ 31869817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9">
                  <a:moveTo>
                    <a:pt x="0" y="23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11" y="23"/>
                    <a:pt x="13" y="22"/>
                    <a:pt x="13" y="19"/>
                  </a:cubicBezTo>
                  <a:cubicBezTo>
                    <a:pt x="13" y="17"/>
                    <a:pt x="11" y="16"/>
                    <a:pt x="9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10"/>
                    <a:pt x="12" y="12"/>
                  </a:cubicBezTo>
                  <a:cubicBezTo>
                    <a:pt x="16" y="12"/>
                    <a:pt x="19" y="15"/>
                    <a:pt x="19" y="20"/>
                  </a:cubicBezTo>
                  <a:cubicBezTo>
                    <a:pt x="19" y="26"/>
                    <a:pt x="15" y="29"/>
                    <a:pt x="9" y="29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4" name="Freeform 635"/>
            <p:cNvSpPr>
              <a:spLocks noEditPoints="1"/>
            </p:cNvSpPr>
            <p:nvPr/>
          </p:nvSpPr>
          <p:spPr bwMode="auto">
            <a:xfrm>
              <a:off x="-1676400" y="2238375"/>
              <a:ext cx="74613" cy="107950"/>
            </a:xfrm>
            <a:custGeom>
              <a:avLst/>
              <a:gdLst>
                <a:gd name="T0" fmla="*/ 0 w 20"/>
                <a:gd name="T1" fmla="*/ 124708307 h 29"/>
                <a:gd name="T2" fmla="*/ 139179360 w 20"/>
                <a:gd name="T3" fmla="*/ 0 h 29"/>
                <a:gd name="T4" fmla="*/ 278354988 w 20"/>
                <a:gd name="T5" fmla="*/ 124708307 h 29"/>
                <a:gd name="T6" fmla="*/ 278354988 w 20"/>
                <a:gd name="T7" fmla="*/ 277126262 h 29"/>
                <a:gd name="T8" fmla="*/ 139179360 w 20"/>
                <a:gd name="T9" fmla="*/ 401834569 h 29"/>
                <a:gd name="T10" fmla="*/ 0 w 20"/>
                <a:gd name="T11" fmla="*/ 277126262 h 29"/>
                <a:gd name="T12" fmla="*/ 0 w 20"/>
                <a:gd name="T13" fmla="*/ 124708307 h 29"/>
                <a:gd name="T14" fmla="*/ 194848119 w 20"/>
                <a:gd name="T15" fmla="*/ 124708307 h 29"/>
                <a:gd name="T16" fmla="*/ 139179360 w 20"/>
                <a:gd name="T17" fmla="*/ 69281566 h 29"/>
                <a:gd name="T18" fmla="*/ 83506870 w 20"/>
                <a:gd name="T19" fmla="*/ 124708307 h 29"/>
                <a:gd name="T20" fmla="*/ 83506870 w 20"/>
                <a:gd name="T21" fmla="*/ 277126262 h 29"/>
                <a:gd name="T22" fmla="*/ 139179360 w 20"/>
                <a:gd name="T23" fmla="*/ 318698179 h 29"/>
                <a:gd name="T24" fmla="*/ 194848119 w 20"/>
                <a:gd name="T25" fmla="*/ 277126262 h 29"/>
                <a:gd name="T26" fmla="*/ 194848119 w 20"/>
                <a:gd name="T27" fmla="*/ 124708307 h 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" h="29">
                  <a:moveTo>
                    <a:pt x="0" y="9"/>
                  </a:move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5"/>
                    <a:pt x="16" y="29"/>
                    <a:pt x="10" y="29"/>
                  </a:cubicBezTo>
                  <a:cubicBezTo>
                    <a:pt x="4" y="29"/>
                    <a:pt x="0" y="25"/>
                    <a:pt x="0" y="20"/>
                  </a:cubicBezTo>
                  <a:lnTo>
                    <a:pt x="0" y="9"/>
                  </a:lnTo>
                  <a:close/>
                  <a:moveTo>
                    <a:pt x="14" y="9"/>
                  </a:move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6" y="7"/>
                    <a:pt x="6" y="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7" y="23"/>
                    <a:pt x="10" y="23"/>
                  </a:cubicBezTo>
                  <a:cubicBezTo>
                    <a:pt x="13" y="23"/>
                    <a:pt x="14" y="22"/>
                    <a:pt x="14" y="20"/>
                  </a:cubicBezTo>
                  <a:lnTo>
                    <a:pt x="14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89" name="组合 1488"/>
          <p:cNvGrpSpPr/>
          <p:nvPr/>
        </p:nvGrpSpPr>
        <p:grpSpPr bwMode="auto">
          <a:xfrm>
            <a:off x="101600" y="2063750"/>
            <a:ext cx="706438" cy="725488"/>
            <a:chOff x="-2127250" y="673100"/>
            <a:chExt cx="1814512" cy="1862138"/>
          </a:xfrm>
        </p:grpSpPr>
        <p:sp>
          <p:nvSpPr>
            <p:cNvPr id="1490" name="Rectangle 640"/>
            <p:cNvSpPr>
              <a:spLocks noChangeArrowheads="1"/>
            </p:cNvSpPr>
            <p:nvPr/>
          </p:nvSpPr>
          <p:spPr bwMode="auto">
            <a:xfrm>
              <a:off x="-2127250" y="673100"/>
              <a:ext cx="1814512" cy="350424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28" name="Freeform 641"/>
            <p:cNvSpPr>
              <a:spLocks noEditPoints="1"/>
            </p:cNvSpPr>
            <p:nvPr/>
          </p:nvSpPr>
          <p:spPr bwMode="auto">
            <a:xfrm>
              <a:off x="-1824038" y="744538"/>
              <a:ext cx="217487" cy="220663"/>
            </a:xfrm>
            <a:custGeom>
              <a:avLst/>
              <a:gdLst>
                <a:gd name="T0" fmla="*/ 815527503 w 58"/>
                <a:gd name="T1" fmla="*/ 405649655 h 59"/>
                <a:gd name="T2" fmla="*/ 407765626 w 58"/>
                <a:gd name="T3" fmla="*/ 825290840 h 59"/>
                <a:gd name="T4" fmla="*/ 0 w 58"/>
                <a:gd name="T5" fmla="*/ 405649655 h 59"/>
                <a:gd name="T6" fmla="*/ 407765626 w 58"/>
                <a:gd name="T7" fmla="*/ 0 h 59"/>
                <a:gd name="T8" fmla="*/ 815527503 w 58"/>
                <a:gd name="T9" fmla="*/ 405649655 h 59"/>
                <a:gd name="T10" fmla="*/ 168728664 w 58"/>
                <a:gd name="T11" fmla="*/ 405649655 h 59"/>
                <a:gd name="T12" fmla="*/ 407765626 w 58"/>
                <a:gd name="T13" fmla="*/ 657433618 h 59"/>
                <a:gd name="T14" fmla="*/ 646798838 w 58"/>
                <a:gd name="T15" fmla="*/ 405649655 h 59"/>
                <a:gd name="T16" fmla="*/ 407765626 w 58"/>
                <a:gd name="T17" fmla="*/ 167857222 h 59"/>
                <a:gd name="T18" fmla="*/ 168728664 w 58"/>
                <a:gd name="T19" fmla="*/ 405649655 h 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8" h="59">
                  <a:moveTo>
                    <a:pt x="58" y="29"/>
                  </a:moveTo>
                  <a:cubicBezTo>
                    <a:pt x="58" y="45"/>
                    <a:pt x="46" y="59"/>
                    <a:pt x="29" y="59"/>
                  </a:cubicBezTo>
                  <a:cubicBezTo>
                    <a:pt x="12" y="59"/>
                    <a:pt x="0" y="45"/>
                    <a:pt x="0" y="29"/>
                  </a:cubicBezTo>
                  <a:cubicBezTo>
                    <a:pt x="0" y="13"/>
                    <a:pt x="12" y="0"/>
                    <a:pt x="29" y="0"/>
                  </a:cubicBezTo>
                  <a:cubicBezTo>
                    <a:pt x="46" y="0"/>
                    <a:pt x="58" y="13"/>
                    <a:pt x="58" y="29"/>
                  </a:cubicBezTo>
                  <a:close/>
                  <a:moveTo>
                    <a:pt x="12" y="29"/>
                  </a:moveTo>
                  <a:cubicBezTo>
                    <a:pt x="12" y="39"/>
                    <a:pt x="18" y="47"/>
                    <a:pt x="29" y="47"/>
                  </a:cubicBezTo>
                  <a:cubicBezTo>
                    <a:pt x="39" y="47"/>
                    <a:pt x="46" y="39"/>
                    <a:pt x="46" y="29"/>
                  </a:cubicBezTo>
                  <a:cubicBezTo>
                    <a:pt x="46" y="20"/>
                    <a:pt x="39" y="12"/>
                    <a:pt x="29" y="12"/>
                  </a:cubicBezTo>
                  <a:cubicBezTo>
                    <a:pt x="18" y="12"/>
                    <a:pt x="12" y="20"/>
                    <a:pt x="12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9" name="Freeform 642"/>
            <p:cNvSpPr/>
            <p:nvPr/>
          </p:nvSpPr>
          <p:spPr bwMode="auto">
            <a:xfrm>
              <a:off x="-1587500" y="747713"/>
              <a:ext cx="134937" cy="214313"/>
            </a:xfrm>
            <a:custGeom>
              <a:avLst/>
              <a:gdLst>
                <a:gd name="T0" fmla="*/ 505777610 w 36"/>
                <a:gd name="T1" fmla="*/ 155504761 h 57"/>
                <a:gd name="T2" fmla="*/ 379334145 w 36"/>
                <a:gd name="T3" fmla="*/ 155504761 h 57"/>
                <a:gd name="T4" fmla="*/ 168592537 w 36"/>
                <a:gd name="T5" fmla="*/ 395828591 h 57"/>
                <a:gd name="T6" fmla="*/ 379334145 w 36"/>
                <a:gd name="T7" fmla="*/ 636148662 h 57"/>
                <a:gd name="T8" fmla="*/ 505777610 w 36"/>
                <a:gd name="T9" fmla="*/ 636148662 h 57"/>
                <a:gd name="T10" fmla="*/ 505777610 w 36"/>
                <a:gd name="T11" fmla="*/ 805790561 h 57"/>
                <a:gd name="T12" fmla="*/ 365285704 w 36"/>
                <a:gd name="T13" fmla="*/ 805790561 h 57"/>
                <a:gd name="T14" fmla="*/ 0 w 36"/>
                <a:gd name="T15" fmla="*/ 395828591 h 57"/>
                <a:gd name="T16" fmla="*/ 365285704 w 36"/>
                <a:gd name="T17" fmla="*/ 0 h 57"/>
                <a:gd name="T18" fmla="*/ 505777610 w 36"/>
                <a:gd name="T19" fmla="*/ 0 h 57"/>
                <a:gd name="T20" fmla="*/ 505777610 w 36"/>
                <a:gd name="T21" fmla="*/ 155504761 h 5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6" h="57">
                  <a:moveTo>
                    <a:pt x="36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9" y="11"/>
                    <a:pt x="12" y="20"/>
                    <a:pt x="12" y="28"/>
                  </a:cubicBezTo>
                  <a:cubicBezTo>
                    <a:pt x="12" y="36"/>
                    <a:pt x="19" y="45"/>
                    <a:pt x="27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13" y="57"/>
                    <a:pt x="0" y="46"/>
                    <a:pt x="0" y="28"/>
                  </a:cubicBezTo>
                  <a:cubicBezTo>
                    <a:pt x="0" y="11"/>
                    <a:pt x="13" y="0"/>
                    <a:pt x="26" y="0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3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0" name="Freeform 643"/>
            <p:cNvSpPr/>
            <p:nvPr/>
          </p:nvSpPr>
          <p:spPr bwMode="auto">
            <a:xfrm>
              <a:off x="-1449388" y="747713"/>
              <a:ext cx="139700" cy="214313"/>
            </a:xfrm>
            <a:custGeom>
              <a:avLst/>
              <a:gdLst>
                <a:gd name="T0" fmla="*/ 78125638 w 88"/>
                <a:gd name="T1" fmla="*/ 65524215 h 135"/>
                <a:gd name="T2" fmla="*/ 0 w 88"/>
                <a:gd name="T3" fmla="*/ 65524215 h 135"/>
                <a:gd name="T4" fmla="*/ 0 w 88"/>
                <a:gd name="T5" fmla="*/ 0 h 135"/>
                <a:gd name="T6" fmla="*/ 221773750 w 88"/>
                <a:gd name="T7" fmla="*/ 0 h 135"/>
                <a:gd name="T8" fmla="*/ 221773750 w 88"/>
                <a:gd name="T9" fmla="*/ 65524215 h 135"/>
                <a:gd name="T10" fmla="*/ 148690013 w 88"/>
                <a:gd name="T11" fmla="*/ 65524215 h 135"/>
                <a:gd name="T12" fmla="*/ 148690013 w 88"/>
                <a:gd name="T13" fmla="*/ 340222681 h 135"/>
                <a:gd name="T14" fmla="*/ 78125638 w 88"/>
                <a:gd name="T15" fmla="*/ 340222681 h 135"/>
                <a:gd name="T16" fmla="*/ 78125638 w 88"/>
                <a:gd name="T17" fmla="*/ 65524215 h 1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8" h="135">
                  <a:moveTo>
                    <a:pt x="31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26"/>
                  </a:lnTo>
                  <a:lnTo>
                    <a:pt x="59" y="26"/>
                  </a:lnTo>
                  <a:lnTo>
                    <a:pt x="59" y="135"/>
                  </a:lnTo>
                  <a:lnTo>
                    <a:pt x="31" y="135"/>
                  </a:lnTo>
                  <a:lnTo>
                    <a:pt x="31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1" name="Freeform 644"/>
            <p:cNvSpPr>
              <a:spLocks noEditPoints="1"/>
            </p:cNvSpPr>
            <p:nvPr/>
          </p:nvSpPr>
          <p:spPr bwMode="auto">
            <a:xfrm>
              <a:off x="-1309688" y="744538"/>
              <a:ext cx="212725" cy="220663"/>
            </a:xfrm>
            <a:custGeom>
              <a:avLst/>
              <a:gdLst>
                <a:gd name="T0" fmla="*/ 793893432 w 57"/>
                <a:gd name="T1" fmla="*/ 405649655 h 59"/>
                <a:gd name="T2" fmla="*/ 403912527 w 57"/>
                <a:gd name="T3" fmla="*/ 825290840 h 59"/>
                <a:gd name="T4" fmla="*/ 0 w 57"/>
                <a:gd name="T5" fmla="*/ 405649655 h 59"/>
                <a:gd name="T6" fmla="*/ 403912527 w 57"/>
                <a:gd name="T7" fmla="*/ 0 h 59"/>
                <a:gd name="T8" fmla="*/ 793893432 w 57"/>
                <a:gd name="T9" fmla="*/ 405649655 h 59"/>
                <a:gd name="T10" fmla="*/ 167134674 w 57"/>
                <a:gd name="T11" fmla="*/ 405649655 h 59"/>
                <a:gd name="T12" fmla="*/ 403912527 w 57"/>
                <a:gd name="T13" fmla="*/ 657433618 h 59"/>
                <a:gd name="T14" fmla="*/ 640686648 w 57"/>
                <a:gd name="T15" fmla="*/ 405649655 h 59"/>
                <a:gd name="T16" fmla="*/ 403912527 w 57"/>
                <a:gd name="T17" fmla="*/ 167857222 h 59"/>
                <a:gd name="T18" fmla="*/ 167134674 w 57"/>
                <a:gd name="T19" fmla="*/ 405649655 h 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" h="59">
                  <a:moveTo>
                    <a:pt x="57" y="29"/>
                  </a:moveTo>
                  <a:cubicBezTo>
                    <a:pt x="57" y="45"/>
                    <a:pt x="46" y="59"/>
                    <a:pt x="29" y="59"/>
                  </a:cubicBezTo>
                  <a:cubicBezTo>
                    <a:pt x="12" y="59"/>
                    <a:pt x="0" y="45"/>
                    <a:pt x="0" y="29"/>
                  </a:cubicBezTo>
                  <a:cubicBezTo>
                    <a:pt x="0" y="13"/>
                    <a:pt x="12" y="0"/>
                    <a:pt x="29" y="0"/>
                  </a:cubicBezTo>
                  <a:cubicBezTo>
                    <a:pt x="46" y="0"/>
                    <a:pt x="57" y="13"/>
                    <a:pt x="57" y="29"/>
                  </a:cubicBezTo>
                  <a:close/>
                  <a:moveTo>
                    <a:pt x="12" y="29"/>
                  </a:moveTo>
                  <a:cubicBezTo>
                    <a:pt x="12" y="39"/>
                    <a:pt x="18" y="47"/>
                    <a:pt x="29" y="47"/>
                  </a:cubicBezTo>
                  <a:cubicBezTo>
                    <a:pt x="39" y="47"/>
                    <a:pt x="46" y="39"/>
                    <a:pt x="46" y="29"/>
                  </a:cubicBezTo>
                  <a:cubicBezTo>
                    <a:pt x="46" y="20"/>
                    <a:pt x="39" y="12"/>
                    <a:pt x="29" y="12"/>
                  </a:cubicBezTo>
                  <a:cubicBezTo>
                    <a:pt x="18" y="12"/>
                    <a:pt x="12" y="20"/>
                    <a:pt x="12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2" name="Freeform 645"/>
            <p:cNvSpPr/>
            <p:nvPr/>
          </p:nvSpPr>
          <p:spPr bwMode="auto">
            <a:xfrm>
              <a:off x="-1069975" y="744538"/>
              <a:ext cx="142875" cy="217488"/>
            </a:xfrm>
            <a:custGeom>
              <a:avLst/>
              <a:gdLst>
                <a:gd name="T0" fmla="*/ 0 w 38"/>
                <a:gd name="T1" fmla="*/ 815535002 h 58"/>
                <a:gd name="T2" fmla="*/ 0 w 38"/>
                <a:gd name="T3" fmla="*/ 281219484 h 58"/>
                <a:gd name="T4" fmla="*/ 268597480 w 38"/>
                <a:gd name="T5" fmla="*/ 0 h 58"/>
                <a:gd name="T6" fmla="*/ 508916990 w 38"/>
                <a:gd name="T7" fmla="*/ 239034311 h 58"/>
                <a:gd name="T8" fmla="*/ 438235224 w 38"/>
                <a:gd name="T9" fmla="*/ 379644053 h 58"/>
                <a:gd name="T10" fmla="*/ 537191201 w 38"/>
                <a:gd name="T11" fmla="*/ 576500691 h 58"/>
                <a:gd name="T12" fmla="*/ 325142141 w 38"/>
                <a:gd name="T13" fmla="*/ 815535002 h 58"/>
                <a:gd name="T14" fmla="*/ 212049059 w 38"/>
                <a:gd name="T15" fmla="*/ 815535002 h 58"/>
                <a:gd name="T16" fmla="*/ 212049059 w 38"/>
                <a:gd name="T17" fmla="*/ 646801812 h 58"/>
                <a:gd name="T18" fmla="*/ 296867931 w 38"/>
                <a:gd name="T19" fmla="*/ 646801812 h 58"/>
                <a:gd name="T20" fmla="*/ 367553457 w 38"/>
                <a:gd name="T21" fmla="*/ 562438967 h 58"/>
                <a:gd name="T22" fmla="*/ 282730826 w 38"/>
                <a:gd name="T23" fmla="*/ 478072372 h 58"/>
                <a:gd name="T24" fmla="*/ 212049059 w 38"/>
                <a:gd name="T25" fmla="*/ 478072372 h 58"/>
                <a:gd name="T26" fmla="*/ 212049059 w 38"/>
                <a:gd name="T27" fmla="*/ 337462630 h 58"/>
                <a:gd name="T28" fmla="*/ 254460375 w 38"/>
                <a:gd name="T29" fmla="*/ 337462630 h 58"/>
                <a:gd name="T30" fmla="*/ 339279247 w 38"/>
                <a:gd name="T31" fmla="*/ 253096035 h 58"/>
                <a:gd name="T32" fmla="*/ 254460375 w 38"/>
                <a:gd name="T33" fmla="*/ 154671466 h 58"/>
                <a:gd name="T34" fmla="*/ 169637743 w 38"/>
                <a:gd name="T35" fmla="*/ 267157759 h 58"/>
                <a:gd name="T36" fmla="*/ 169637743 w 38"/>
                <a:gd name="T37" fmla="*/ 815535002 h 58"/>
                <a:gd name="T38" fmla="*/ 0 w 38"/>
                <a:gd name="T39" fmla="*/ 815535002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8" h="58">
                  <a:moveTo>
                    <a:pt x="0" y="58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6"/>
                    <a:pt x="8" y="0"/>
                    <a:pt x="19" y="0"/>
                  </a:cubicBezTo>
                  <a:cubicBezTo>
                    <a:pt x="29" y="0"/>
                    <a:pt x="36" y="7"/>
                    <a:pt x="36" y="17"/>
                  </a:cubicBezTo>
                  <a:cubicBezTo>
                    <a:pt x="36" y="21"/>
                    <a:pt x="34" y="25"/>
                    <a:pt x="31" y="27"/>
                  </a:cubicBezTo>
                  <a:cubicBezTo>
                    <a:pt x="36" y="30"/>
                    <a:pt x="38" y="35"/>
                    <a:pt x="38" y="41"/>
                  </a:cubicBezTo>
                  <a:cubicBezTo>
                    <a:pt x="38" y="51"/>
                    <a:pt x="32" y="58"/>
                    <a:pt x="23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4" y="46"/>
                    <a:pt x="26" y="44"/>
                    <a:pt x="26" y="40"/>
                  </a:cubicBezTo>
                  <a:cubicBezTo>
                    <a:pt x="26" y="35"/>
                    <a:pt x="23" y="34"/>
                    <a:pt x="20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2" y="24"/>
                    <a:pt x="24" y="22"/>
                    <a:pt x="24" y="18"/>
                  </a:cubicBezTo>
                  <a:cubicBezTo>
                    <a:pt x="24" y="14"/>
                    <a:pt x="22" y="11"/>
                    <a:pt x="18" y="11"/>
                  </a:cubicBezTo>
                  <a:cubicBezTo>
                    <a:pt x="14" y="11"/>
                    <a:pt x="12" y="14"/>
                    <a:pt x="12" y="19"/>
                  </a:cubicBezTo>
                  <a:cubicBezTo>
                    <a:pt x="12" y="58"/>
                    <a:pt x="12" y="58"/>
                    <a:pt x="12" y="58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3" name="Freeform 646"/>
            <p:cNvSpPr/>
            <p:nvPr/>
          </p:nvSpPr>
          <p:spPr bwMode="auto">
            <a:xfrm>
              <a:off x="-909638" y="747713"/>
              <a:ext cx="128587" cy="214313"/>
            </a:xfrm>
            <a:custGeom>
              <a:avLst/>
              <a:gdLst>
                <a:gd name="T0" fmla="*/ 486312252 w 34"/>
                <a:gd name="T1" fmla="*/ 155504761 h 57"/>
                <a:gd name="T2" fmla="*/ 386188363 w 34"/>
                <a:gd name="T3" fmla="*/ 155504761 h 57"/>
                <a:gd name="T4" fmla="*/ 185944366 w 34"/>
                <a:gd name="T5" fmla="*/ 325142900 h 57"/>
                <a:gd name="T6" fmla="*/ 486312252 w 34"/>
                <a:gd name="T7" fmla="*/ 325142900 h 57"/>
                <a:gd name="T8" fmla="*/ 486312252 w 34"/>
                <a:gd name="T9" fmla="*/ 480647661 h 57"/>
                <a:gd name="T10" fmla="*/ 185944366 w 34"/>
                <a:gd name="T11" fmla="*/ 480647661 h 57"/>
                <a:gd name="T12" fmla="*/ 386188363 w 34"/>
                <a:gd name="T13" fmla="*/ 636148662 h 57"/>
                <a:gd name="T14" fmla="*/ 486312252 w 34"/>
                <a:gd name="T15" fmla="*/ 636148662 h 57"/>
                <a:gd name="T16" fmla="*/ 486312252 w 34"/>
                <a:gd name="T17" fmla="*/ 805790561 h 57"/>
                <a:gd name="T18" fmla="*/ 400491775 w 34"/>
                <a:gd name="T19" fmla="*/ 805790561 h 57"/>
                <a:gd name="T20" fmla="*/ 0 w 34"/>
                <a:gd name="T21" fmla="*/ 395828591 h 57"/>
                <a:gd name="T22" fmla="*/ 400491775 w 34"/>
                <a:gd name="T23" fmla="*/ 0 h 57"/>
                <a:gd name="T24" fmla="*/ 486312252 w 34"/>
                <a:gd name="T25" fmla="*/ 0 h 57"/>
                <a:gd name="T26" fmla="*/ 486312252 w 34"/>
                <a:gd name="T27" fmla="*/ 155504761 h 5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57">
                  <a:moveTo>
                    <a:pt x="34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4" y="18"/>
                    <a:pt x="13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9"/>
                    <a:pt x="18" y="45"/>
                    <a:pt x="27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9" y="57"/>
                    <a:pt x="0" y="42"/>
                    <a:pt x="0" y="28"/>
                  </a:cubicBezTo>
                  <a:cubicBezTo>
                    <a:pt x="0" y="15"/>
                    <a:pt x="9" y="0"/>
                    <a:pt x="28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4" name="Freeform 647"/>
            <p:cNvSpPr/>
            <p:nvPr/>
          </p:nvSpPr>
          <p:spPr bwMode="auto">
            <a:xfrm>
              <a:off x="-747713" y="744538"/>
              <a:ext cx="142875" cy="217488"/>
            </a:xfrm>
            <a:custGeom>
              <a:avLst/>
              <a:gdLst>
                <a:gd name="T0" fmla="*/ 0 w 38"/>
                <a:gd name="T1" fmla="*/ 815535002 h 58"/>
                <a:gd name="T2" fmla="*/ 0 w 38"/>
                <a:gd name="T3" fmla="*/ 267157759 h 58"/>
                <a:gd name="T4" fmla="*/ 282730826 w 38"/>
                <a:gd name="T5" fmla="*/ 0 h 58"/>
                <a:gd name="T6" fmla="*/ 523054095 w 38"/>
                <a:gd name="T7" fmla="*/ 239034311 h 58"/>
                <a:gd name="T8" fmla="*/ 424098118 w 38"/>
                <a:gd name="T9" fmla="*/ 407767501 h 58"/>
                <a:gd name="T10" fmla="*/ 537191201 w 38"/>
                <a:gd name="T11" fmla="*/ 590558666 h 58"/>
                <a:gd name="T12" fmla="*/ 537191201 w 38"/>
                <a:gd name="T13" fmla="*/ 815535002 h 58"/>
                <a:gd name="T14" fmla="*/ 367553457 w 38"/>
                <a:gd name="T15" fmla="*/ 815535002 h 58"/>
                <a:gd name="T16" fmla="*/ 367553457 w 38"/>
                <a:gd name="T17" fmla="*/ 590558666 h 58"/>
                <a:gd name="T18" fmla="*/ 282730826 w 38"/>
                <a:gd name="T19" fmla="*/ 492134096 h 58"/>
                <a:gd name="T20" fmla="*/ 212049059 w 38"/>
                <a:gd name="T21" fmla="*/ 492134096 h 58"/>
                <a:gd name="T22" fmla="*/ 212049059 w 38"/>
                <a:gd name="T23" fmla="*/ 351524354 h 58"/>
                <a:gd name="T24" fmla="*/ 353416352 w 38"/>
                <a:gd name="T25" fmla="*/ 253096035 h 58"/>
                <a:gd name="T26" fmla="*/ 254460375 w 38"/>
                <a:gd name="T27" fmla="*/ 154671466 h 58"/>
                <a:gd name="T28" fmla="*/ 169637743 w 38"/>
                <a:gd name="T29" fmla="*/ 253096035 h 58"/>
                <a:gd name="T30" fmla="*/ 169637743 w 38"/>
                <a:gd name="T31" fmla="*/ 815535002 h 58"/>
                <a:gd name="T32" fmla="*/ 0 w 38"/>
                <a:gd name="T33" fmla="*/ 815535002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8" h="58">
                  <a:moveTo>
                    <a:pt x="0" y="58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0"/>
                    <a:pt x="4" y="0"/>
                    <a:pt x="20" y="0"/>
                  </a:cubicBezTo>
                  <a:cubicBezTo>
                    <a:pt x="31" y="0"/>
                    <a:pt x="37" y="9"/>
                    <a:pt x="37" y="17"/>
                  </a:cubicBezTo>
                  <a:cubicBezTo>
                    <a:pt x="37" y="22"/>
                    <a:pt x="35" y="27"/>
                    <a:pt x="30" y="29"/>
                  </a:cubicBezTo>
                  <a:cubicBezTo>
                    <a:pt x="37" y="31"/>
                    <a:pt x="38" y="35"/>
                    <a:pt x="38" y="42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7"/>
                    <a:pt x="24" y="35"/>
                    <a:pt x="20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20" y="25"/>
                    <a:pt x="25" y="24"/>
                    <a:pt x="25" y="18"/>
                  </a:cubicBezTo>
                  <a:cubicBezTo>
                    <a:pt x="25" y="14"/>
                    <a:pt x="22" y="11"/>
                    <a:pt x="18" y="11"/>
                  </a:cubicBezTo>
                  <a:cubicBezTo>
                    <a:pt x="15" y="11"/>
                    <a:pt x="12" y="14"/>
                    <a:pt x="12" y="18"/>
                  </a:cubicBezTo>
                  <a:cubicBezTo>
                    <a:pt x="12" y="58"/>
                    <a:pt x="12" y="58"/>
                    <a:pt x="12" y="58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8" name="Line 648"/>
            <p:cNvSpPr>
              <a:spLocks noChangeShapeType="1"/>
            </p:cNvSpPr>
            <p:nvPr/>
          </p:nvSpPr>
          <p:spPr bwMode="auto">
            <a:xfrm>
              <a:off x="-2123171" y="1349500"/>
              <a:ext cx="1810433" cy="0"/>
            </a:xfrm>
            <a:prstGeom prst="line">
              <a:avLst/>
            </a:prstGeom>
            <a:noFill/>
            <a:ln w="14288" cap="flat">
              <a:solidFill>
                <a:srgbClr val="FFFF00">
                  <a:alpha val="31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FFFF00"/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36" name="Freeform 649"/>
            <p:cNvSpPr/>
            <p:nvPr/>
          </p:nvSpPr>
          <p:spPr bwMode="auto">
            <a:xfrm>
              <a:off x="-2044700" y="1152525"/>
              <a:ext cx="85725" cy="138113"/>
            </a:xfrm>
            <a:custGeom>
              <a:avLst/>
              <a:gdLst>
                <a:gd name="T0" fmla="*/ 305620807 w 23"/>
                <a:gd name="T1" fmla="*/ 97533907 h 37"/>
                <a:gd name="T2" fmla="*/ 152810403 w 23"/>
                <a:gd name="T3" fmla="*/ 97533907 h 37"/>
                <a:gd name="T4" fmla="*/ 111133145 w 23"/>
                <a:gd name="T5" fmla="*/ 139337353 h 37"/>
                <a:gd name="T6" fmla="*/ 319511984 w 23"/>
                <a:gd name="T7" fmla="*/ 362274132 h 37"/>
                <a:gd name="T8" fmla="*/ 180592758 w 23"/>
                <a:gd name="T9" fmla="*/ 515545967 h 37"/>
                <a:gd name="T10" fmla="*/ 0 w 23"/>
                <a:gd name="T11" fmla="*/ 515545967 h 37"/>
                <a:gd name="T12" fmla="*/ 0 w 23"/>
                <a:gd name="T13" fmla="*/ 418012059 h 37"/>
                <a:gd name="T14" fmla="*/ 180592758 w 23"/>
                <a:gd name="T15" fmla="*/ 418012059 h 37"/>
                <a:gd name="T16" fmla="*/ 208378839 w 23"/>
                <a:gd name="T17" fmla="*/ 376208614 h 37"/>
                <a:gd name="T18" fmla="*/ 0 w 23"/>
                <a:gd name="T19" fmla="*/ 139337353 h 37"/>
                <a:gd name="T20" fmla="*/ 125028049 w 23"/>
                <a:gd name="T21" fmla="*/ 0 h 37"/>
                <a:gd name="T22" fmla="*/ 305620807 w 23"/>
                <a:gd name="T23" fmla="*/ 0 h 37"/>
                <a:gd name="T24" fmla="*/ 305620807 w 23"/>
                <a:gd name="T25" fmla="*/ 97533907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" h="37">
                  <a:moveTo>
                    <a:pt x="2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8" y="8"/>
                    <a:pt x="8" y="10"/>
                  </a:cubicBezTo>
                  <a:cubicBezTo>
                    <a:pt x="8" y="13"/>
                    <a:pt x="23" y="18"/>
                    <a:pt x="23" y="26"/>
                  </a:cubicBezTo>
                  <a:cubicBezTo>
                    <a:pt x="23" y="31"/>
                    <a:pt x="21" y="37"/>
                    <a:pt x="13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5" y="27"/>
                  </a:cubicBezTo>
                  <a:cubicBezTo>
                    <a:pt x="15" y="23"/>
                    <a:pt x="0" y="19"/>
                    <a:pt x="0" y="10"/>
                  </a:cubicBezTo>
                  <a:cubicBezTo>
                    <a:pt x="0" y="3"/>
                    <a:pt x="5" y="0"/>
                    <a:pt x="9" y="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7" name="Freeform 650"/>
            <p:cNvSpPr/>
            <p:nvPr/>
          </p:nvSpPr>
          <p:spPr bwMode="auto">
            <a:xfrm>
              <a:off x="-1820863" y="1149350"/>
              <a:ext cx="161925" cy="146050"/>
            </a:xfrm>
            <a:custGeom>
              <a:avLst/>
              <a:gdLst>
                <a:gd name="T0" fmla="*/ 0 w 43"/>
                <a:gd name="T1" fmla="*/ 532913981 h 39"/>
                <a:gd name="T2" fmla="*/ 56722704 w 43"/>
                <a:gd name="T3" fmla="*/ 112192614 h 39"/>
                <a:gd name="T4" fmla="*/ 141804877 w 43"/>
                <a:gd name="T5" fmla="*/ 0 h 39"/>
                <a:gd name="T6" fmla="*/ 241068668 w 43"/>
                <a:gd name="T7" fmla="*/ 84143524 h 39"/>
                <a:gd name="T8" fmla="*/ 297791372 w 43"/>
                <a:gd name="T9" fmla="*/ 336577842 h 39"/>
                <a:gd name="T10" fmla="*/ 297791372 w 43"/>
                <a:gd name="T11" fmla="*/ 336577842 h 39"/>
                <a:gd name="T12" fmla="*/ 354510310 w 43"/>
                <a:gd name="T13" fmla="*/ 84143524 h 39"/>
                <a:gd name="T14" fmla="*/ 453774101 w 43"/>
                <a:gd name="T15" fmla="*/ 0 h 39"/>
                <a:gd name="T16" fmla="*/ 553037892 w 43"/>
                <a:gd name="T17" fmla="*/ 112192614 h 39"/>
                <a:gd name="T18" fmla="*/ 609760596 w 43"/>
                <a:gd name="T19" fmla="*/ 532913981 h 39"/>
                <a:gd name="T20" fmla="*/ 482137336 w 43"/>
                <a:gd name="T21" fmla="*/ 532913981 h 39"/>
                <a:gd name="T22" fmla="*/ 453774101 w 43"/>
                <a:gd name="T23" fmla="*/ 126217159 h 39"/>
                <a:gd name="T24" fmla="*/ 439596249 w 43"/>
                <a:gd name="T25" fmla="*/ 126217159 h 39"/>
                <a:gd name="T26" fmla="*/ 354510310 w 43"/>
                <a:gd name="T27" fmla="*/ 504864891 h 39"/>
                <a:gd name="T28" fmla="*/ 297791372 w 43"/>
                <a:gd name="T29" fmla="*/ 546938526 h 39"/>
                <a:gd name="T30" fmla="*/ 255250285 w 43"/>
                <a:gd name="T31" fmla="*/ 504864891 h 39"/>
                <a:gd name="T32" fmla="*/ 155986495 w 43"/>
                <a:gd name="T33" fmla="*/ 126217159 h 39"/>
                <a:gd name="T34" fmla="*/ 155986495 w 43"/>
                <a:gd name="T35" fmla="*/ 126217159 h 39"/>
                <a:gd name="T36" fmla="*/ 113445408 w 43"/>
                <a:gd name="T37" fmla="*/ 532913981 h 39"/>
                <a:gd name="T38" fmla="*/ 0 w 43"/>
                <a:gd name="T39" fmla="*/ 532913981 h 3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3" h="39">
                  <a:moveTo>
                    <a:pt x="0" y="3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3"/>
                    <a:pt x="6" y="0"/>
                    <a:pt x="10" y="0"/>
                  </a:cubicBezTo>
                  <a:cubicBezTo>
                    <a:pt x="14" y="0"/>
                    <a:pt x="17" y="2"/>
                    <a:pt x="17" y="6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2"/>
                    <a:pt x="29" y="0"/>
                    <a:pt x="32" y="0"/>
                  </a:cubicBezTo>
                  <a:cubicBezTo>
                    <a:pt x="37" y="0"/>
                    <a:pt x="38" y="3"/>
                    <a:pt x="39" y="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4" y="38"/>
                    <a:pt x="23" y="39"/>
                    <a:pt x="21" y="39"/>
                  </a:cubicBezTo>
                  <a:cubicBezTo>
                    <a:pt x="19" y="39"/>
                    <a:pt x="18" y="38"/>
                    <a:pt x="18" y="36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38"/>
                    <a:pt x="8" y="38"/>
                    <a:pt x="8" y="38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" name="Freeform 651"/>
            <p:cNvSpPr/>
            <p:nvPr/>
          </p:nvSpPr>
          <p:spPr bwMode="auto">
            <a:xfrm>
              <a:off x="-1524000" y="1152525"/>
              <a:ext cx="90487" cy="138113"/>
            </a:xfrm>
            <a:custGeom>
              <a:avLst/>
              <a:gdLst>
                <a:gd name="T0" fmla="*/ 47881910 w 57"/>
                <a:gd name="T1" fmla="*/ 40322646 h 87"/>
                <a:gd name="T2" fmla="*/ 0 w 57"/>
                <a:gd name="T3" fmla="*/ 40322646 h 87"/>
                <a:gd name="T4" fmla="*/ 0 w 57"/>
                <a:gd name="T5" fmla="*/ 0 h 87"/>
                <a:gd name="T6" fmla="*/ 143647319 w 57"/>
                <a:gd name="T7" fmla="*/ 0 h 87"/>
                <a:gd name="T8" fmla="*/ 143647319 w 57"/>
                <a:gd name="T9" fmla="*/ 40322646 h 87"/>
                <a:gd name="T10" fmla="*/ 95765408 w 57"/>
                <a:gd name="T11" fmla="*/ 40322646 h 87"/>
                <a:gd name="T12" fmla="*/ 95765408 w 57"/>
                <a:gd name="T13" fmla="*/ 219255181 h 87"/>
                <a:gd name="T14" fmla="*/ 47881910 w 57"/>
                <a:gd name="T15" fmla="*/ 219255181 h 87"/>
                <a:gd name="T16" fmla="*/ 47881910 w 57"/>
                <a:gd name="T17" fmla="*/ 40322646 h 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87">
                  <a:moveTo>
                    <a:pt x="19" y="16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6"/>
                  </a:lnTo>
                  <a:lnTo>
                    <a:pt x="38" y="16"/>
                  </a:lnTo>
                  <a:lnTo>
                    <a:pt x="38" y="87"/>
                  </a:lnTo>
                  <a:lnTo>
                    <a:pt x="19" y="87"/>
                  </a:lnTo>
                  <a:lnTo>
                    <a:pt x="19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9" name="Freeform 652"/>
            <p:cNvSpPr/>
            <p:nvPr/>
          </p:nvSpPr>
          <p:spPr bwMode="auto">
            <a:xfrm>
              <a:off x="-1295400" y="1152525"/>
              <a:ext cx="157162" cy="142875"/>
            </a:xfrm>
            <a:custGeom>
              <a:avLst/>
              <a:gdLst>
                <a:gd name="T0" fmla="*/ 350055903 w 42"/>
                <a:gd name="T1" fmla="*/ 0 h 38"/>
                <a:gd name="T2" fmla="*/ 350055903 w 42"/>
                <a:gd name="T3" fmla="*/ 339279247 h 38"/>
                <a:gd name="T4" fmla="*/ 406065447 w 42"/>
                <a:gd name="T5" fmla="*/ 438235224 h 38"/>
                <a:gd name="T6" fmla="*/ 476073634 w 42"/>
                <a:gd name="T7" fmla="*/ 339279247 h 38"/>
                <a:gd name="T8" fmla="*/ 476073634 w 42"/>
                <a:gd name="T9" fmla="*/ 0 h 38"/>
                <a:gd name="T10" fmla="*/ 588092720 w 42"/>
                <a:gd name="T11" fmla="*/ 0 h 38"/>
                <a:gd name="T12" fmla="*/ 588092720 w 42"/>
                <a:gd name="T13" fmla="*/ 395823908 h 38"/>
                <a:gd name="T14" fmla="*/ 420067832 w 42"/>
                <a:gd name="T15" fmla="*/ 537191201 h 38"/>
                <a:gd name="T16" fmla="*/ 294046360 w 42"/>
                <a:gd name="T17" fmla="*/ 480646539 h 38"/>
                <a:gd name="T18" fmla="*/ 154022502 w 42"/>
                <a:gd name="T19" fmla="*/ 537191201 h 38"/>
                <a:gd name="T20" fmla="*/ 0 w 42"/>
                <a:gd name="T21" fmla="*/ 395823908 h 38"/>
                <a:gd name="T22" fmla="*/ 0 w 42"/>
                <a:gd name="T23" fmla="*/ 0 h 38"/>
                <a:gd name="T24" fmla="*/ 112019086 w 42"/>
                <a:gd name="T25" fmla="*/ 0 h 38"/>
                <a:gd name="T26" fmla="*/ 112019086 w 42"/>
                <a:gd name="T27" fmla="*/ 339279247 h 38"/>
                <a:gd name="T28" fmla="*/ 168024888 w 42"/>
                <a:gd name="T29" fmla="*/ 438235224 h 38"/>
                <a:gd name="T30" fmla="*/ 238036817 w 42"/>
                <a:gd name="T31" fmla="*/ 339279247 h 38"/>
                <a:gd name="T32" fmla="*/ 238036817 w 42"/>
                <a:gd name="T33" fmla="*/ 0 h 38"/>
                <a:gd name="T34" fmla="*/ 350055903 w 42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8">
                  <a:moveTo>
                    <a:pt x="25" y="0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9"/>
                    <a:pt x="25" y="31"/>
                    <a:pt x="29" y="31"/>
                  </a:cubicBezTo>
                  <a:cubicBezTo>
                    <a:pt x="33" y="31"/>
                    <a:pt x="34" y="29"/>
                    <a:pt x="34" y="2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34"/>
                    <a:pt x="37" y="38"/>
                    <a:pt x="30" y="38"/>
                  </a:cubicBezTo>
                  <a:cubicBezTo>
                    <a:pt x="26" y="38"/>
                    <a:pt x="24" y="37"/>
                    <a:pt x="21" y="34"/>
                  </a:cubicBezTo>
                  <a:cubicBezTo>
                    <a:pt x="18" y="37"/>
                    <a:pt x="15" y="38"/>
                    <a:pt x="11" y="38"/>
                  </a:cubicBezTo>
                  <a:cubicBezTo>
                    <a:pt x="5" y="38"/>
                    <a:pt x="0" y="3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1"/>
                    <a:pt x="12" y="31"/>
                  </a:cubicBezTo>
                  <a:cubicBezTo>
                    <a:pt x="16" y="31"/>
                    <a:pt x="17" y="29"/>
                    <a:pt x="17" y="24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" name="Freeform 653"/>
            <p:cNvSpPr/>
            <p:nvPr/>
          </p:nvSpPr>
          <p:spPr bwMode="auto">
            <a:xfrm>
              <a:off x="-1003300" y="1152525"/>
              <a:ext cx="93662" cy="138113"/>
            </a:xfrm>
            <a:custGeom>
              <a:avLst/>
              <a:gdLst>
                <a:gd name="T0" fmla="*/ 55443142 w 59"/>
                <a:gd name="T1" fmla="*/ 40322646 h 87"/>
                <a:gd name="T2" fmla="*/ 0 w 59"/>
                <a:gd name="T3" fmla="*/ 40322646 h 87"/>
                <a:gd name="T4" fmla="*/ 0 w 59"/>
                <a:gd name="T5" fmla="*/ 0 h 87"/>
                <a:gd name="T6" fmla="*/ 148687631 w 59"/>
                <a:gd name="T7" fmla="*/ 0 h 87"/>
                <a:gd name="T8" fmla="*/ 148687631 w 59"/>
                <a:gd name="T9" fmla="*/ 40322646 h 87"/>
                <a:gd name="T10" fmla="*/ 100805712 w 59"/>
                <a:gd name="T11" fmla="*/ 40322646 h 87"/>
                <a:gd name="T12" fmla="*/ 100805712 w 59"/>
                <a:gd name="T13" fmla="*/ 219255181 h 87"/>
                <a:gd name="T14" fmla="*/ 55443142 w 59"/>
                <a:gd name="T15" fmla="*/ 219255181 h 87"/>
                <a:gd name="T16" fmla="*/ 55443142 w 59"/>
                <a:gd name="T17" fmla="*/ 40322646 h 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9" h="87">
                  <a:moveTo>
                    <a:pt x="22" y="16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16"/>
                  </a:lnTo>
                  <a:lnTo>
                    <a:pt x="40" y="16"/>
                  </a:lnTo>
                  <a:lnTo>
                    <a:pt x="40" y="87"/>
                  </a:lnTo>
                  <a:lnTo>
                    <a:pt x="22" y="87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1" name="Freeform 654"/>
            <p:cNvSpPr/>
            <p:nvPr/>
          </p:nvSpPr>
          <p:spPr bwMode="auto">
            <a:xfrm>
              <a:off x="-728663" y="1152525"/>
              <a:ext cx="71437" cy="138113"/>
            </a:xfrm>
            <a:custGeom>
              <a:avLst/>
              <a:gdLst>
                <a:gd name="T0" fmla="*/ 0 w 19"/>
                <a:gd name="T1" fmla="*/ 515545967 h 37"/>
                <a:gd name="T2" fmla="*/ 0 w 19"/>
                <a:gd name="T3" fmla="*/ 167202584 h 37"/>
                <a:gd name="T4" fmla="*/ 155499550 w 19"/>
                <a:gd name="T5" fmla="*/ 0 h 37"/>
                <a:gd name="T6" fmla="*/ 268591840 w 19"/>
                <a:gd name="T7" fmla="*/ 0 h 37"/>
                <a:gd name="T8" fmla="*/ 268591840 w 19"/>
                <a:gd name="T9" fmla="*/ 97533907 h 37"/>
                <a:gd name="T10" fmla="*/ 169636556 w 19"/>
                <a:gd name="T11" fmla="*/ 97533907 h 37"/>
                <a:gd name="T12" fmla="*/ 113092291 w 19"/>
                <a:gd name="T13" fmla="*/ 167202584 h 37"/>
                <a:gd name="T14" fmla="*/ 113092291 w 19"/>
                <a:gd name="T15" fmla="*/ 222940511 h 37"/>
                <a:gd name="T16" fmla="*/ 268591840 w 19"/>
                <a:gd name="T17" fmla="*/ 222940511 h 37"/>
                <a:gd name="T18" fmla="*/ 268591840 w 19"/>
                <a:gd name="T19" fmla="*/ 320474419 h 37"/>
                <a:gd name="T20" fmla="*/ 113092291 w 19"/>
                <a:gd name="T21" fmla="*/ 320474419 h 37"/>
                <a:gd name="T22" fmla="*/ 113092291 w 19"/>
                <a:gd name="T23" fmla="*/ 515545967 h 37"/>
                <a:gd name="T24" fmla="*/ 0 w 19"/>
                <a:gd name="T25" fmla="*/ 515545967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" h="37">
                  <a:moveTo>
                    <a:pt x="0" y="37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3" y="0"/>
                    <a:pt x="1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9" y="7"/>
                    <a:pt x="8" y="9"/>
                    <a:pt x="8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37"/>
                    <a:pt x="8" y="37"/>
                    <a:pt x="8" y="37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2" name="Freeform 655"/>
            <p:cNvSpPr/>
            <p:nvPr/>
          </p:nvSpPr>
          <p:spPr bwMode="auto">
            <a:xfrm>
              <a:off x="-477838" y="1152525"/>
              <a:ext cx="90487" cy="138113"/>
            </a:xfrm>
            <a:custGeom>
              <a:avLst/>
              <a:gdLst>
                <a:gd name="T0" fmla="*/ 312730613 w 24"/>
                <a:gd name="T1" fmla="*/ 97533907 h 37"/>
                <a:gd name="T2" fmla="*/ 156365306 w 24"/>
                <a:gd name="T3" fmla="*/ 97533907 h 37"/>
                <a:gd name="T4" fmla="*/ 127937307 w 24"/>
                <a:gd name="T5" fmla="*/ 139337353 h 37"/>
                <a:gd name="T6" fmla="*/ 341162382 w 24"/>
                <a:gd name="T7" fmla="*/ 362274132 h 37"/>
                <a:gd name="T8" fmla="*/ 184797076 w 24"/>
                <a:gd name="T9" fmla="*/ 515545967 h 37"/>
                <a:gd name="T10" fmla="*/ 0 w 24"/>
                <a:gd name="T11" fmla="*/ 515545967 h 37"/>
                <a:gd name="T12" fmla="*/ 0 w 24"/>
                <a:gd name="T13" fmla="*/ 418012059 h 37"/>
                <a:gd name="T14" fmla="*/ 184797076 w 24"/>
                <a:gd name="T15" fmla="*/ 418012059 h 37"/>
                <a:gd name="T16" fmla="*/ 213225075 w 24"/>
                <a:gd name="T17" fmla="*/ 376208614 h 37"/>
                <a:gd name="T18" fmla="*/ 0 w 24"/>
                <a:gd name="T19" fmla="*/ 139337353 h 37"/>
                <a:gd name="T20" fmla="*/ 142151307 w 24"/>
                <a:gd name="T21" fmla="*/ 0 h 37"/>
                <a:gd name="T22" fmla="*/ 312730613 w 24"/>
                <a:gd name="T23" fmla="*/ 0 h 37"/>
                <a:gd name="T24" fmla="*/ 312730613 w 24"/>
                <a:gd name="T25" fmla="*/ 97533907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4" h="37">
                  <a:moveTo>
                    <a:pt x="2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0" y="7"/>
                    <a:pt x="9" y="8"/>
                    <a:pt x="9" y="10"/>
                  </a:cubicBezTo>
                  <a:cubicBezTo>
                    <a:pt x="9" y="13"/>
                    <a:pt x="24" y="18"/>
                    <a:pt x="24" y="26"/>
                  </a:cubicBezTo>
                  <a:cubicBezTo>
                    <a:pt x="24" y="31"/>
                    <a:pt x="21" y="37"/>
                    <a:pt x="13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5" y="27"/>
                  </a:cubicBezTo>
                  <a:cubicBezTo>
                    <a:pt x="15" y="23"/>
                    <a:pt x="0" y="19"/>
                    <a:pt x="0" y="10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3" name="Freeform 656"/>
            <p:cNvSpPr/>
            <p:nvPr/>
          </p:nvSpPr>
          <p:spPr bwMode="auto">
            <a:xfrm>
              <a:off x="-762000" y="2427288"/>
              <a:ext cx="69850" cy="104775"/>
            </a:xfrm>
            <a:custGeom>
              <a:avLst/>
              <a:gdLst>
                <a:gd name="T0" fmla="*/ 0 w 19"/>
                <a:gd name="T1" fmla="*/ 322052156 h 28"/>
                <a:gd name="T2" fmla="*/ 108124124 w 19"/>
                <a:gd name="T3" fmla="*/ 322052156 h 28"/>
                <a:gd name="T4" fmla="*/ 162184347 w 19"/>
                <a:gd name="T5" fmla="*/ 266042435 h 28"/>
                <a:gd name="T6" fmla="*/ 108124124 w 19"/>
                <a:gd name="T7" fmla="*/ 224035144 h 28"/>
                <a:gd name="T8" fmla="*/ 40546087 w 19"/>
                <a:gd name="T9" fmla="*/ 224035144 h 28"/>
                <a:gd name="T10" fmla="*/ 40546087 w 19"/>
                <a:gd name="T11" fmla="*/ 168029164 h 28"/>
                <a:gd name="T12" fmla="*/ 148666534 w 19"/>
                <a:gd name="T13" fmla="*/ 84014582 h 28"/>
                <a:gd name="T14" fmla="*/ 148666534 w 19"/>
                <a:gd name="T15" fmla="*/ 70012152 h 28"/>
                <a:gd name="T16" fmla="*/ 0 w 19"/>
                <a:gd name="T17" fmla="*/ 70012152 h 28"/>
                <a:gd name="T18" fmla="*/ 0 w 19"/>
                <a:gd name="T19" fmla="*/ 0 h 28"/>
                <a:gd name="T20" fmla="*/ 162184347 w 19"/>
                <a:gd name="T21" fmla="*/ 0 h 28"/>
                <a:gd name="T22" fmla="*/ 229758708 w 19"/>
                <a:gd name="T23" fmla="*/ 56009721 h 28"/>
                <a:gd name="T24" fmla="*/ 148666534 w 19"/>
                <a:gd name="T25" fmla="*/ 168029164 h 28"/>
                <a:gd name="T26" fmla="*/ 256790658 w 19"/>
                <a:gd name="T27" fmla="*/ 280044865 h 28"/>
                <a:gd name="T28" fmla="*/ 121638261 w 19"/>
                <a:gd name="T29" fmla="*/ 392064308 h 28"/>
                <a:gd name="T30" fmla="*/ 0 w 19"/>
                <a:gd name="T31" fmla="*/ 392064308 h 28"/>
                <a:gd name="T32" fmla="*/ 0 w 19"/>
                <a:gd name="T33" fmla="*/ 322052156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10" y="23"/>
                    <a:pt x="12" y="22"/>
                    <a:pt x="12" y="19"/>
                  </a:cubicBezTo>
                  <a:cubicBezTo>
                    <a:pt x="12" y="17"/>
                    <a:pt x="10" y="16"/>
                    <a:pt x="8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7" y="2"/>
                    <a:pt x="17" y="4"/>
                  </a:cubicBezTo>
                  <a:cubicBezTo>
                    <a:pt x="17" y="8"/>
                    <a:pt x="14" y="9"/>
                    <a:pt x="11" y="12"/>
                  </a:cubicBezTo>
                  <a:cubicBezTo>
                    <a:pt x="16" y="12"/>
                    <a:pt x="19" y="15"/>
                    <a:pt x="19" y="20"/>
                  </a:cubicBezTo>
                  <a:cubicBezTo>
                    <a:pt x="19" y="26"/>
                    <a:pt x="14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4" name="Freeform 657"/>
            <p:cNvSpPr/>
            <p:nvPr/>
          </p:nvSpPr>
          <p:spPr bwMode="auto">
            <a:xfrm>
              <a:off x="-687388" y="2427288"/>
              <a:ext cx="36512" cy="104775"/>
            </a:xfrm>
            <a:custGeom>
              <a:avLst/>
              <a:gdLst>
                <a:gd name="T0" fmla="*/ 0 w 23"/>
                <a:gd name="T1" fmla="*/ 0 h 66"/>
                <a:gd name="T2" fmla="*/ 57962006 w 23"/>
                <a:gd name="T3" fmla="*/ 0 h 66"/>
                <a:gd name="T4" fmla="*/ 57962006 w 23"/>
                <a:gd name="T5" fmla="*/ 166330313 h 66"/>
                <a:gd name="T6" fmla="*/ 22680302 w 23"/>
                <a:gd name="T7" fmla="*/ 166330313 h 66"/>
                <a:gd name="T8" fmla="*/ 22680302 w 23"/>
                <a:gd name="T9" fmla="*/ 30241875 h 66"/>
                <a:gd name="T10" fmla="*/ 0 w 23"/>
                <a:gd name="T11" fmla="*/ 30241875 h 66"/>
                <a:gd name="T12" fmla="*/ 0 w 2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6">
                  <a:moveTo>
                    <a:pt x="0" y="0"/>
                  </a:moveTo>
                  <a:lnTo>
                    <a:pt x="23" y="0"/>
                  </a:lnTo>
                  <a:lnTo>
                    <a:pt x="23" y="66"/>
                  </a:lnTo>
                  <a:lnTo>
                    <a:pt x="9" y="66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5" name="Freeform 658"/>
            <p:cNvSpPr/>
            <p:nvPr/>
          </p:nvSpPr>
          <p:spPr bwMode="auto">
            <a:xfrm>
              <a:off x="-1243013" y="1471613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60483750 w 24"/>
                <a:gd name="T3" fmla="*/ 0 h 66"/>
                <a:gd name="T4" fmla="*/ 60483750 w 24"/>
                <a:gd name="T5" fmla="*/ 166330313 h 66"/>
                <a:gd name="T6" fmla="*/ 25201563 w 24"/>
                <a:gd name="T7" fmla="*/ 166330313 h 66"/>
                <a:gd name="T8" fmla="*/ 25201563 w 24"/>
                <a:gd name="T9" fmla="*/ 35282188 h 66"/>
                <a:gd name="T10" fmla="*/ 0 w 24"/>
                <a:gd name="T11" fmla="*/ 35282188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0" y="66"/>
                  </a:lnTo>
                  <a:lnTo>
                    <a:pt x="10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6" name="Freeform 659"/>
            <p:cNvSpPr/>
            <p:nvPr/>
          </p:nvSpPr>
          <p:spPr bwMode="auto">
            <a:xfrm>
              <a:off x="-995363" y="1471613"/>
              <a:ext cx="74612" cy="104775"/>
            </a:xfrm>
            <a:custGeom>
              <a:avLst/>
              <a:gdLst>
                <a:gd name="T0" fmla="*/ 278347527 w 20"/>
                <a:gd name="T1" fmla="*/ 392064308 h 28"/>
                <a:gd name="T2" fmla="*/ 69586882 w 20"/>
                <a:gd name="T3" fmla="*/ 392064308 h 28"/>
                <a:gd name="T4" fmla="*/ 0 w 20"/>
                <a:gd name="T5" fmla="*/ 350057017 h 28"/>
                <a:gd name="T6" fmla="*/ 55668013 w 20"/>
                <a:gd name="T7" fmla="*/ 266042435 h 28"/>
                <a:gd name="T8" fmla="*/ 139173764 w 20"/>
                <a:gd name="T9" fmla="*/ 182031595 h 28"/>
                <a:gd name="T10" fmla="*/ 180926639 w 20"/>
                <a:gd name="T11" fmla="*/ 112019443 h 28"/>
                <a:gd name="T12" fmla="*/ 139173764 w 20"/>
                <a:gd name="T13" fmla="*/ 70012152 h 28"/>
                <a:gd name="T14" fmla="*/ 97420888 w 20"/>
                <a:gd name="T15" fmla="*/ 112019443 h 28"/>
                <a:gd name="T16" fmla="*/ 125254895 w 20"/>
                <a:gd name="T17" fmla="*/ 168029164 h 28"/>
                <a:gd name="T18" fmla="*/ 69586882 w 20"/>
                <a:gd name="T19" fmla="*/ 224035144 h 28"/>
                <a:gd name="T20" fmla="*/ 13918869 w 20"/>
                <a:gd name="T21" fmla="*/ 112019443 h 28"/>
                <a:gd name="T22" fmla="*/ 139173764 w 20"/>
                <a:gd name="T23" fmla="*/ 0 h 28"/>
                <a:gd name="T24" fmla="*/ 264428659 w 20"/>
                <a:gd name="T25" fmla="*/ 112019443 h 28"/>
                <a:gd name="T26" fmla="*/ 208760645 w 20"/>
                <a:gd name="T27" fmla="*/ 238037574 h 28"/>
                <a:gd name="T28" fmla="*/ 111339757 w 20"/>
                <a:gd name="T29" fmla="*/ 322052156 h 28"/>
                <a:gd name="T30" fmla="*/ 278347527 w 20"/>
                <a:gd name="T31" fmla="*/ 322052156 h 28"/>
                <a:gd name="T32" fmla="*/ 278347527 w 20"/>
                <a:gd name="T33" fmla="*/ 392064308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20" y="28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2" y="28"/>
                    <a:pt x="0" y="28"/>
                    <a:pt x="0" y="25"/>
                  </a:cubicBezTo>
                  <a:cubicBezTo>
                    <a:pt x="0" y="23"/>
                    <a:pt x="1" y="22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8" y="5"/>
                    <a:pt x="7" y="7"/>
                    <a:pt x="7" y="8"/>
                  </a:cubicBezTo>
                  <a:cubicBezTo>
                    <a:pt x="7" y="10"/>
                    <a:pt x="8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4"/>
                    <a:pt x="1" y="11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8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7" name="Freeform 660"/>
            <p:cNvSpPr/>
            <p:nvPr/>
          </p:nvSpPr>
          <p:spPr bwMode="auto">
            <a:xfrm>
              <a:off x="-733425" y="1471613"/>
              <a:ext cx="71437" cy="104775"/>
            </a:xfrm>
            <a:custGeom>
              <a:avLst/>
              <a:gdLst>
                <a:gd name="T0" fmla="*/ 0 w 19"/>
                <a:gd name="T1" fmla="*/ 322052156 h 28"/>
                <a:gd name="T2" fmla="*/ 127229297 w 19"/>
                <a:gd name="T3" fmla="*/ 322052156 h 28"/>
                <a:gd name="T4" fmla="*/ 183773562 w 19"/>
                <a:gd name="T5" fmla="*/ 266042435 h 28"/>
                <a:gd name="T6" fmla="*/ 127229297 w 19"/>
                <a:gd name="T7" fmla="*/ 224035144 h 28"/>
                <a:gd name="T8" fmla="*/ 42411019 w 19"/>
                <a:gd name="T9" fmla="*/ 224035144 h 28"/>
                <a:gd name="T10" fmla="*/ 42411019 w 19"/>
                <a:gd name="T11" fmla="*/ 168029164 h 28"/>
                <a:gd name="T12" fmla="*/ 155499550 w 19"/>
                <a:gd name="T13" fmla="*/ 84014582 h 28"/>
                <a:gd name="T14" fmla="*/ 155499550 w 19"/>
                <a:gd name="T15" fmla="*/ 84014582 h 28"/>
                <a:gd name="T16" fmla="*/ 14137006 w 19"/>
                <a:gd name="T17" fmla="*/ 84014582 h 28"/>
                <a:gd name="T18" fmla="*/ 14137006 w 19"/>
                <a:gd name="T19" fmla="*/ 0 h 28"/>
                <a:gd name="T20" fmla="*/ 169636556 w 19"/>
                <a:gd name="T21" fmla="*/ 0 h 28"/>
                <a:gd name="T22" fmla="*/ 254454834 w 19"/>
                <a:gd name="T23" fmla="*/ 56009721 h 28"/>
                <a:gd name="T24" fmla="*/ 169636556 w 19"/>
                <a:gd name="T25" fmla="*/ 168029164 h 28"/>
                <a:gd name="T26" fmla="*/ 268591840 w 19"/>
                <a:gd name="T27" fmla="*/ 280044865 h 28"/>
                <a:gd name="T28" fmla="*/ 127229297 w 19"/>
                <a:gd name="T29" fmla="*/ 392064308 h 28"/>
                <a:gd name="T30" fmla="*/ 0 w 19"/>
                <a:gd name="T31" fmla="*/ 392064308 h 28"/>
                <a:gd name="T32" fmla="*/ 0 w 19"/>
                <a:gd name="T33" fmla="*/ 322052156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3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11" y="23"/>
                    <a:pt x="13" y="22"/>
                    <a:pt x="13" y="19"/>
                  </a:cubicBezTo>
                  <a:cubicBezTo>
                    <a:pt x="13" y="17"/>
                    <a:pt x="11" y="16"/>
                    <a:pt x="9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9"/>
                    <a:pt x="12" y="12"/>
                  </a:cubicBezTo>
                  <a:cubicBezTo>
                    <a:pt x="16" y="12"/>
                    <a:pt x="19" y="15"/>
                    <a:pt x="19" y="20"/>
                  </a:cubicBezTo>
                  <a:cubicBezTo>
                    <a:pt x="19" y="26"/>
                    <a:pt x="15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8" name="Freeform 661"/>
            <p:cNvSpPr/>
            <p:nvPr/>
          </p:nvSpPr>
          <p:spPr bwMode="auto">
            <a:xfrm>
              <a:off x="-474663" y="1471613"/>
              <a:ext cx="79375" cy="104775"/>
            </a:xfrm>
            <a:custGeom>
              <a:avLst/>
              <a:gdLst>
                <a:gd name="T0" fmla="*/ 228584881 w 21"/>
                <a:gd name="T1" fmla="*/ 0 h 28"/>
                <a:gd name="T2" fmla="*/ 85721220 w 21"/>
                <a:gd name="T3" fmla="*/ 238037574 h 28"/>
                <a:gd name="T4" fmla="*/ 185726161 w 21"/>
                <a:gd name="T5" fmla="*/ 238037574 h 28"/>
                <a:gd name="T6" fmla="*/ 185726161 w 21"/>
                <a:gd name="T7" fmla="*/ 126021873 h 28"/>
                <a:gd name="T8" fmla="*/ 242872381 w 21"/>
                <a:gd name="T9" fmla="*/ 14002430 h 28"/>
                <a:gd name="T10" fmla="*/ 257159881 w 21"/>
                <a:gd name="T11" fmla="*/ 0 h 28"/>
                <a:gd name="T12" fmla="*/ 257159881 w 21"/>
                <a:gd name="T13" fmla="*/ 14002430 h 28"/>
                <a:gd name="T14" fmla="*/ 257159881 w 21"/>
                <a:gd name="T15" fmla="*/ 238037574 h 28"/>
                <a:gd name="T16" fmla="*/ 300018601 w 21"/>
                <a:gd name="T17" fmla="*/ 238037574 h 28"/>
                <a:gd name="T18" fmla="*/ 300018601 w 21"/>
                <a:gd name="T19" fmla="*/ 308049726 h 28"/>
                <a:gd name="T20" fmla="*/ 257159881 w 21"/>
                <a:gd name="T21" fmla="*/ 308049726 h 28"/>
                <a:gd name="T22" fmla="*/ 257159881 w 21"/>
                <a:gd name="T23" fmla="*/ 392064308 h 28"/>
                <a:gd name="T24" fmla="*/ 185726161 w 21"/>
                <a:gd name="T25" fmla="*/ 392064308 h 28"/>
                <a:gd name="T26" fmla="*/ 185726161 w 21"/>
                <a:gd name="T27" fmla="*/ 308049726 h 28"/>
                <a:gd name="T28" fmla="*/ 57146220 w 21"/>
                <a:gd name="T29" fmla="*/ 308049726 h 28"/>
                <a:gd name="T30" fmla="*/ 0 w 21"/>
                <a:gd name="T31" fmla="*/ 266042435 h 28"/>
                <a:gd name="T32" fmla="*/ 28575000 w 21"/>
                <a:gd name="T33" fmla="*/ 196034025 h 28"/>
                <a:gd name="T34" fmla="*/ 142867440 w 21"/>
                <a:gd name="T35" fmla="*/ 0 h 28"/>
                <a:gd name="T36" fmla="*/ 228584881 w 21"/>
                <a:gd name="T37" fmla="*/ 0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" h="28">
                  <a:moveTo>
                    <a:pt x="16" y="0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1"/>
                    <a:pt x="0" y="19"/>
                  </a:cubicBezTo>
                  <a:cubicBezTo>
                    <a:pt x="0" y="17"/>
                    <a:pt x="1" y="15"/>
                    <a:pt x="2" y="1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9" name="Freeform 662"/>
            <p:cNvSpPr/>
            <p:nvPr/>
          </p:nvSpPr>
          <p:spPr bwMode="auto">
            <a:xfrm>
              <a:off x="-2038350" y="1706563"/>
              <a:ext cx="71437" cy="106363"/>
            </a:xfrm>
            <a:custGeom>
              <a:avLst/>
              <a:gdLst>
                <a:gd name="T0" fmla="*/ 240317828 w 19"/>
                <a:gd name="T1" fmla="*/ 72148302 h 28"/>
                <a:gd name="T2" fmla="*/ 98955284 w 19"/>
                <a:gd name="T3" fmla="*/ 72148302 h 28"/>
                <a:gd name="T4" fmla="*/ 98955284 w 19"/>
                <a:gd name="T5" fmla="*/ 144300403 h 28"/>
                <a:gd name="T6" fmla="*/ 141362543 w 19"/>
                <a:gd name="T7" fmla="*/ 144300403 h 28"/>
                <a:gd name="T8" fmla="*/ 268591840 w 19"/>
                <a:gd name="T9" fmla="*/ 274169626 h 28"/>
                <a:gd name="T10" fmla="*/ 141362543 w 19"/>
                <a:gd name="T11" fmla="*/ 404038849 h 28"/>
                <a:gd name="T12" fmla="*/ 0 w 19"/>
                <a:gd name="T13" fmla="*/ 404038849 h 28"/>
                <a:gd name="T14" fmla="*/ 0 w 19"/>
                <a:gd name="T15" fmla="*/ 331890547 h 28"/>
                <a:gd name="T16" fmla="*/ 113092291 w 19"/>
                <a:gd name="T17" fmla="*/ 331890547 h 28"/>
                <a:gd name="T18" fmla="*/ 183773562 w 19"/>
                <a:gd name="T19" fmla="*/ 274169626 h 28"/>
                <a:gd name="T20" fmla="*/ 113092291 w 19"/>
                <a:gd name="T21" fmla="*/ 216448705 h 28"/>
                <a:gd name="T22" fmla="*/ 14137006 w 19"/>
                <a:gd name="T23" fmla="*/ 216448705 h 28"/>
                <a:gd name="T24" fmla="*/ 14137006 w 19"/>
                <a:gd name="T25" fmla="*/ 0 h 28"/>
                <a:gd name="T26" fmla="*/ 240317828 w 19"/>
                <a:gd name="T27" fmla="*/ 0 h 28"/>
                <a:gd name="T28" fmla="*/ 240317828 w 19"/>
                <a:gd name="T29" fmla="*/ 7214830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" h="28">
                  <a:moveTo>
                    <a:pt x="17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9" y="13"/>
                    <a:pt x="19" y="19"/>
                  </a:cubicBezTo>
                  <a:cubicBezTo>
                    <a:pt x="19" y="25"/>
                    <a:pt x="14" y="28"/>
                    <a:pt x="1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1" y="23"/>
                    <a:pt x="13" y="22"/>
                    <a:pt x="13" y="19"/>
                  </a:cubicBezTo>
                  <a:cubicBezTo>
                    <a:pt x="13" y="16"/>
                    <a:pt x="11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0" name="Freeform 663"/>
            <p:cNvSpPr/>
            <p:nvPr/>
          </p:nvSpPr>
          <p:spPr bwMode="auto">
            <a:xfrm>
              <a:off x="-1779588" y="1706563"/>
              <a:ext cx="76200" cy="109538"/>
            </a:xfrm>
            <a:custGeom>
              <a:avLst/>
              <a:gdLst>
                <a:gd name="T0" fmla="*/ 232257600 w 20"/>
                <a:gd name="T1" fmla="*/ 0 h 29"/>
                <a:gd name="T2" fmla="*/ 101612700 w 20"/>
                <a:gd name="T3" fmla="*/ 228273415 h 29"/>
                <a:gd name="T4" fmla="*/ 87096600 w 20"/>
                <a:gd name="T5" fmla="*/ 271072555 h 29"/>
                <a:gd name="T6" fmla="*/ 145161000 w 20"/>
                <a:gd name="T7" fmla="*/ 328141853 h 29"/>
                <a:gd name="T8" fmla="*/ 203225400 w 20"/>
                <a:gd name="T9" fmla="*/ 271072555 h 29"/>
                <a:gd name="T10" fmla="*/ 145161000 w 20"/>
                <a:gd name="T11" fmla="*/ 214007035 h 29"/>
                <a:gd name="T12" fmla="*/ 188709300 w 20"/>
                <a:gd name="T13" fmla="*/ 128404976 h 29"/>
                <a:gd name="T14" fmla="*/ 290322000 w 20"/>
                <a:gd name="T15" fmla="*/ 271072555 h 29"/>
                <a:gd name="T16" fmla="*/ 145161000 w 20"/>
                <a:gd name="T17" fmla="*/ 413743912 h 29"/>
                <a:gd name="T18" fmla="*/ 0 w 20"/>
                <a:gd name="T19" fmla="*/ 271072555 h 29"/>
                <a:gd name="T20" fmla="*/ 43548300 w 20"/>
                <a:gd name="T21" fmla="*/ 171204117 h 29"/>
                <a:gd name="T22" fmla="*/ 130644900 w 20"/>
                <a:gd name="T23" fmla="*/ 0 h 29"/>
                <a:gd name="T24" fmla="*/ 232257600 w 20"/>
                <a:gd name="T25" fmla="*/ 0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16" y="0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8"/>
                    <a:pt x="6" y="19"/>
                  </a:cubicBezTo>
                  <a:cubicBezTo>
                    <a:pt x="6" y="21"/>
                    <a:pt x="8" y="23"/>
                    <a:pt x="10" y="23"/>
                  </a:cubicBezTo>
                  <a:cubicBezTo>
                    <a:pt x="13" y="23"/>
                    <a:pt x="14" y="21"/>
                    <a:pt x="14" y="19"/>
                  </a:cubicBezTo>
                  <a:cubicBezTo>
                    <a:pt x="14" y="16"/>
                    <a:pt x="13" y="15"/>
                    <a:pt x="10" y="15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7" y="10"/>
                    <a:pt x="20" y="14"/>
                    <a:pt x="20" y="19"/>
                  </a:cubicBezTo>
                  <a:cubicBezTo>
                    <a:pt x="20" y="25"/>
                    <a:pt x="16" y="29"/>
                    <a:pt x="10" y="29"/>
                  </a:cubicBezTo>
                  <a:cubicBezTo>
                    <a:pt x="4" y="29"/>
                    <a:pt x="0" y="25"/>
                    <a:pt x="0" y="19"/>
                  </a:cubicBezTo>
                  <a:cubicBezTo>
                    <a:pt x="0" y="17"/>
                    <a:pt x="1" y="14"/>
                    <a:pt x="3" y="1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1" name="Freeform 664"/>
            <p:cNvSpPr/>
            <p:nvPr/>
          </p:nvSpPr>
          <p:spPr bwMode="auto">
            <a:xfrm>
              <a:off x="-1512888" y="1706563"/>
              <a:ext cx="68262" cy="106363"/>
            </a:xfrm>
            <a:custGeom>
              <a:avLst/>
              <a:gdLst>
                <a:gd name="T0" fmla="*/ 0 w 18"/>
                <a:gd name="T1" fmla="*/ 0 h 28"/>
                <a:gd name="T2" fmla="*/ 186962033 w 18"/>
                <a:gd name="T3" fmla="*/ 0 h 28"/>
                <a:gd name="T4" fmla="*/ 258872258 w 18"/>
                <a:gd name="T5" fmla="*/ 43289741 h 28"/>
                <a:gd name="T6" fmla="*/ 244491730 w 18"/>
                <a:gd name="T7" fmla="*/ 115438043 h 28"/>
                <a:gd name="T8" fmla="*/ 143816657 w 18"/>
                <a:gd name="T9" fmla="*/ 404038849 h 28"/>
                <a:gd name="T10" fmla="*/ 57525904 w 18"/>
                <a:gd name="T11" fmla="*/ 404038849 h 28"/>
                <a:gd name="T12" fmla="*/ 172581505 w 18"/>
                <a:gd name="T13" fmla="*/ 86579482 h 28"/>
                <a:gd name="T14" fmla="*/ 0 w 18"/>
                <a:gd name="T15" fmla="*/ 86579482 h 28"/>
                <a:gd name="T16" fmla="*/ 0 w 18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8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1"/>
                    <a:pt x="18" y="3"/>
                  </a:cubicBezTo>
                  <a:cubicBezTo>
                    <a:pt x="18" y="5"/>
                    <a:pt x="17" y="6"/>
                    <a:pt x="17" y="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2" name="Freeform 665"/>
            <p:cNvSpPr>
              <a:spLocks noEditPoints="1"/>
            </p:cNvSpPr>
            <p:nvPr/>
          </p:nvSpPr>
          <p:spPr bwMode="auto">
            <a:xfrm>
              <a:off x="-1254125" y="1706563"/>
              <a:ext cx="74612" cy="109538"/>
            </a:xfrm>
            <a:custGeom>
              <a:avLst/>
              <a:gdLst>
                <a:gd name="T0" fmla="*/ 139173764 w 20"/>
                <a:gd name="T1" fmla="*/ 413743912 h 29"/>
                <a:gd name="T2" fmla="*/ 0 w 20"/>
                <a:gd name="T3" fmla="*/ 285338936 h 29"/>
                <a:gd name="T4" fmla="*/ 55668013 w 20"/>
                <a:gd name="T5" fmla="*/ 185470497 h 29"/>
                <a:gd name="T6" fmla="*/ 13918869 w 20"/>
                <a:gd name="T7" fmla="*/ 99868439 h 29"/>
                <a:gd name="T8" fmla="*/ 139173764 w 20"/>
                <a:gd name="T9" fmla="*/ 0 h 29"/>
                <a:gd name="T10" fmla="*/ 264428659 w 20"/>
                <a:gd name="T11" fmla="*/ 99868439 h 29"/>
                <a:gd name="T12" fmla="*/ 208760645 w 20"/>
                <a:gd name="T13" fmla="*/ 185470497 h 29"/>
                <a:gd name="T14" fmla="*/ 278347527 w 20"/>
                <a:gd name="T15" fmla="*/ 285338936 h 29"/>
                <a:gd name="T16" fmla="*/ 139173764 w 20"/>
                <a:gd name="T17" fmla="*/ 413743912 h 29"/>
                <a:gd name="T18" fmla="*/ 139173764 w 20"/>
                <a:gd name="T19" fmla="*/ 342408234 h 29"/>
                <a:gd name="T20" fmla="*/ 194841777 w 20"/>
                <a:gd name="T21" fmla="*/ 285338936 h 29"/>
                <a:gd name="T22" fmla="*/ 139173764 w 20"/>
                <a:gd name="T23" fmla="*/ 228273415 h 29"/>
                <a:gd name="T24" fmla="*/ 83505750 w 20"/>
                <a:gd name="T25" fmla="*/ 285338936 h 29"/>
                <a:gd name="T26" fmla="*/ 139173764 w 20"/>
                <a:gd name="T27" fmla="*/ 342408234 h 29"/>
                <a:gd name="T28" fmla="*/ 83505750 w 20"/>
                <a:gd name="T29" fmla="*/ 114134819 h 29"/>
                <a:gd name="T30" fmla="*/ 139173764 w 20"/>
                <a:gd name="T31" fmla="*/ 156937737 h 29"/>
                <a:gd name="T32" fmla="*/ 180926639 w 20"/>
                <a:gd name="T33" fmla="*/ 114134819 h 29"/>
                <a:gd name="T34" fmla="*/ 139173764 w 20"/>
                <a:gd name="T35" fmla="*/ 57069298 h 29"/>
                <a:gd name="T36" fmla="*/ 83505750 w 20"/>
                <a:gd name="T37" fmla="*/ 114134819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29">
                  <a:moveTo>
                    <a:pt x="10" y="29"/>
                  </a:moveTo>
                  <a:cubicBezTo>
                    <a:pt x="4" y="29"/>
                    <a:pt x="0" y="26"/>
                    <a:pt x="0" y="20"/>
                  </a:cubicBezTo>
                  <a:cubicBezTo>
                    <a:pt x="0" y="17"/>
                    <a:pt x="1" y="14"/>
                    <a:pt x="4" y="13"/>
                  </a:cubicBezTo>
                  <a:cubicBezTo>
                    <a:pt x="2" y="12"/>
                    <a:pt x="1" y="10"/>
                    <a:pt x="1" y="7"/>
                  </a:cubicBezTo>
                  <a:cubicBezTo>
                    <a:pt x="1" y="2"/>
                    <a:pt x="5" y="0"/>
                    <a:pt x="10" y="0"/>
                  </a:cubicBezTo>
                  <a:cubicBezTo>
                    <a:pt x="15" y="0"/>
                    <a:pt x="19" y="2"/>
                    <a:pt x="19" y="7"/>
                  </a:cubicBezTo>
                  <a:cubicBezTo>
                    <a:pt x="19" y="10"/>
                    <a:pt x="18" y="12"/>
                    <a:pt x="15" y="13"/>
                  </a:cubicBezTo>
                  <a:cubicBezTo>
                    <a:pt x="18" y="14"/>
                    <a:pt x="20" y="17"/>
                    <a:pt x="20" y="20"/>
                  </a:cubicBezTo>
                  <a:cubicBezTo>
                    <a:pt x="20" y="26"/>
                    <a:pt x="16" y="29"/>
                    <a:pt x="10" y="29"/>
                  </a:cubicBezTo>
                  <a:close/>
                  <a:moveTo>
                    <a:pt x="10" y="24"/>
                  </a:moveTo>
                  <a:cubicBezTo>
                    <a:pt x="12" y="24"/>
                    <a:pt x="14" y="22"/>
                    <a:pt x="14" y="20"/>
                  </a:cubicBezTo>
                  <a:cubicBezTo>
                    <a:pt x="14" y="17"/>
                    <a:pt x="12" y="16"/>
                    <a:pt x="10" y="16"/>
                  </a:cubicBezTo>
                  <a:cubicBezTo>
                    <a:pt x="7" y="16"/>
                    <a:pt x="6" y="17"/>
                    <a:pt x="6" y="20"/>
                  </a:cubicBezTo>
                  <a:cubicBezTo>
                    <a:pt x="6" y="22"/>
                    <a:pt x="7" y="24"/>
                    <a:pt x="10" y="24"/>
                  </a:cubicBezTo>
                  <a:close/>
                  <a:moveTo>
                    <a:pt x="6" y="8"/>
                  </a:moveTo>
                  <a:cubicBezTo>
                    <a:pt x="6" y="10"/>
                    <a:pt x="8" y="11"/>
                    <a:pt x="10" y="11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6"/>
                    <a:pt x="12" y="4"/>
                    <a:pt x="10" y="4"/>
                  </a:cubicBezTo>
                  <a:cubicBezTo>
                    <a:pt x="8" y="4"/>
                    <a:pt x="6" y="6"/>
                    <a:pt x="6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3" name="Freeform 666"/>
            <p:cNvSpPr/>
            <p:nvPr/>
          </p:nvSpPr>
          <p:spPr bwMode="auto">
            <a:xfrm>
              <a:off x="-992188" y="1706563"/>
              <a:ext cx="71437" cy="106363"/>
            </a:xfrm>
            <a:custGeom>
              <a:avLst/>
              <a:gdLst>
                <a:gd name="T0" fmla="*/ 56544265 w 19"/>
                <a:gd name="T1" fmla="*/ 404038849 h 28"/>
                <a:gd name="T2" fmla="*/ 169636556 w 19"/>
                <a:gd name="T3" fmla="*/ 187590144 h 28"/>
                <a:gd name="T4" fmla="*/ 183773562 w 19"/>
                <a:gd name="T5" fmla="*/ 144300403 h 28"/>
                <a:gd name="T6" fmla="*/ 127229297 w 19"/>
                <a:gd name="T7" fmla="*/ 86579482 h 28"/>
                <a:gd name="T8" fmla="*/ 70681272 w 19"/>
                <a:gd name="T9" fmla="*/ 144300403 h 28"/>
                <a:gd name="T10" fmla="*/ 141362543 w 19"/>
                <a:gd name="T11" fmla="*/ 202021324 h 28"/>
                <a:gd name="T12" fmla="*/ 98955284 w 19"/>
                <a:gd name="T13" fmla="*/ 274169626 h 28"/>
                <a:gd name="T14" fmla="*/ 0 w 19"/>
                <a:gd name="T15" fmla="*/ 144300403 h 28"/>
                <a:gd name="T16" fmla="*/ 127229297 w 19"/>
                <a:gd name="T17" fmla="*/ 0 h 28"/>
                <a:gd name="T18" fmla="*/ 268591840 w 19"/>
                <a:gd name="T19" fmla="*/ 144300403 h 28"/>
                <a:gd name="T20" fmla="*/ 240317828 w 19"/>
                <a:gd name="T21" fmla="*/ 230879885 h 28"/>
                <a:gd name="T22" fmla="*/ 155499550 w 19"/>
                <a:gd name="T23" fmla="*/ 404038849 h 28"/>
                <a:gd name="T24" fmla="*/ 56544265 w 19"/>
                <a:gd name="T25" fmla="*/ 404038849 h 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" h="28">
                  <a:moveTo>
                    <a:pt x="4" y="28"/>
                  </a:moveTo>
                  <a:cubicBezTo>
                    <a:pt x="12" y="13"/>
                    <a:pt x="12" y="13"/>
                    <a:pt x="12" y="13"/>
                  </a:cubicBezTo>
                  <a:cubicBezTo>
                    <a:pt x="13" y="12"/>
                    <a:pt x="13" y="10"/>
                    <a:pt x="13" y="10"/>
                  </a:cubicBezTo>
                  <a:cubicBezTo>
                    <a:pt x="13" y="7"/>
                    <a:pt x="12" y="6"/>
                    <a:pt x="9" y="6"/>
                  </a:cubicBezTo>
                  <a:cubicBezTo>
                    <a:pt x="7" y="6"/>
                    <a:pt x="5" y="7"/>
                    <a:pt x="5" y="10"/>
                  </a:cubicBezTo>
                  <a:cubicBezTo>
                    <a:pt x="5" y="12"/>
                    <a:pt x="7" y="14"/>
                    <a:pt x="10" y="1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2" y="18"/>
                    <a:pt x="0" y="14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" y="0"/>
                    <a:pt x="19" y="4"/>
                    <a:pt x="19" y="10"/>
                  </a:cubicBezTo>
                  <a:cubicBezTo>
                    <a:pt x="19" y="12"/>
                    <a:pt x="18" y="14"/>
                    <a:pt x="17" y="16"/>
                  </a:cubicBezTo>
                  <a:cubicBezTo>
                    <a:pt x="11" y="28"/>
                    <a:pt x="11" y="28"/>
                    <a:pt x="11" y="28"/>
                  </a:cubicBezTo>
                  <a:lnTo>
                    <a:pt x="4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4" name="Freeform 667"/>
            <p:cNvSpPr/>
            <p:nvPr/>
          </p:nvSpPr>
          <p:spPr bwMode="auto">
            <a:xfrm>
              <a:off x="-2063750" y="1947863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60483750 w 24"/>
                <a:gd name="T3" fmla="*/ 0 h 66"/>
                <a:gd name="T4" fmla="*/ 60483750 w 24"/>
                <a:gd name="T5" fmla="*/ 166330313 h 66"/>
                <a:gd name="T6" fmla="*/ 22682200 w 24"/>
                <a:gd name="T7" fmla="*/ 166330313 h 66"/>
                <a:gd name="T8" fmla="*/ 22682200 w 24"/>
                <a:gd name="T9" fmla="*/ 27722513 h 66"/>
                <a:gd name="T10" fmla="*/ 0 w 24"/>
                <a:gd name="T11" fmla="*/ 27722513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9" y="66"/>
                  </a:lnTo>
                  <a:lnTo>
                    <a:pt x="9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5" name="Freeform 668"/>
            <p:cNvSpPr/>
            <p:nvPr/>
          </p:nvSpPr>
          <p:spPr bwMode="auto">
            <a:xfrm>
              <a:off x="-2011363" y="1947863"/>
              <a:ext cx="71437" cy="104775"/>
            </a:xfrm>
            <a:custGeom>
              <a:avLst/>
              <a:gdLst>
                <a:gd name="T0" fmla="*/ 268591840 w 19"/>
                <a:gd name="T1" fmla="*/ 392064308 h 28"/>
                <a:gd name="T2" fmla="*/ 56544265 w 19"/>
                <a:gd name="T3" fmla="*/ 392064308 h 28"/>
                <a:gd name="T4" fmla="*/ 0 w 19"/>
                <a:gd name="T5" fmla="*/ 350057017 h 28"/>
                <a:gd name="T6" fmla="*/ 56544265 w 19"/>
                <a:gd name="T7" fmla="*/ 266042435 h 28"/>
                <a:gd name="T8" fmla="*/ 141362543 w 19"/>
                <a:gd name="T9" fmla="*/ 182031595 h 28"/>
                <a:gd name="T10" fmla="*/ 183773562 w 19"/>
                <a:gd name="T11" fmla="*/ 112019443 h 28"/>
                <a:gd name="T12" fmla="*/ 127229297 w 19"/>
                <a:gd name="T13" fmla="*/ 70012152 h 28"/>
                <a:gd name="T14" fmla="*/ 84818278 w 19"/>
                <a:gd name="T15" fmla="*/ 112019443 h 28"/>
                <a:gd name="T16" fmla="*/ 113092291 w 19"/>
                <a:gd name="T17" fmla="*/ 168029164 h 28"/>
                <a:gd name="T18" fmla="*/ 56544265 w 19"/>
                <a:gd name="T19" fmla="*/ 224035144 h 28"/>
                <a:gd name="T20" fmla="*/ 0 w 19"/>
                <a:gd name="T21" fmla="*/ 112019443 h 28"/>
                <a:gd name="T22" fmla="*/ 127229297 w 19"/>
                <a:gd name="T23" fmla="*/ 0 h 28"/>
                <a:gd name="T24" fmla="*/ 268591840 w 19"/>
                <a:gd name="T25" fmla="*/ 112019443 h 28"/>
                <a:gd name="T26" fmla="*/ 197910569 w 19"/>
                <a:gd name="T27" fmla="*/ 238037574 h 28"/>
                <a:gd name="T28" fmla="*/ 113092291 w 19"/>
                <a:gd name="T29" fmla="*/ 322052156 h 28"/>
                <a:gd name="T30" fmla="*/ 268591840 w 19"/>
                <a:gd name="T31" fmla="*/ 322052156 h 28"/>
                <a:gd name="T32" fmla="*/ 268591840 w 19"/>
                <a:gd name="T33" fmla="*/ 392064308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19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8"/>
                    <a:pt x="0" y="25"/>
                  </a:cubicBezTo>
                  <a:cubicBezTo>
                    <a:pt x="0" y="23"/>
                    <a:pt x="0" y="22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1"/>
                    <a:pt x="13" y="10"/>
                    <a:pt x="13" y="8"/>
                  </a:cubicBezTo>
                  <a:cubicBezTo>
                    <a:pt x="13" y="7"/>
                    <a:pt x="12" y="5"/>
                    <a:pt x="9" y="5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6" y="10"/>
                    <a:pt x="7" y="11"/>
                    <a:pt x="8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4"/>
                    <a:pt x="0" y="11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7" y="14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9" y="23"/>
                    <a:pt x="19" y="23"/>
                    <a:pt x="19" y="23"/>
                  </a:cubicBezTo>
                  <a:lnTo>
                    <a:pt x="19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6" name="Freeform 669"/>
            <p:cNvSpPr/>
            <p:nvPr/>
          </p:nvSpPr>
          <p:spPr bwMode="auto">
            <a:xfrm>
              <a:off x="-1801813" y="1947863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60483750 w 24"/>
                <a:gd name="T3" fmla="*/ 0 h 66"/>
                <a:gd name="T4" fmla="*/ 60483750 w 24"/>
                <a:gd name="T5" fmla="*/ 166330313 h 66"/>
                <a:gd name="T6" fmla="*/ 25201563 w 24"/>
                <a:gd name="T7" fmla="*/ 166330313 h 66"/>
                <a:gd name="T8" fmla="*/ 25201563 w 24"/>
                <a:gd name="T9" fmla="*/ 27722513 h 66"/>
                <a:gd name="T10" fmla="*/ 0 w 24"/>
                <a:gd name="T11" fmla="*/ 27722513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0" y="6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7" name="Freeform 670"/>
            <p:cNvSpPr/>
            <p:nvPr/>
          </p:nvSpPr>
          <p:spPr bwMode="auto">
            <a:xfrm>
              <a:off x="-1752600" y="1947863"/>
              <a:ext cx="74612" cy="104775"/>
            </a:xfrm>
            <a:custGeom>
              <a:avLst/>
              <a:gdLst>
                <a:gd name="T0" fmla="*/ 0 w 20"/>
                <a:gd name="T1" fmla="*/ 322052156 h 28"/>
                <a:gd name="T2" fmla="*/ 125254895 w 20"/>
                <a:gd name="T3" fmla="*/ 322052156 h 28"/>
                <a:gd name="T4" fmla="*/ 180926639 w 20"/>
                <a:gd name="T5" fmla="*/ 266042435 h 28"/>
                <a:gd name="T6" fmla="*/ 125254895 w 20"/>
                <a:gd name="T7" fmla="*/ 224035144 h 28"/>
                <a:gd name="T8" fmla="*/ 55668013 w 20"/>
                <a:gd name="T9" fmla="*/ 224035144 h 28"/>
                <a:gd name="T10" fmla="*/ 55668013 w 20"/>
                <a:gd name="T11" fmla="*/ 168029164 h 28"/>
                <a:gd name="T12" fmla="*/ 167007770 w 20"/>
                <a:gd name="T13" fmla="*/ 84014582 h 28"/>
                <a:gd name="T14" fmla="*/ 167007770 w 20"/>
                <a:gd name="T15" fmla="*/ 70012152 h 28"/>
                <a:gd name="T16" fmla="*/ 13918869 w 20"/>
                <a:gd name="T17" fmla="*/ 70012152 h 28"/>
                <a:gd name="T18" fmla="*/ 13918869 w 20"/>
                <a:gd name="T19" fmla="*/ 0 h 28"/>
                <a:gd name="T20" fmla="*/ 180926639 w 20"/>
                <a:gd name="T21" fmla="*/ 0 h 28"/>
                <a:gd name="T22" fmla="*/ 250513521 w 20"/>
                <a:gd name="T23" fmla="*/ 56009721 h 28"/>
                <a:gd name="T24" fmla="*/ 167007770 w 20"/>
                <a:gd name="T25" fmla="*/ 154026734 h 28"/>
                <a:gd name="T26" fmla="*/ 278347527 w 20"/>
                <a:gd name="T27" fmla="*/ 280044865 h 28"/>
                <a:gd name="T28" fmla="*/ 125254895 w 20"/>
                <a:gd name="T29" fmla="*/ 392064308 h 28"/>
                <a:gd name="T30" fmla="*/ 0 w 20"/>
                <a:gd name="T31" fmla="*/ 392064308 h 28"/>
                <a:gd name="T32" fmla="*/ 0 w 20"/>
                <a:gd name="T33" fmla="*/ 322052156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0" y="23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11" y="23"/>
                    <a:pt x="13" y="22"/>
                    <a:pt x="13" y="19"/>
                  </a:cubicBezTo>
                  <a:cubicBezTo>
                    <a:pt x="13" y="17"/>
                    <a:pt x="11" y="16"/>
                    <a:pt x="9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7" y="0"/>
                    <a:pt x="18" y="2"/>
                    <a:pt x="18" y="4"/>
                  </a:cubicBezTo>
                  <a:cubicBezTo>
                    <a:pt x="18" y="8"/>
                    <a:pt x="15" y="9"/>
                    <a:pt x="12" y="11"/>
                  </a:cubicBezTo>
                  <a:cubicBezTo>
                    <a:pt x="17" y="12"/>
                    <a:pt x="20" y="15"/>
                    <a:pt x="20" y="20"/>
                  </a:cubicBezTo>
                  <a:cubicBezTo>
                    <a:pt x="20" y="26"/>
                    <a:pt x="15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8" name="Freeform 671"/>
            <p:cNvSpPr/>
            <p:nvPr/>
          </p:nvSpPr>
          <p:spPr bwMode="auto">
            <a:xfrm>
              <a:off x="-1538288" y="1947863"/>
              <a:ext cx="36512" cy="104775"/>
            </a:xfrm>
            <a:custGeom>
              <a:avLst/>
              <a:gdLst>
                <a:gd name="T0" fmla="*/ 0 w 23"/>
                <a:gd name="T1" fmla="*/ 0 h 66"/>
                <a:gd name="T2" fmla="*/ 57962006 w 23"/>
                <a:gd name="T3" fmla="*/ 0 h 66"/>
                <a:gd name="T4" fmla="*/ 57962006 w 23"/>
                <a:gd name="T5" fmla="*/ 166330313 h 66"/>
                <a:gd name="T6" fmla="*/ 22680302 w 23"/>
                <a:gd name="T7" fmla="*/ 166330313 h 66"/>
                <a:gd name="T8" fmla="*/ 22680302 w 23"/>
                <a:gd name="T9" fmla="*/ 27722513 h 66"/>
                <a:gd name="T10" fmla="*/ 0 w 23"/>
                <a:gd name="T11" fmla="*/ 27722513 h 66"/>
                <a:gd name="T12" fmla="*/ 0 w 2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6">
                  <a:moveTo>
                    <a:pt x="0" y="0"/>
                  </a:moveTo>
                  <a:lnTo>
                    <a:pt x="23" y="0"/>
                  </a:lnTo>
                  <a:lnTo>
                    <a:pt x="23" y="66"/>
                  </a:lnTo>
                  <a:lnTo>
                    <a:pt x="9" y="66"/>
                  </a:lnTo>
                  <a:lnTo>
                    <a:pt x="9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9" name="Freeform 672"/>
            <p:cNvSpPr/>
            <p:nvPr/>
          </p:nvSpPr>
          <p:spPr bwMode="auto">
            <a:xfrm>
              <a:off x="-1490663" y="1947863"/>
              <a:ext cx="79375" cy="104775"/>
            </a:xfrm>
            <a:custGeom>
              <a:avLst/>
              <a:gdLst>
                <a:gd name="T0" fmla="*/ 228584881 w 21"/>
                <a:gd name="T1" fmla="*/ 0 h 28"/>
                <a:gd name="T2" fmla="*/ 71433720 w 21"/>
                <a:gd name="T3" fmla="*/ 238037574 h 28"/>
                <a:gd name="T4" fmla="*/ 171438661 w 21"/>
                <a:gd name="T5" fmla="*/ 238037574 h 28"/>
                <a:gd name="T6" fmla="*/ 171438661 w 21"/>
                <a:gd name="T7" fmla="*/ 126021873 h 28"/>
                <a:gd name="T8" fmla="*/ 242872381 w 21"/>
                <a:gd name="T9" fmla="*/ 14002430 h 28"/>
                <a:gd name="T10" fmla="*/ 257159881 w 21"/>
                <a:gd name="T11" fmla="*/ 0 h 28"/>
                <a:gd name="T12" fmla="*/ 257159881 w 21"/>
                <a:gd name="T13" fmla="*/ 14002430 h 28"/>
                <a:gd name="T14" fmla="*/ 257159881 w 21"/>
                <a:gd name="T15" fmla="*/ 238037574 h 28"/>
                <a:gd name="T16" fmla="*/ 300018601 w 21"/>
                <a:gd name="T17" fmla="*/ 238037574 h 28"/>
                <a:gd name="T18" fmla="*/ 300018601 w 21"/>
                <a:gd name="T19" fmla="*/ 308049726 h 28"/>
                <a:gd name="T20" fmla="*/ 257159881 w 21"/>
                <a:gd name="T21" fmla="*/ 308049726 h 28"/>
                <a:gd name="T22" fmla="*/ 257159881 w 21"/>
                <a:gd name="T23" fmla="*/ 392064308 h 28"/>
                <a:gd name="T24" fmla="*/ 171438661 w 21"/>
                <a:gd name="T25" fmla="*/ 392064308 h 28"/>
                <a:gd name="T26" fmla="*/ 171438661 w 21"/>
                <a:gd name="T27" fmla="*/ 308049726 h 28"/>
                <a:gd name="T28" fmla="*/ 57146220 w 21"/>
                <a:gd name="T29" fmla="*/ 308049726 h 28"/>
                <a:gd name="T30" fmla="*/ 0 w 21"/>
                <a:gd name="T31" fmla="*/ 252040004 h 28"/>
                <a:gd name="T32" fmla="*/ 14287500 w 21"/>
                <a:gd name="T33" fmla="*/ 196034025 h 28"/>
                <a:gd name="T34" fmla="*/ 142867440 w 21"/>
                <a:gd name="T35" fmla="*/ 0 h 28"/>
                <a:gd name="T36" fmla="*/ 228584881 w 21"/>
                <a:gd name="T37" fmla="*/ 0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" h="28">
                  <a:moveTo>
                    <a:pt x="16" y="0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8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1"/>
                    <a:pt x="0" y="18"/>
                  </a:cubicBezTo>
                  <a:cubicBezTo>
                    <a:pt x="0" y="17"/>
                    <a:pt x="1" y="15"/>
                    <a:pt x="1" y="1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0" name="Freeform 673"/>
            <p:cNvSpPr/>
            <p:nvPr/>
          </p:nvSpPr>
          <p:spPr bwMode="auto">
            <a:xfrm>
              <a:off x="-1279525" y="1947863"/>
              <a:ext cx="36512" cy="104775"/>
            </a:xfrm>
            <a:custGeom>
              <a:avLst/>
              <a:gdLst>
                <a:gd name="T0" fmla="*/ 0 w 23"/>
                <a:gd name="T1" fmla="*/ 0 h 66"/>
                <a:gd name="T2" fmla="*/ 57962006 w 23"/>
                <a:gd name="T3" fmla="*/ 0 h 66"/>
                <a:gd name="T4" fmla="*/ 57962006 w 23"/>
                <a:gd name="T5" fmla="*/ 166330313 h 66"/>
                <a:gd name="T6" fmla="*/ 27720545 w 23"/>
                <a:gd name="T7" fmla="*/ 166330313 h 66"/>
                <a:gd name="T8" fmla="*/ 27720545 w 23"/>
                <a:gd name="T9" fmla="*/ 27722513 h 66"/>
                <a:gd name="T10" fmla="*/ 0 w 23"/>
                <a:gd name="T11" fmla="*/ 27722513 h 66"/>
                <a:gd name="T12" fmla="*/ 0 w 2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6">
                  <a:moveTo>
                    <a:pt x="0" y="0"/>
                  </a:moveTo>
                  <a:lnTo>
                    <a:pt x="23" y="0"/>
                  </a:lnTo>
                  <a:lnTo>
                    <a:pt x="23" y="66"/>
                  </a:lnTo>
                  <a:lnTo>
                    <a:pt x="11" y="66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" name="Freeform 674"/>
            <p:cNvSpPr/>
            <p:nvPr/>
          </p:nvSpPr>
          <p:spPr bwMode="auto">
            <a:xfrm>
              <a:off x="-1227138" y="1947863"/>
              <a:ext cx="71437" cy="104775"/>
            </a:xfrm>
            <a:custGeom>
              <a:avLst/>
              <a:gdLst>
                <a:gd name="T0" fmla="*/ 240317828 w 19"/>
                <a:gd name="T1" fmla="*/ 70012152 h 28"/>
                <a:gd name="T2" fmla="*/ 98955284 w 19"/>
                <a:gd name="T3" fmla="*/ 70012152 h 28"/>
                <a:gd name="T4" fmla="*/ 98955284 w 19"/>
                <a:gd name="T5" fmla="*/ 140024304 h 28"/>
                <a:gd name="T6" fmla="*/ 141362543 w 19"/>
                <a:gd name="T7" fmla="*/ 140024304 h 28"/>
                <a:gd name="T8" fmla="*/ 268591840 w 19"/>
                <a:gd name="T9" fmla="*/ 266042435 h 28"/>
                <a:gd name="T10" fmla="*/ 141362543 w 19"/>
                <a:gd name="T11" fmla="*/ 392064308 h 28"/>
                <a:gd name="T12" fmla="*/ 0 w 19"/>
                <a:gd name="T13" fmla="*/ 392064308 h 28"/>
                <a:gd name="T14" fmla="*/ 0 w 19"/>
                <a:gd name="T15" fmla="*/ 322052156 h 28"/>
                <a:gd name="T16" fmla="*/ 113092291 w 19"/>
                <a:gd name="T17" fmla="*/ 322052156 h 28"/>
                <a:gd name="T18" fmla="*/ 183773562 w 19"/>
                <a:gd name="T19" fmla="*/ 266042435 h 28"/>
                <a:gd name="T20" fmla="*/ 113092291 w 19"/>
                <a:gd name="T21" fmla="*/ 210032713 h 28"/>
                <a:gd name="T22" fmla="*/ 14137006 w 19"/>
                <a:gd name="T23" fmla="*/ 210032713 h 28"/>
                <a:gd name="T24" fmla="*/ 14137006 w 19"/>
                <a:gd name="T25" fmla="*/ 0 h 28"/>
                <a:gd name="T26" fmla="*/ 240317828 w 19"/>
                <a:gd name="T27" fmla="*/ 0 h 28"/>
                <a:gd name="T28" fmla="*/ 240317828 w 19"/>
                <a:gd name="T29" fmla="*/ 7001215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" h="28">
                  <a:moveTo>
                    <a:pt x="17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9" y="13"/>
                    <a:pt x="19" y="19"/>
                  </a:cubicBezTo>
                  <a:cubicBezTo>
                    <a:pt x="19" y="25"/>
                    <a:pt x="14" y="28"/>
                    <a:pt x="1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1" y="23"/>
                    <a:pt x="13" y="22"/>
                    <a:pt x="13" y="19"/>
                  </a:cubicBezTo>
                  <a:cubicBezTo>
                    <a:pt x="13" y="16"/>
                    <a:pt x="11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" name="Freeform 675"/>
            <p:cNvSpPr/>
            <p:nvPr/>
          </p:nvSpPr>
          <p:spPr bwMode="auto">
            <a:xfrm>
              <a:off x="-1017588" y="1947863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60483750 w 24"/>
                <a:gd name="T3" fmla="*/ 0 h 66"/>
                <a:gd name="T4" fmla="*/ 60483750 w 24"/>
                <a:gd name="T5" fmla="*/ 166330313 h 66"/>
                <a:gd name="T6" fmla="*/ 22682200 w 24"/>
                <a:gd name="T7" fmla="*/ 166330313 h 66"/>
                <a:gd name="T8" fmla="*/ 22682200 w 24"/>
                <a:gd name="T9" fmla="*/ 27722513 h 66"/>
                <a:gd name="T10" fmla="*/ 0 w 24"/>
                <a:gd name="T11" fmla="*/ 27722513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9" y="66"/>
                  </a:lnTo>
                  <a:lnTo>
                    <a:pt x="9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3" name="Freeform 676"/>
            <p:cNvSpPr/>
            <p:nvPr/>
          </p:nvSpPr>
          <p:spPr bwMode="auto">
            <a:xfrm>
              <a:off x="-968375" y="1947863"/>
              <a:ext cx="74612" cy="107950"/>
            </a:xfrm>
            <a:custGeom>
              <a:avLst/>
              <a:gdLst>
                <a:gd name="T0" fmla="*/ 222679514 w 20"/>
                <a:gd name="T1" fmla="*/ 0 h 29"/>
                <a:gd name="T2" fmla="*/ 111339757 w 20"/>
                <a:gd name="T3" fmla="*/ 221703243 h 29"/>
                <a:gd name="T4" fmla="*/ 83505750 w 20"/>
                <a:gd name="T5" fmla="*/ 263271438 h 29"/>
                <a:gd name="T6" fmla="*/ 139173764 w 20"/>
                <a:gd name="T7" fmla="*/ 318698179 h 29"/>
                <a:gd name="T8" fmla="*/ 194841777 w 20"/>
                <a:gd name="T9" fmla="*/ 263271438 h 29"/>
                <a:gd name="T10" fmla="*/ 139173764 w 20"/>
                <a:gd name="T11" fmla="*/ 207844697 h 29"/>
                <a:gd name="T12" fmla="*/ 180926639 w 20"/>
                <a:gd name="T13" fmla="*/ 124708307 h 29"/>
                <a:gd name="T14" fmla="*/ 278347527 w 20"/>
                <a:gd name="T15" fmla="*/ 263271438 h 29"/>
                <a:gd name="T16" fmla="*/ 139173764 w 20"/>
                <a:gd name="T17" fmla="*/ 401834569 h 29"/>
                <a:gd name="T18" fmla="*/ 0 w 20"/>
                <a:gd name="T19" fmla="*/ 263271438 h 29"/>
                <a:gd name="T20" fmla="*/ 41752875 w 20"/>
                <a:gd name="T21" fmla="*/ 166276502 h 29"/>
                <a:gd name="T22" fmla="*/ 125254895 w 20"/>
                <a:gd name="T23" fmla="*/ 0 h 29"/>
                <a:gd name="T24" fmla="*/ 222679514 w 20"/>
                <a:gd name="T25" fmla="*/ 0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16" y="0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7" y="17"/>
                    <a:pt x="6" y="18"/>
                    <a:pt x="6" y="19"/>
                  </a:cubicBezTo>
                  <a:cubicBezTo>
                    <a:pt x="6" y="21"/>
                    <a:pt x="8" y="23"/>
                    <a:pt x="10" y="23"/>
                  </a:cubicBezTo>
                  <a:cubicBezTo>
                    <a:pt x="13" y="23"/>
                    <a:pt x="14" y="21"/>
                    <a:pt x="14" y="19"/>
                  </a:cubicBezTo>
                  <a:cubicBezTo>
                    <a:pt x="14" y="16"/>
                    <a:pt x="13" y="15"/>
                    <a:pt x="10" y="15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7" y="10"/>
                    <a:pt x="20" y="14"/>
                    <a:pt x="20" y="19"/>
                  </a:cubicBezTo>
                  <a:cubicBezTo>
                    <a:pt x="20" y="25"/>
                    <a:pt x="16" y="29"/>
                    <a:pt x="10" y="29"/>
                  </a:cubicBezTo>
                  <a:cubicBezTo>
                    <a:pt x="5" y="29"/>
                    <a:pt x="0" y="25"/>
                    <a:pt x="0" y="19"/>
                  </a:cubicBezTo>
                  <a:cubicBezTo>
                    <a:pt x="0" y="17"/>
                    <a:pt x="2" y="14"/>
                    <a:pt x="3" y="1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4" name="Freeform 677"/>
            <p:cNvSpPr/>
            <p:nvPr/>
          </p:nvSpPr>
          <p:spPr bwMode="auto">
            <a:xfrm>
              <a:off x="-755650" y="1947863"/>
              <a:ext cx="41275" cy="104775"/>
            </a:xfrm>
            <a:custGeom>
              <a:avLst/>
              <a:gdLst>
                <a:gd name="T0" fmla="*/ 0 w 26"/>
                <a:gd name="T1" fmla="*/ 0 h 66"/>
                <a:gd name="T2" fmla="*/ 65524063 w 26"/>
                <a:gd name="T3" fmla="*/ 0 h 66"/>
                <a:gd name="T4" fmla="*/ 65524063 w 26"/>
                <a:gd name="T5" fmla="*/ 166330313 h 66"/>
                <a:gd name="T6" fmla="*/ 30241875 w 26"/>
                <a:gd name="T7" fmla="*/ 166330313 h 66"/>
                <a:gd name="T8" fmla="*/ 30241875 w 26"/>
                <a:gd name="T9" fmla="*/ 27722513 h 66"/>
                <a:gd name="T10" fmla="*/ 0 w 26"/>
                <a:gd name="T11" fmla="*/ 27722513 h 66"/>
                <a:gd name="T12" fmla="*/ 0 w 26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66">
                  <a:moveTo>
                    <a:pt x="0" y="0"/>
                  </a:moveTo>
                  <a:lnTo>
                    <a:pt x="26" y="0"/>
                  </a:lnTo>
                  <a:lnTo>
                    <a:pt x="26" y="66"/>
                  </a:lnTo>
                  <a:lnTo>
                    <a:pt x="12" y="66"/>
                  </a:lnTo>
                  <a:lnTo>
                    <a:pt x="12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5" name="Freeform 678"/>
            <p:cNvSpPr/>
            <p:nvPr/>
          </p:nvSpPr>
          <p:spPr bwMode="auto">
            <a:xfrm>
              <a:off x="-703263" y="1947863"/>
              <a:ext cx="63500" cy="104775"/>
            </a:xfrm>
            <a:custGeom>
              <a:avLst/>
              <a:gdLst>
                <a:gd name="T0" fmla="*/ 0 w 17"/>
                <a:gd name="T1" fmla="*/ 0 h 28"/>
                <a:gd name="T2" fmla="*/ 181382147 w 17"/>
                <a:gd name="T3" fmla="*/ 0 h 28"/>
                <a:gd name="T4" fmla="*/ 237191176 w 17"/>
                <a:gd name="T5" fmla="*/ 42007291 h 28"/>
                <a:gd name="T6" fmla="*/ 223239853 w 17"/>
                <a:gd name="T7" fmla="*/ 112019443 h 28"/>
                <a:gd name="T8" fmla="*/ 139524441 w 17"/>
                <a:gd name="T9" fmla="*/ 392064308 h 28"/>
                <a:gd name="T10" fmla="*/ 41857706 w 17"/>
                <a:gd name="T11" fmla="*/ 392064308 h 28"/>
                <a:gd name="T12" fmla="*/ 153475765 w 17"/>
                <a:gd name="T13" fmla="*/ 84014582 h 28"/>
                <a:gd name="T14" fmla="*/ 0 w 17"/>
                <a:gd name="T15" fmla="*/ 84014582 h 28"/>
                <a:gd name="T16" fmla="*/ 0 w 17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8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1"/>
                    <a:pt x="17" y="3"/>
                  </a:cubicBezTo>
                  <a:cubicBezTo>
                    <a:pt x="17" y="5"/>
                    <a:pt x="17" y="6"/>
                    <a:pt x="16" y="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6" name="Freeform 679"/>
            <p:cNvSpPr/>
            <p:nvPr/>
          </p:nvSpPr>
          <p:spPr bwMode="auto">
            <a:xfrm>
              <a:off x="-496888" y="1947863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60483750 w 24"/>
                <a:gd name="T3" fmla="*/ 0 h 66"/>
                <a:gd name="T4" fmla="*/ 60483750 w 24"/>
                <a:gd name="T5" fmla="*/ 166330313 h 66"/>
                <a:gd name="T6" fmla="*/ 30241875 w 24"/>
                <a:gd name="T7" fmla="*/ 166330313 h 66"/>
                <a:gd name="T8" fmla="*/ 30241875 w 24"/>
                <a:gd name="T9" fmla="*/ 27722513 h 66"/>
                <a:gd name="T10" fmla="*/ 0 w 24"/>
                <a:gd name="T11" fmla="*/ 27722513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2" y="66"/>
                  </a:lnTo>
                  <a:lnTo>
                    <a:pt x="12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7" name="Freeform 680"/>
            <p:cNvSpPr>
              <a:spLocks noEditPoints="1"/>
            </p:cNvSpPr>
            <p:nvPr/>
          </p:nvSpPr>
          <p:spPr bwMode="auto">
            <a:xfrm>
              <a:off x="-444500" y="1947863"/>
              <a:ext cx="76200" cy="107950"/>
            </a:xfrm>
            <a:custGeom>
              <a:avLst/>
              <a:gdLst>
                <a:gd name="T0" fmla="*/ 145161000 w 20"/>
                <a:gd name="T1" fmla="*/ 401834569 h 29"/>
                <a:gd name="T2" fmla="*/ 0 w 20"/>
                <a:gd name="T3" fmla="*/ 277126262 h 29"/>
                <a:gd name="T4" fmla="*/ 58064400 w 20"/>
                <a:gd name="T5" fmla="*/ 180131326 h 29"/>
                <a:gd name="T6" fmla="*/ 14516100 w 20"/>
                <a:gd name="T7" fmla="*/ 96994936 h 29"/>
                <a:gd name="T8" fmla="*/ 145161000 w 20"/>
                <a:gd name="T9" fmla="*/ 0 h 29"/>
                <a:gd name="T10" fmla="*/ 275805900 w 20"/>
                <a:gd name="T11" fmla="*/ 96994936 h 29"/>
                <a:gd name="T12" fmla="*/ 217741500 w 20"/>
                <a:gd name="T13" fmla="*/ 180131326 h 29"/>
                <a:gd name="T14" fmla="*/ 290322000 w 20"/>
                <a:gd name="T15" fmla="*/ 277126262 h 29"/>
                <a:gd name="T16" fmla="*/ 145161000 w 20"/>
                <a:gd name="T17" fmla="*/ 401834569 h 29"/>
                <a:gd name="T18" fmla="*/ 145161000 w 20"/>
                <a:gd name="T19" fmla="*/ 332553003 h 29"/>
                <a:gd name="T20" fmla="*/ 203225400 w 20"/>
                <a:gd name="T21" fmla="*/ 277126262 h 29"/>
                <a:gd name="T22" fmla="*/ 145161000 w 20"/>
                <a:gd name="T23" fmla="*/ 221703243 h 29"/>
                <a:gd name="T24" fmla="*/ 87096600 w 20"/>
                <a:gd name="T25" fmla="*/ 277126262 h 29"/>
                <a:gd name="T26" fmla="*/ 145161000 w 20"/>
                <a:gd name="T27" fmla="*/ 332553003 h 29"/>
                <a:gd name="T28" fmla="*/ 87096600 w 20"/>
                <a:gd name="T29" fmla="*/ 110849760 h 29"/>
                <a:gd name="T30" fmla="*/ 145161000 w 20"/>
                <a:gd name="T31" fmla="*/ 152421678 h 29"/>
                <a:gd name="T32" fmla="*/ 188709300 w 20"/>
                <a:gd name="T33" fmla="*/ 110849760 h 29"/>
                <a:gd name="T34" fmla="*/ 145161000 w 20"/>
                <a:gd name="T35" fmla="*/ 55426741 h 29"/>
                <a:gd name="T36" fmla="*/ 87096600 w 20"/>
                <a:gd name="T37" fmla="*/ 110849760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29">
                  <a:moveTo>
                    <a:pt x="10" y="29"/>
                  </a:moveTo>
                  <a:cubicBezTo>
                    <a:pt x="4" y="29"/>
                    <a:pt x="0" y="26"/>
                    <a:pt x="0" y="20"/>
                  </a:cubicBezTo>
                  <a:cubicBezTo>
                    <a:pt x="0" y="17"/>
                    <a:pt x="1" y="14"/>
                    <a:pt x="4" y="13"/>
                  </a:cubicBezTo>
                  <a:cubicBezTo>
                    <a:pt x="2" y="12"/>
                    <a:pt x="1" y="10"/>
                    <a:pt x="1" y="7"/>
                  </a:cubicBezTo>
                  <a:cubicBezTo>
                    <a:pt x="1" y="2"/>
                    <a:pt x="5" y="0"/>
                    <a:pt x="10" y="0"/>
                  </a:cubicBezTo>
                  <a:cubicBezTo>
                    <a:pt x="14" y="0"/>
                    <a:pt x="19" y="2"/>
                    <a:pt x="19" y="7"/>
                  </a:cubicBezTo>
                  <a:cubicBezTo>
                    <a:pt x="19" y="10"/>
                    <a:pt x="17" y="12"/>
                    <a:pt x="15" y="13"/>
                  </a:cubicBezTo>
                  <a:cubicBezTo>
                    <a:pt x="18" y="14"/>
                    <a:pt x="20" y="17"/>
                    <a:pt x="20" y="20"/>
                  </a:cubicBezTo>
                  <a:cubicBezTo>
                    <a:pt x="20" y="26"/>
                    <a:pt x="16" y="29"/>
                    <a:pt x="10" y="29"/>
                  </a:cubicBezTo>
                  <a:close/>
                  <a:moveTo>
                    <a:pt x="10" y="24"/>
                  </a:moveTo>
                  <a:cubicBezTo>
                    <a:pt x="12" y="24"/>
                    <a:pt x="14" y="22"/>
                    <a:pt x="14" y="20"/>
                  </a:cubicBezTo>
                  <a:cubicBezTo>
                    <a:pt x="14" y="17"/>
                    <a:pt x="12" y="16"/>
                    <a:pt x="10" y="16"/>
                  </a:cubicBezTo>
                  <a:cubicBezTo>
                    <a:pt x="7" y="16"/>
                    <a:pt x="6" y="17"/>
                    <a:pt x="6" y="20"/>
                  </a:cubicBezTo>
                  <a:cubicBezTo>
                    <a:pt x="6" y="22"/>
                    <a:pt x="7" y="24"/>
                    <a:pt x="10" y="24"/>
                  </a:cubicBezTo>
                  <a:close/>
                  <a:moveTo>
                    <a:pt x="6" y="8"/>
                  </a:moveTo>
                  <a:cubicBezTo>
                    <a:pt x="6" y="10"/>
                    <a:pt x="8" y="11"/>
                    <a:pt x="10" y="11"/>
                  </a:cubicBezTo>
                  <a:cubicBezTo>
                    <a:pt x="11" y="11"/>
                    <a:pt x="13" y="10"/>
                    <a:pt x="13" y="8"/>
                  </a:cubicBezTo>
                  <a:cubicBezTo>
                    <a:pt x="13" y="6"/>
                    <a:pt x="11" y="4"/>
                    <a:pt x="10" y="4"/>
                  </a:cubicBezTo>
                  <a:cubicBezTo>
                    <a:pt x="8" y="4"/>
                    <a:pt x="6" y="6"/>
                    <a:pt x="6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8" name="Freeform 681"/>
            <p:cNvSpPr/>
            <p:nvPr/>
          </p:nvSpPr>
          <p:spPr bwMode="auto">
            <a:xfrm>
              <a:off x="-2063750" y="2187575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60483750 w 24"/>
                <a:gd name="T3" fmla="*/ 0 h 66"/>
                <a:gd name="T4" fmla="*/ 60483750 w 24"/>
                <a:gd name="T5" fmla="*/ 166330313 h 66"/>
                <a:gd name="T6" fmla="*/ 30241875 w 24"/>
                <a:gd name="T7" fmla="*/ 166330313 h 66"/>
                <a:gd name="T8" fmla="*/ 30241875 w 24"/>
                <a:gd name="T9" fmla="*/ 27722513 h 66"/>
                <a:gd name="T10" fmla="*/ 0 w 24"/>
                <a:gd name="T11" fmla="*/ 27722513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2" y="66"/>
                  </a:lnTo>
                  <a:lnTo>
                    <a:pt x="12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9" name="Freeform 682"/>
            <p:cNvSpPr/>
            <p:nvPr/>
          </p:nvSpPr>
          <p:spPr bwMode="auto">
            <a:xfrm>
              <a:off x="-2011363" y="2187575"/>
              <a:ext cx="74612" cy="104775"/>
            </a:xfrm>
            <a:custGeom>
              <a:avLst/>
              <a:gdLst>
                <a:gd name="T0" fmla="*/ 55668013 w 20"/>
                <a:gd name="T1" fmla="*/ 392064308 h 28"/>
                <a:gd name="T2" fmla="*/ 167007770 w 20"/>
                <a:gd name="T3" fmla="*/ 182031595 h 28"/>
                <a:gd name="T4" fmla="*/ 194841777 w 20"/>
                <a:gd name="T5" fmla="*/ 126021873 h 28"/>
                <a:gd name="T6" fmla="*/ 139173764 w 20"/>
                <a:gd name="T7" fmla="*/ 84014582 h 28"/>
                <a:gd name="T8" fmla="*/ 83505750 w 20"/>
                <a:gd name="T9" fmla="*/ 126021873 h 28"/>
                <a:gd name="T10" fmla="*/ 139173764 w 20"/>
                <a:gd name="T11" fmla="*/ 196034025 h 28"/>
                <a:gd name="T12" fmla="*/ 97420888 w 20"/>
                <a:gd name="T13" fmla="*/ 266042435 h 28"/>
                <a:gd name="T14" fmla="*/ 0 w 20"/>
                <a:gd name="T15" fmla="*/ 126021873 h 28"/>
                <a:gd name="T16" fmla="*/ 139173764 w 20"/>
                <a:gd name="T17" fmla="*/ 0 h 28"/>
                <a:gd name="T18" fmla="*/ 278347527 w 20"/>
                <a:gd name="T19" fmla="*/ 126021873 h 28"/>
                <a:gd name="T20" fmla="*/ 236594652 w 20"/>
                <a:gd name="T21" fmla="*/ 224035144 h 28"/>
                <a:gd name="T22" fmla="*/ 153092632 w 20"/>
                <a:gd name="T23" fmla="*/ 392064308 h 28"/>
                <a:gd name="T24" fmla="*/ 55668013 w 20"/>
                <a:gd name="T25" fmla="*/ 392064308 h 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8">
                  <a:moveTo>
                    <a:pt x="4" y="28"/>
                  </a:moveTo>
                  <a:cubicBezTo>
                    <a:pt x="12" y="13"/>
                    <a:pt x="12" y="13"/>
                    <a:pt x="12" y="13"/>
                  </a:cubicBezTo>
                  <a:cubicBezTo>
                    <a:pt x="13" y="12"/>
                    <a:pt x="14" y="10"/>
                    <a:pt x="14" y="9"/>
                  </a:cubicBezTo>
                  <a:cubicBezTo>
                    <a:pt x="14" y="7"/>
                    <a:pt x="12" y="6"/>
                    <a:pt x="10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2"/>
                    <a:pt x="7" y="14"/>
                    <a:pt x="10" y="1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18"/>
                    <a:pt x="0" y="14"/>
                    <a:pt x="0" y="9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20" y="4"/>
                    <a:pt x="20" y="9"/>
                  </a:cubicBezTo>
                  <a:cubicBezTo>
                    <a:pt x="20" y="12"/>
                    <a:pt x="18" y="14"/>
                    <a:pt x="17" y="16"/>
                  </a:cubicBezTo>
                  <a:cubicBezTo>
                    <a:pt x="11" y="28"/>
                    <a:pt x="11" y="28"/>
                    <a:pt x="11" y="28"/>
                  </a:cubicBezTo>
                  <a:lnTo>
                    <a:pt x="4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0" name="Freeform 683"/>
            <p:cNvSpPr/>
            <p:nvPr/>
          </p:nvSpPr>
          <p:spPr bwMode="auto">
            <a:xfrm>
              <a:off x="-1820863" y="2187575"/>
              <a:ext cx="76200" cy="104775"/>
            </a:xfrm>
            <a:custGeom>
              <a:avLst/>
              <a:gdLst>
                <a:gd name="T0" fmla="*/ 290322000 w 20"/>
                <a:gd name="T1" fmla="*/ 392064308 h 28"/>
                <a:gd name="T2" fmla="*/ 58064400 w 20"/>
                <a:gd name="T3" fmla="*/ 392064308 h 28"/>
                <a:gd name="T4" fmla="*/ 0 w 20"/>
                <a:gd name="T5" fmla="*/ 350057017 h 28"/>
                <a:gd name="T6" fmla="*/ 58064400 w 20"/>
                <a:gd name="T7" fmla="*/ 266042435 h 28"/>
                <a:gd name="T8" fmla="*/ 145161000 w 20"/>
                <a:gd name="T9" fmla="*/ 182031595 h 28"/>
                <a:gd name="T10" fmla="*/ 188709300 w 20"/>
                <a:gd name="T11" fmla="*/ 112019443 h 28"/>
                <a:gd name="T12" fmla="*/ 145161000 w 20"/>
                <a:gd name="T13" fmla="*/ 70012152 h 28"/>
                <a:gd name="T14" fmla="*/ 87096600 w 20"/>
                <a:gd name="T15" fmla="*/ 112019443 h 28"/>
                <a:gd name="T16" fmla="*/ 130644900 w 20"/>
                <a:gd name="T17" fmla="*/ 168029164 h 28"/>
                <a:gd name="T18" fmla="*/ 72580500 w 20"/>
                <a:gd name="T19" fmla="*/ 224035144 h 28"/>
                <a:gd name="T20" fmla="*/ 0 w 20"/>
                <a:gd name="T21" fmla="*/ 112019443 h 28"/>
                <a:gd name="T22" fmla="*/ 145161000 w 20"/>
                <a:gd name="T23" fmla="*/ 0 h 28"/>
                <a:gd name="T24" fmla="*/ 275805900 w 20"/>
                <a:gd name="T25" fmla="*/ 112019443 h 28"/>
                <a:gd name="T26" fmla="*/ 217741500 w 20"/>
                <a:gd name="T27" fmla="*/ 238037574 h 28"/>
                <a:gd name="T28" fmla="*/ 116128800 w 20"/>
                <a:gd name="T29" fmla="*/ 322052156 h 28"/>
                <a:gd name="T30" fmla="*/ 290322000 w 20"/>
                <a:gd name="T31" fmla="*/ 322052156 h 28"/>
                <a:gd name="T32" fmla="*/ 290322000 w 20"/>
                <a:gd name="T33" fmla="*/ 392064308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20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8"/>
                    <a:pt x="0" y="25"/>
                  </a:cubicBezTo>
                  <a:cubicBezTo>
                    <a:pt x="0" y="23"/>
                    <a:pt x="0" y="22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6" y="10"/>
                    <a:pt x="7" y="11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4"/>
                    <a:pt x="0" y="11"/>
                    <a:pt x="0" y="8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7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1" name="Freeform 684"/>
            <p:cNvSpPr>
              <a:spLocks noEditPoints="1"/>
            </p:cNvSpPr>
            <p:nvPr/>
          </p:nvSpPr>
          <p:spPr bwMode="auto">
            <a:xfrm>
              <a:off x="-1738313" y="2187575"/>
              <a:ext cx="71437" cy="107950"/>
            </a:xfrm>
            <a:custGeom>
              <a:avLst/>
              <a:gdLst>
                <a:gd name="T0" fmla="*/ 0 w 19"/>
                <a:gd name="T1" fmla="*/ 124708307 h 29"/>
                <a:gd name="T2" fmla="*/ 127229297 w 19"/>
                <a:gd name="T3" fmla="*/ 0 h 29"/>
                <a:gd name="T4" fmla="*/ 268591840 w 19"/>
                <a:gd name="T5" fmla="*/ 124708307 h 29"/>
                <a:gd name="T6" fmla="*/ 268591840 w 19"/>
                <a:gd name="T7" fmla="*/ 263271438 h 29"/>
                <a:gd name="T8" fmla="*/ 127229297 w 19"/>
                <a:gd name="T9" fmla="*/ 401834569 h 29"/>
                <a:gd name="T10" fmla="*/ 0 w 19"/>
                <a:gd name="T11" fmla="*/ 263271438 h 29"/>
                <a:gd name="T12" fmla="*/ 0 w 19"/>
                <a:gd name="T13" fmla="*/ 124708307 h 29"/>
                <a:gd name="T14" fmla="*/ 183773562 w 19"/>
                <a:gd name="T15" fmla="*/ 124708307 h 29"/>
                <a:gd name="T16" fmla="*/ 127229297 w 19"/>
                <a:gd name="T17" fmla="*/ 69281566 h 29"/>
                <a:gd name="T18" fmla="*/ 84818278 w 19"/>
                <a:gd name="T19" fmla="*/ 124708307 h 29"/>
                <a:gd name="T20" fmla="*/ 84818278 w 19"/>
                <a:gd name="T21" fmla="*/ 263271438 h 29"/>
                <a:gd name="T22" fmla="*/ 127229297 w 19"/>
                <a:gd name="T23" fmla="*/ 318698179 h 29"/>
                <a:gd name="T24" fmla="*/ 183773562 w 19"/>
                <a:gd name="T25" fmla="*/ 263271438 h 29"/>
                <a:gd name="T26" fmla="*/ 183773562 w 19"/>
                <a:gd name="T27" fmla="*/ 124708307 h 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9" h="29">
                  <a:moveTo>
                    <a:pt x="0" y="9"/>
                  </a:moveTo>
                  <a:cubicBezTo>
                    <a:pt x="0" y="4"/>
                    <a:pt x="3" y="0"/>
                    <a:pt x="9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25"/>
                    <a:pt x="15" y="29"/>
                    <a:pt x="9" y="29"/>
                  </a:cubicBezTo>
                  <a:cubicBezTo>
                    <a:pt x="3" y="29"/>
                    <a:pt x="0" y="25"/>
                    <a:pt x="0" y="19"/>
                  </a:cubicBezTo>
                  <a:lnTo>
                    <a:pt x="0" y="9"/>
                  </a:lnTo>
                  <a:close/>
                  <a:moveTo>
                    <a:pt x="13" y="9"/>
                  </a:moveTo>
                  <a:cubicBezTo>
                    <a:pt x="13" y="7"/>
                    <a:pt x="12" y="5"/>
                    <a:pt x="9" y="5"/>
                  </a:cubicBezTo>
                  <a:cubicBezTo>
                    <a:pt x="7" y="5"/>
                    <a:pt x="6" y="7"/>
                    <a:pt x="6" y="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22"/>
                    <a:pt x="7" y="23"/>
                    <a:pt x="9" y="23"/>
                  </a:cubicBezTo>
                  <a:cubicBezTo>
                    <a:pt x="12" y="23"/>
                    <a:pt x="13" y="22"/>
                    <a:pt x="13" y="19"/>
                  </a:cubicBezTo>
                  <a:lnTo>
                    <a:pt x="13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2" name="Freeform 685"/>
            <p:cNvSpPr/>
            <p:nvPr/>
          </p:nvSpPr>
          <p:spPr bwMode="auto">
            <a:xfrm>
              <a:off x="-1554163" y="2187575"/>
              <a:ext cx="74612" cy="104775"/>
            </a:xfrm>
            <a:custGeom>
              <a:avLst/>
              <a:gdLst>
                <a:gd name="T0" fmla="*/ 278347527 w 20"/>
                <a:gd name="T1" fmla="*/ 392064308 h 28"/>
                <a:gd name="T2" fmla="*/ 69586882 w 20"/>
                <a:gd name="T3" fmla="*/ 392064308 h 28"/>
                <a:gd name="T4" fmla="*/ 0 w 20"/>
                <a:gd name="T5" fmla="*/ 350057017 h 28"/>
                <a:gd name="T6" fmla="*/ 55668013 w 20"/>
                <a:gd name="T7" fmla="*/ 266042435 h 28"/>
                <a:gd name="T8" fmla="*/ 139173764 w 20"/>
                <a:gd name="T9" fmla="*/ 182031595 h 28"/>
                <a:gd name="T10" fmla="*/ 180926639 w 20"/>
                <a:gd name="T11" fmla="*/ 112019443 h 28"/>
                <a:gd name="T12" fmla="*/ 139173764 w 20"/>
                <a:gd name="T13" fmla="*/ 70012152 h 28"/>
                <a:gd name="T14" fmla="*/ 97420888 w 20"/>
                <a:gd name="T15" fmla="*/ 112019443 h 28"/>
                <a:gd name="T16" fmla="*/ 125254895 w 20"/>
                <a:gd name="T17" fmla="*/ 168029164 h 28"/>
                <a:gd name="T18" fmla="*/ 69586882 w 20"/>
                <a:gd name="T19" fmla="*/ 224035144 h 28"/>
                <a:gd name="T20" fmla="*/ 13918869 w 20"/>
                <a:gd name="T21" fmla="*/ 112019443 h 28"/>
                <a:gd name="T22" fmla="*/ 139173764 w 20"/>
                <a:gd name="T23" fmla="*/ 0 h 28"/>
                <a:gd name="T24" fmla="*/ 264428659 w 20"/>
                <a:gd name="T25" fmla="*/ 112019443 h 28"/>
                <a:gd name="T26" fmla="*/ 208760645 w 20"/>
                <a:gd name="T27" fmla="*/ 238037574 h 28"/>
                <a:gd name="T28" fmla="*/ 111339757 w 20"/>
                <a:gd name="T29" fmla="*/ 322052156 h 28"/>
                <a:gd name="T30" fmla="*/ 278347527 w 20"/>
                <a:gd name="T31" fmla="*/ 322052156 h 28"/>
                <a:gd name="T32" fmla="*/ 278347527 w 20"/>
                <a:gd name="T33" fmla="*/ 392064308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20" y="28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2" y="28"/>
                    <a:pt x="0" y="28"/>
                    <a:pt x="0" y="25"/>
                  </a:cubicBezTo>
                  <a:cubicBezTo>
                    <a:pt x="0" y="23"/>
                    <a:pt x="1" y="22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8" y="5"/>
                    <a:pt x="7" y="7"/>
                    <a:pt x="7" y="8"/>
                  </a:cubicBezTo>
                  <a:cubicBezTo>
                    <a:pt x="7" y="10"/>
                    <a:pt x="8" y="11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4"/>
                    <a:pt x="1" y="11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8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3" name="Freeform 686"/>
            <p:cNvSpPr/>
            <p:nvPr/>
          </p:nvSpPr>
          <p:spPr bwMode="auto">
            <a:xfrm>
              <a:off x="-1474788" y="2187575"/>
              <a:ext cx="36512" cy="104775"/>
            </a:xfrm>
            <a:custGeom>
              <a:avLst/>
              <a:gdLst>
                <a:gd name="T0" fmla="*/ 0 w 23"/>
                <a:gd name="T1" fmla="*/ 0 h 66"/>
                <a:gd name="T2" fmla="*/ 57962006 w 23"/>
                <a:gd name="T3" fmla="*/ 0 h 66"/>
                <a:gd name="T4" fmla="*/ 57962006 w 23"/>
                <a:gd name="T5" fmla="*/ 166330313 h 66"/>
                <a:gd name="T6" fmla="*/ 22680302 w 23"/>
                <a:gd name="T7" fmla="*/ 166330313 h 66"/>
                <a:gd name="T8" fmla="*/ 22680302 w 23"/>
                <a:gd name="T9" fmla="*/ 27722513 h 66"/>
                <a:gd name="T10" fmla="*/ 0 w 23"/>
                <a:gd name="T11" fmla="*/ 27722513 h 66"/>
                <a:gd name="T12" fmla="*/ 0 w 2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6">
                  <a:moveTo>
                    <a:pt x="0" y="0"/>
                  </a:moveTo>
                  <a:lnTo>
                    <a:pt x="23" y="0"/>
                  </a:lnTo>
                  <a:lnTo>
                    <a:pt x="23" y="66"/>
                  </a:lnTo>
                  <a:lnTo>
                    <a:pt x="9" y="66"/>
                  </a:lnTo>
                  <a:lnTo>
                    <a:pt x="9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4" name="Freeform 687"/>
            <p:cNvSpPr/>
            <p:nvPr/>
          </p:nvSpPr>
          <p:spPr bwMode="auto">
            <a:xfrm>
              <a:off x="-1298575" y="2187575"/>
              <a:ext cx="74612" cy="104775"/>
            </a:xfrm>
            <a:custGeom>
              <a:avLst/>
              <a:gdLst>
                <a:gd name="T0" fmla="*/ 278347527 w 20"/>
                <a:gd name="T1" fmla="*/ 392064308 h 28"/>
                <a:gd name="T2" fmla="*/ 69586882 w 20"/>
                <a:gd name="T3" fmla="*/ 392064308 h 28"/>
                <a:gd name="T4" fmla="*/ 0 w 20"/>
                <a:gd name="T5" fmla="*/ 350057017 h 28"/>
                <a:gd name="T6" fmla="*/ 55668013 w 20"/>
                <a:gd name="T7" fmla="*/ 266042435 h 28"/>
                <a:gd name="T8" fmla="*/ 139173764 w 20"/>
                <a:gd name="T9" fmla="*/ 182031595 h 28"/>
                <a:gd name="T10" fmla="*/ 180926639 w 20"/>
                <a:gd name="T11" fmla="*/ 112019443 h 28"/>
                <a:gd name="T12" fmla="*/ 139173764 w 20"/>
                <a:gd name="T13" fmla="*/ 70012152 h 28"/>
                <a:gd name="T14" fmla="*/ 97420888 w 20"/>
                <a:gd name="T15" fmla="*/ 112019443 h 28"/>
                <a:gd name="T16" fmla="*/ 125254895 w 20"/>
                <a:gd name="T17" fmla="*/ 168029164 h 28"/>
                <a:gd name="T18" fmla="*/ 69586882 w 20"/>
                <a:gd name="T19" fmla="*/ 224035144 h 28"/>
                <a:gd name="T20" fmla="*/ 13918869 w 20"/>
                <a:gd name="T21" fmla="*/ 112019443 h 28"/>
                <a:gd name="T22" fmla="*/ 139173764 w 20"/>
                <a:gd name="T23" fmla="*/ 0 h 28"/>
                <a:gd name="T24" fmla="*/ 264428659 w 20"/>
                <a:gd name="T25" fmla="*/ 112019443 h 28"/>
                <a:gd name="T26" fmla="*/ 208760645 w 20"/>
                <a:gd name="T27" fmla="*/ 238037574 h 28"/>
                <a:gd name="T28" fmla="*/ 111339757 w 20"/>
                <a:gd name="T29" fmla="*/ 322052156 h 28"/>
                <a:gd name="T30" fmla="*/ 278347527 w 20"/>
                <a:gd name="T31" fmla="*/ 322052156 h 28"/>
                <a:gd name="T32" fmla="*/ 278347527 w 20"/>
                <a:gd name="T33" fmla="*/ 392064308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20" y="28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2" y="28"/>
                    <a:pt x="0" y="28"/>
                    <a:pt x="0" y="25"/>
                  </a:cubicBezTo>
                  <a:cubicBezTo>
                    <a:pt x="0" y="23"/>
                    <a:pt x="1" y="22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8" y="5"/>
                    <a:pt x="7" y="7"/>
                    <a:pt x="7" y="8"/>
                  </a:cubicBezTo>
                  <a:cubicBezTo>
                    <a:pt x="7" y="10"/>
                    <a:pt x="8" y="11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4"/>
                    <a:pt x="1" y="11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8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5" name="Freeform 688"/>
            <p:cNvSpPr/>
            <p:nvPr/>
          </p:nvSpPr>
          <p:spPr bwMode="auto">
            <a:xfrm>
              <a:off x="-1212850" y="2187575"/>
              <a:ext cx="74612" cy="104775"/>
            </a:xfrm>
            <a:custGeom>
              <a:avLst/>
              <a:gdLst>
                <a:gd name="T0" fmla="*/ 278347527 w 20"/>
                <a:gd name="T1" fmla="*/ 392064308 h 28"/>
                <a:gd name="T2" fmla="*/ 55668013 w 20"/>
                <a:gd name="T3" fmla="*/ 392064308 h 28"/>
                <a:gd name="T4" fmla="*/ 0 w 20"/>
                <a:gd name="T5" fmla="*/ 350057017 h 28"/>
                <a:gd name="T6" fmla="*/ 55668013 w 20"/>
                <a:gd name="T7" fmla="*/ 266042435 h 28"/>
                <a:gd name="T8" fmla="*/ 139173764 w 20"/>
                <a:gd name="T9" fmla="*/ 182031595 h 28"/>
                <a:gd name="T10" fmla="*/ 180926639 w 20"/>
                <a:gd name="T11" fmla="*/ 112019443 h 28"/>
                <a:gd name="T12" fmla="*/ 139173764 w 20"/>
                <a:gd name="T13" fmla="*/ 70012152 h 28"/>
                <a:gd name="T14" fmla="*/ 83505750 w 20"/>
                <a:gd name="T15" fmla="*/ 112019443 h 28"/>
                <a:gd name="T16" fmla="*/ 125254895 w 20"/>
                <a:gd name="T17" fmla="*/ 168029164 h 28"/>
                <a:gd name="T18" fmla="*/ 55668013 w 20"/>
                <a:gd name="T19" fmla="*/ 224035144 h 28"/>
                <a:gd name="T20" fmla="*/ 0 w 20"/>
                <a:gd name="T21" fmla="*/ 112019443 h 28"/>
                <a:gd name="T22" fmla="*/ 139173764 w 20"/>
                <a:gd name="T23" fmla="*/ 0 h 28"/>
                <a:gd name="T24" fmla="*/ 264428659 w 20"/>
                <a:gd name="T25" fmla="*/ 112019443 h 28"/>
                <a:gd name="T26" fmla="*/ 194841777 w 20"/>
                <a:gd name="T27" fmla="*/ 238037574 h 28"/>
                <a:gd name="T28" fmla="*/ 111339757 w 20"/>
                <a:gd name="T29" fmla="*/ 322052156 h 28"/>
                <a:gd name="T30" fmla="*/ 278347527 w 20"/>
                <a:gd name="T31" fmla="*/ 322052156 h 28"/>
                <a:gd name="T32" fmla="*/ 278347527 w 20"/>
                <a:gd name="T33" fmla="*/ 392064308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20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8"/>
                    <a:pt x="0" y="25"/>
                  </a:cubicBezTo>
                  <a:cubicBezTo>
                    <a:pt x="0" y="23"/>
                    <a:pt x="0" y="22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6" y="10"/>
                    <a:pt x="7" y="11"/>
                    <a:pt x="9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4"/>
                    <a:pt x="0" y="11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7" y="14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6" name="Freeform 689"/>
            <p:cNvSpPr/>
            <p:nvPr/>
          </p:nvSpPr>
          <p:spPr bwMode="auto">
            <a:xfrm>
              <a:off x="-1036638" y="2187575"/>
              <a:ext cx="74612" cy="104775"/>
            </a:xfrm>
            <a:custGeom>
              <a:avLst/>
              <a:gdLst>
                <a:gd name="T0" fmla="*/ 278347527 w 20"/>
                <a:gd name="T1" fmla="*/ 392064308 h 28"/>
                <a:gd name="T2" fmla="*/ 55668013 w 20"/>
                <a:gd name="T3" fmla="*/ 392064308 h 28"/>
                <a:gd name="T4" fmla="*/ 0 w 20"/>
                <a:gd name="T5" fmla="*/ 350057017 h 28"/>
                <a:gd name="T6" fmla="*/ 55668013 w 20"/>
                <a:gd name="T7" fmla="*/ 266042435 h 28"/>
                <a:gd name="T8" fmla="*/ 139173764 w 20"/>
                <a:gd name="T9" fmla="*/ 182031595 h 28"/>
                <a:gd name="T10" fmla="*/ 180926639 w 20"/>
                <a:gd name="T11" fmla="*/ 112019443 h 28"/>
                <a:gd name="T12" fmla="*/ 139173764 w 20"/>
                <a:gd name="T13" fmla="*/ 70012152 h 28"/>
                <a:gd name="T14" fmla="*/ 83505750 w 20"/>
                <a:gd name="T15" fmla="*/ 112019443 h 28"/>
                <a:gd name="T16" fmla="*/ 125254895 w 20"/>
                <a:gd name="T17" fmla="*/ 168029164 h 28"/>
                <a:gd name="T18" fmla="*/ 69586882 w 20"/>
                <a:gd name="T19" fmla="*/ 224035144 h 28"/>
                <a:gd name="T20" fmla="*/ 13918869 w 20"/>
                <a:gd name="T21" fmla="*/ 112019443 h 28"/>
                <a:gd name="T22" fmla="*/ 139173764 w 20"/>
                <a:gd name="T23" fmla="*/ 0 h 28"/>
                <a:gd name="T24" fmla="*/ 264428659 w 20"/>
                <a:gd name="T25" fmla="*/ 112019443 h 28"/>
                <a:gd name="T26" fmla="*/ 208760645 w 20"/>
                <a:gd name="T27" fmla="*/ 238037574 h 28"/>
                <a:gd name="T28" fmla="*/ 111339757 w 20"/>
                <a:gd name="T29" fmla="*/ 322052156 h 28"/>
                <a:gd name="T30" fmla="*/ 278347527 w 20"/>
                <a:gd name="T31" fmla="*/ 322052156 h 28"/>
                <a:gd name="T32" fmla="*/ 278347527 w 20"/>
                <a:gd name="T33" fmla="*/ 392064308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20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8"/>
                    <a:pt x="0" y="25"/>
                  </a:cubicBezTo>
                  <a:cubicBezTo>
                    <a:pt x="0" y="23"/>
                    <a:pt x="1" y="22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8" y="5"/>
                    <a:pt x="6" y="7"/>
                    <a:pt x="6" y="8"/>
                  </a:cubicBezTo>
                  <a:cubicBezTo>
                    <a:pt x="6" y="10"/>
                    <a:pt x="7" y="11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4"/>
                    <a:pt x="1" y="11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7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7" name="Freeform 690"/>
            <p:cNvSpPr/>
            <p:nvPr/>
          </p:nvSpPr>
          <p:spPr bwMode="auto">
            <a:xfrm>
              <a:off x="-950913" y="2187575"/>
              <a:ext cx="71437" cy="104775"/>
            </a:xfrm>
            <a:custGeom>
              <a:avLst/>
              <a:gdLst>
                <a:gd name="T0" fmla="*/ 0 w 19"/>
                <a:gd name="T1" fmla="*/ 322052156 h 28"/>
                <a:gd name="T2" fmla="*/ 113092291 w 19"/>
                <a:gd name="T3" fmla="*/ 322052156 h 28"/>
                <a:gd name="T4" fmla="*/ 169636556 w 19"/>
                <a:gd name="T5" fmla="*/ 266042435 h 28"/>
                <a:gd name="T6" fmla="*/ 113092291 w 19"/>
                <a:gd name="T7" fmla="*/ 224035144 h 28"/>
                <a:gd name="T8" fmla="*/ 42411019 w 19"/>
                <a:gd name="T9" fmla="*/ 224035144 h 28"/>
                <a:gd name="T10" fmla="*/ 42411019 w 19"/>
                <a:gd name="T11" fmla="*/ 168029164 h 28"/>
                <a:gd name="T12" fmla="*/ 155499550 w 19"/>
                <a:gd name="T13" fmla="*/ 70012152 h 28"/>
                <a:gd name="T14" fmla="*/ 155499550 w 19"/>
                <a:gd name="T15" fmla="*/ 70012152 h 28"/>
                <a:gd name="T16" fmla="*/ 0 w 19"/>
                <a:gd name="T17" fmla="*/ 70012152 h 28"/>
                <a:gd name="T18" fmla="*/ 0 w 19"/>
                <a:gd name="T19" fmla="*/ 0 h 28"/>
                <a:gd name="T20" fmla="*/ 169636556 w 19"/>
                <a:gd name="T21" fmla="*/ 0 h 28"/>
                <a:gd name="T22" fmla="*/ 254454834 w 19"/>
                <a:gd name="T23" fmla="*/ 56009721 h 28"/>
                <a:gd name="T24" fmla="*/ 169636556 w 19"/>
                <a:gd name="T25" fmla="*/ 154026734 h 28"/>
                <a:gd name="T26" fmla="*/ 268591840 w 19"/>
                <a:gd name="T27" fmla="*/ 280044865 h 28"/>
                <a:gd name="T28" fmla="*/ 127229297 w 19"/>
                <a:gd name="T29" fmla="*/ 392064308 h 28"/>
                <a:gd name="T30" fmla="*/ 0 w 19"/>
                <a:gd name="T31" fmla="*/ 392064308 h 28"/>
                <a:gd name="T32" fmla="*/ 0 w 19"/>
                <a:gd name="T33" fmla="*/ 322052156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11" y="23"/>
                    <a:pt x="12" y="22"/>
                    <a:pt x="12" y="19"/>
                  </a:cubicBezTo>
                  <a:cubicBezTo>
                    <a:pt x="12" y="17"/>
                    <a:pt x="11" y="16"/>
                    <a:pt x="8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9"/>
                    <a:pt x="12" y="11"/>
                  </a:cubicBezTo>
                  <a:cubicBezTo>
                    <a:pt x="16" y="12"/>
                    <a:pt x="19" y="15"/>
                    <a:pt x="19" y="20"/>
                  </a:cubicBezTo>
                  <a:cubicBezTo>
                    <a:pt x="19" y="26"/>
                    <a:pt x="14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8" name="Freeform 691"/>
            <p:cNvSpPr/>
            <p:nvPr/>
          </p:nvSpPr>
          <p:spPr bwMode="auto">
            <a:xfrm>
              <a:off x="-769938" y="2187575"/>
              <a:ext cx="74612" cy="104775"/>
            </a:xfrm>
            <a:custGeom>
              <a:avLst/>
              <a:gdLst>
                <a:gd name="T0" fmla="*/ 278347527 w 20"/>
                <a:gd name="T1" fmla="*/ 392064308 h 28"/>
                <a:gd name="T2" fmla="*/ 55668013 w 20"/>
                <a:gd name="T3" fmla="*/ 392064308 h 28"/>
                <a:gd name="T4" fmla="*/ 0 w 20"/>
                <a:gd name="T5" fmla="*/ 350057017 h 28"/>
                <a:gd name="T6" fmla="*/ 55668013 w 20"/>
                <a:gd name="T7" fmla="*/ 266042435 h 28"/>
                <a:gd name="T8" fmla="*/ 139173764 w 20"/>
                <a:gd name="T9" fmla="*/ 182031595 h 28"/>
                <a:gd name="T10" fmla="*/ 180926639 w 20"/>
                <a:gd name="T11" fmla="*/ 112019443 h 28"/>
                <a:gd name="T12" fmla="*/ 139173764 w 20"/>
                <a:gd name="T13" fmla="*/ 70012152 h 28"/>
                <a:gd name="T14" fmla="*/ 83505750 w 20"/>
                <a:gd name="T15" fmla="*/ 112019443 h 28"/>
                <a:gd name="T16" fmla="*/ 125254895 w 20"/>
                <a:gd name="T17" fmla="*/ 168029164 h 28"/>
                <a:gd name="T18" fmla="*/ 55668013 w 20"/>
                <a:gd name="T19" fmla="*/ 224035144 h 28"/>
                <a:gd name="T20" fmla="*/ 0 w 20"/>
                <a:gd name="T21" fmla="*/ 112019443 h 28"/>
                <a:gd name="T22" fmla="*/ 139173764 w 20"/>
                <a:gd name="T23" fmla="*/ 0 h 28"/>
                <a:gd name="T24" fmla="*/ 264428659 w 20"/>
                <a:gd name="T25" fmla="*/ 112019443 h 28"/>
                <a:gd name="T26" fmla="*/ 194841777 w 20"/>
                <a:gd name="T27" fmla="*/ 238037574 h 28"/>
                <a:gd name="T28" fmla="*/ 111339757 w 20"/>
                <a:gd name="T29" fmla="*/ 322052156 h 28"/>
                <a:gd name="T30" fmla="*/ 278347527 w 20"/>
                <a:gd name="T31" fmla="*/ 322052156 h 28"/>
                <a:gd name="T32" fmla="*/ 278347527 w 20"/>
                <a:gd name="T33" fmla="*/ 392064308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20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8"/>
                    <a:pt x="0" y="25"/>
                  </a:cubicBezTo>
                  <a:cubicBezTo>
                    <a:pt x="0" y="23"/>
                    <a:pt x="0" y="22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6" y="10"/>
                    <a:pt x="7" y="11"/>
                    <a:pt x="9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4"/>
                    <a:pt x="0" y="11"/>
                    <a:pt x="0" y="8"/>
                  </a:cubicBezTo>
                  <a:cubicBezTo>
                    <a:pt x="0" y="3"/>
                    <a:pt x="4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7" y="14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" name="Freeform 692"/>
            <p:cNvSpPr/>
            <p:nvPr/>
          </p:nvSpPr>
          <p:spPr bwMode="auto">
            <a:xfrm>
              <a:off x="-695325" y="2187575"/>
              <a:ext cx="74612" cy="104775"/>
            </a:xfrm>
            <a:custGeom>
              <a:avLst/>
              <a:gdLst>
                <a:gd name="T0" fmla="*/ 208760645 w 20"/>
                <a:gd name="T1" fmla="*/ 0 h 28"/>
                <a:gd name="T2" fmla="*/ 69586882 w 20"/>
                <a:gd name="T3" fmla="*/ 238037574 h 28"/>
                <a:gd name="T4" fmla="*/ 167007770 w 20"/>
                <a:gd name="T5" fmla="*/ 238037574 h 28"/>
                <a:gd name="T6" fmla="*/ 167007770 w 20"/>
                <a:gd name="T7" fmla="*/ 126021873 h 28"/>
                <a:gd name="T8" fmla="*/ 236594652 w 20"/>
                <a:gd name="T9" fmla="*/ 14002430 h 28"/>
                <a:gd name="T10" fmla="*/ 250513521 w 20"/>
                <a:gd name="T11" fmla="*/ 0 h 28"/>
                <a:gd name="T12" fmla="*/ 250513521 w 20"/>
                <a:gd name="T13" fmla="*/ 14002430 h 28"/>
                <a:gd name="T14" fmla="*/ 250513521 w 20"/>
                <a:gd name="T15" fmla="*/ 238037574 h 28"/>
                <a:gd name="T16" fmla="*/ 278347527 w 20"/>
                <a:gd name="T17" fmla="*/ 238037574 h 28"/>
                <a:gd name="T18" fmla="*/ 278347527 w 20"/>
                <a:gd name="T19" fmla="*/ 308049726 h 28"/>
                <a:gd name="T20" fmla="*/ 250513521 w 20"/>
                <a:gd name="T21" fmla="*/ 308049726 h 28"/>
                <a:gd name="T22" fmla="*/ 250513521 w 20"/>
                <a:gd name="T23" fmla="*/ 392064308 h 28"/>
                <a:gd name="T24" fmla="*/ 167007770 w 20"/>
                <a:gd name="T25" fmla="*/ 392064308 h 28"/>
                <a:gd name="T26" fmla="*/ 167007770 w 20"/>
                <a:gd name="T27" fmla="*/ 308049726 h 28"/>
                <a:gd name="T28" fmla="*/ 55668013 w 20"/>
                <a:gd name="T29" fmla="*/ 308049726 h 28"/>
                <a:gd name="T30" fmla="*/ 0 w 20"/>
                <a:gd name="T31" fmla="*/ 252040004 h 28"/>
                <a:gd name="T32" fmla="*/ 13918869 w 20"/>
                <a:gd name="T33" fmla="*/ 196034025 h 28"/>
                <a:gd name="T34" fmla="*/ 139173764 w 20"/>
                <a:gd name="T35" fmla="*/ 0 h 28"/>
                <a:gd name="T36" fmla="*/ 208760645 w 20"/>
                <a:gd name="T37" fmla="*/ 0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28">
                  <a:moveTo>
                    <a:pt x="15" y="0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8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1"/>
                    <a:pt x="0" y="18"/>
                  </a:cubicBezTo>
                  <a:cubicBezTo>
                    <a:pt x="0" y="17"/>
                    <a:pt x="0" y="15"/>
                    <a:pt x="1" y="1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" name="Freeform 693"/>
            <p:cNvSpPr/>
            <p:nvPr/>
          </p:nvSpPr>
          <p:spPr bwMode="auto">
            <a:xfrm>
              <a:off x="-511175" y="2187575"/>
              <a:ext cx="71437" cy="104775"/>
            </a:xfrm>
            <a:custGeom>
              <a:avLst/>
              <a:gdLst>
                <a:gd name="T0" fmla="*/ 268591840 w 19"/>
                <a:gd name="T1" fmla="*/ 392064308 h 28"/>
                <a:gd name="T2" fmla="*/ 56544265 w 19"/>
                <a:gd name="T3" fmla="*/ 392064308 h 28"/>
                <a:gd name="T4" fmla="*/ 0 w 19"/>
                <a:gd name="T5" fmla="*/ 350057017 h 28"/>
                <a:gd name="T6" fmla="*/ 42411019 w 19"/>
                <a:gd name="T7" fmla="*/ 266042435 h 28"/>
                <a:gd name="T8" fmla="*/ 127229297 w 19"/>
                <a:gd name="T9" fmla="*/ 182031595 h 28"/>
                <a:gd name="T10" fmla="*/ 183773562 w 19"/>
                <a:gd name="T11" fmla="*/ 112019443 h 28"/>
                <a:gd name="T12" fmla="*/ 127229297 w 19"/>
                <a:gd name="T13" fmla="*/ 70012152 h 28"/>
                <a:gd name="T14" fmla="*/ 84818278 w 19"/>
                <a:gd name="T15" fmla="*/ 112019443 h 28"/>
                <a:gd name="T16" fmla="*/ 113092291 w 19"/>
                <a:gd name="T17" fmla="*/ 168029164 h 28"/>
                <a:gd name="T18" fmla="*/ 56544265 w 19"/>
                <a:gd name="T19" fmla="*/ 224035144 h 28"/>
                <a:gd name="T20" fmla="*/ 0 w 19"/>
                <a:gd name="T21" fmla="*/ 112019443 h 28"/>
                <a:gd name="T22" fmla="*/ 127229297 w 19"/>
                <a:gd name="T23" fmla="*/ 0 h 28"/>
                <a:gd name="T24" fmla="*/ 254454834 w 19"/>
                <a:gd name="T25" fmla="*/ 112019443 h 28"/>
                <a:gd name="T26" fmla="*/ 197910569 w 19"/>
                <a:gd name="T27" fmla="*/ 238037574 h 28"/>
                <a:gd name="T28" fmla="*/ 113092291 w 19"/>
                <a:gd name="T29" fmla="*/ 322052156 h 28"/>
                <a:gd name="T30" fmla="*/ 268591840 w 19"/>
                <a:gd name="T31" fmla="*/ 322052156 h 28"/>
                <a:gd name="T32" fmla="*/ 268591840 w 19"/>
                <a:gd name="T33" fmla="*/ 392064308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19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8"/>
                    <a:pt x="0" y="25"/>
                  </a:cubicBezTo>
                  <a:cubicBezTo>
                    <a:pt x="0" y="23"/>
                    <a:pt x="0" y="22"/>
                    <a:pt x="3" y="19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1" y="11"/>
                    <a:pt x="13" y="10"/>
                    <a:pt x="13" y="8"/>
                  </a:cubicBezTo>
                  <a:cubicBezTo>
                    <a:pt x="13" y="7"/>
                    <a:pt x="11" y="5"/>
                    <a:pt x="9" y="5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6" y="10"/>
                    <a:pt x="7" y="11"/>
                    <a:pt x="8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" y="14"/>
                    <a:pt x="0" y="11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4" y="0"/>
                    <a:pt x="18" y="3"/>
                    <a:pt x="18" y="8"/>
                  </a:cubicBezTo>
                  <a:cubicBezTo>
                    <a:pt x="18" y="12"/>
                    <a:pt x="17" y="14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9" y="23"/>
                    <a:pt x="19" y="23"/>
                    <a:pt x="19" y="23"/>
                  </a:cubicBezTo>
                  <a:lnTo>
                    <a:pt x="19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" name="Freeform 694"/>
            <p:cNvSpPr/>
            <p:nvPr/>
          </p:nvSpPr>
          <p:spPr bwMode="auto">
            <a:xfrm>
              <a:off x="-428625" y="2187575"/>
              <a:ext cx="66675" cy="104775"/>
            </a:xfrm>
            <a:custGeom>
              <a:avLst/>
              <a:gdLst>
                <a:gd name="T0" fmla="*/ 219534846 w 18"/>
                <a:gd name="T1" fmla="*/ 70012152 h 28"/>
                <a:gd name="T2" fmla="*/ 82325104 w 18"/>
                <a:gd name="T3" fmla="*/ 70012152 h 28"/>
                <a:gd name="T4" fmla="*/ 82325104 w 18"/>
                <a:gd name="T5" fmla="*/ 140024304 h 28"/>
                <a:gd name="T6" fmla="*/ 137209742 w 18"/>
                <a:gd name="T7" fmla="*/ 140024304 h 28"/>
                <a:gd name="T8" fmla="*/ 246975313 w 18"/>
                <a:gd name="T9" fmla="*/ 266042435 h 28"/>
                <a:gd name="T10" fmla="*/ 137209742 w 18"/>
                <a:gd name="T11" fmla="*/ 392064308 h 28"/>
                <a:gd name="T12" fmla="*/ 0 w 18"/>
                <a:gd name="T13" fmla="*/ 392064308 h 28"/>
                <a:gd name="T14" fmla="*/ 0 w 18"/>
                <a:gd name="T15" fmla="*/ 322052156 h 28"/>
                <a:gd name="T16" fmla="*/ 96045338 w 18"/>
                <a:gd name="T17" fmla="*/ 322052156 h 28"/>
                <a:gd name="T18" fmla="*/ 164650208 w 18"/>
                <a:gd name="T19" fmla="*/ 266042435 h 28"/>
                <a:gd name="T20" fmla="*/ 96045338 w 18"/>
                <a:gd name="T21" fmla="*/ 210032713 h 28"/>
                <a:gd name="T22" fmla="*/ 0 w 18"/>
                <a:gd name="T23" fmla="*/ 210032713 h 28"/>
                <a:gd name="T24" fmla="*/ 0 w 18"/>
                <a:gd name="T25" fmla="*/ 0 h 28"/>
                <a:gd name="T26" fmla="*/ 219534846 w 18"/>
                <a:gd name="T27" fmla="*/ 0 h 28"/>
                <a:gd name="T28" fmla="*/ 219534846 w 18"/>
                <a:gd name="T29" fmla="*/ 7001215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28">
                  <a:moveTo>
                    <a:pt x="16" y="5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8" y="13"/>
                    <a:pt x="18" y="19"/>
                  </a:cubicBezTo>
                  <a:cubicBezTo>
                    <a:pt x="18" y="25"/>
                    <a:pt x="14" y="28"/>
                    <a:pt x="1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0" y="23"/>
                    <a:pt x="12" y="22"/>
                    <a:pt x="12" y="19"/>
                  </a:cubicBezTo>
                  <a:cubicBezTo>
                    <a:pt x="12" y="16"/>
                    <a:pt x="10" y="15"/>
                    <a:pt x="7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6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" name="Freeform 695"/>
            <p:cNvSpPr/>
            <p:nvPr/>
          </p:nvSpPr>
          <p:spPr bwMode="auto">
            <a:xfrm>
              <a:off x="-2082800" y="2427288"/>
              <a:ext cx="74612" cy="104775"/>
            </a:xfrm>
            <a:custGeom>
              <a:avLst/>
              <a:gdLst>
                <a:gd name="T0" fmla="*/ 278347527 w 20"/>
                <a:gd name="T1" fmla="*/ 392064308 h 28"/>
                <a:gd name="T2" fmla="*/ 69586882 w 20"/>
                <a:gd name="T3" fmla="*/ 392064308 h 28"/>
                <a:gd name="T4" fmla="*/ 0 w 20"/>
                <a:gd name="T5" fmla="*/ 350057017 h 28"/>
                <a:gd name="T6" fmla="*/ 55668013 w 20"/>
                <a:gd name="T7" fmla="*/ 266042435 h 28"/>
                <a:gd name="T8" fmla="*/ 139173764 w 20"/>
                <a:gd name="T9" fmla="*/ 182031595 h 28"/>
                <a:gd name="T10" fmla="*/ 180926639 w 20"/>
                <a:gd name="T11" fmla="*/ 112019443 h 28"/>
                <a:gd name="T12" fmla="*/ 139173764 w 20"/>
                <a:gd name="T13" fmla="*/ 70012152 h 28"/>
                <a:gd name="T14" fmla="*/ 97420888 w 20"/>
                <a:gd name="T15" fmla="*/ 112019443 h 28"/>
                <a:gd name="T16" fmla="*/ 125254895 w 20"/>
                <a:gd name="T17" fmla="*/ 168029164 h 28"/>
                <a:gd name="T18" fmla="*/ 69586882 w 20"/>
                <a:gd name="T19" fmla="*/ 224035144 h 28"/>
                <a:gd name="T20" fmla="*/ 13918869 w 20"/>
                <a:gd name="T21" fmla="*/ 112019443 h 28"/>
                <a:gd name="T22" fmla="*/ 139173764 w 20"/>
                <a:gd name="T23" fmla="*/ 0 h 28"/>
                <a:gd name="T24" fmla="*/ 264428659 w 20"/>
                <a:gd name="T25" fmla="*/ 112019443 h 28"/>
                <a:gd name="T26" fmla="*/ 208760645 w 20"/>
                <a:gd name="T27" fmla="*/ 238037574 h 28"/>
                <a:gd name="T28" fmla="*/ 111339757 w 20"/>
                <a:gd name="T29" fmla="*/ 322052156 h 28"/>
                <a:gd name="T30" fmla="*/ 278347527 w 20"/>
                <a:gd name="T31" fmla="*/ 322052156 h 28"/>
                <a:gd name="T32" fmla="*/ 278347527 w 20"/>
                <a:gd name="T33" fmla="*/ 392064308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20" y="28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2" y="28"/>
                    <a:pt x="0" y="28"/>
                    <a:pt x="0" y="25"/>
                  </a:cubicBezTo>
                  <a:cubicBezTo>
                    <a:pt x="0" y="23"/>
                    <a:pt x="1" y="22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8" y="5"/>
                    <a:pt x="7" y="7"/>
                    <a:pt x="7" y="8"/>
                  </a:cubicBezTo>
                  <a:cubicBezTo>
                    <a:pt x="7" y="10"/>
                    <a:pt x="8" y="11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4"/>
                    <a:pt x="1" y="11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8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" name="Freeform 696"/>
            <p:cNvSpPr/>
            <p:nvPr/>
          </p:nvSpPr>
          <p:spPr bwMode="auto">
            <a:xfrm>
              <a:off x="-2000250" y="2427288"/>
              <a:ext cx="74612" cy="107950"/>
            </a:xfrm>
            <a:custGeom>
              <a:avLst/>
              <a:gdLst>
                <a:gd name="T0" fmla="*/ 208760645 w 20"/>
                <a:gd name="T1" fmla="*/ 0 h 29"/>
                <a:gd name="T2" fmla="*/ 97420888 w 20"/>
                <a:gd name="T3" fmla="*/ 221703243 h 29"/>
                <a:gd name="T4" fmla="*/ 83505750 w 20"/>
                <a:gd name="T5" fmla="*/ 263271438 h 29"/>
                <a:gd name="T6" fmla="*/ 139173764 w 20"/>
                <a:gd name="T7" fmla="*/ 318698179 h 29"/>
                <a:gd name="T8" fmla="*/ 194841777 w 20"/>
                <a:gd name="T9" fmla="*/ 263271438 h 29"/>
                <a:gd name="T10" fmla="*/ 125254895 w 20"/>
                <a:gd name="T11" fmla="*/ 207844697 h 29"/>
                <a:gd name="T12" fmla="*/ 167007770 w 20"/>
                <a:gd name="T13" fmla="*/ 124708307 h 29"/>
                <a:gd name="T14" fmla="*/ 278347527 w 20"/>
                <a:gd name="T15" fmla="*/ 263271438 h 29"/>
                <a:gd name="T16" fmla="*/ 139173764 w 20"/>
                <a:gd name="T17" fmla="*/ 401834569 h 29"/>
                <a:gd name="T18" fmla="*/ 0 w 20"/>
                <a:gd name="T19" fmla="*/ 263271438 h 29"/>
                <a:gd name="T20" fmla="*/ 27834007 w 20"/>
                <a:gd name="T21" fmla="*/ 166276502 h 29"/>
                <a:gd name="T22" fmla="*/ 125254895 w 20"/>
                <a:gd name="T23" fmla="*/ 0 h 29"/>
                <a:gd name="T24" fmla="*/ 208760645 w 20"/>
                <a:gd name="T25" fmla="*/ 0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15" y="0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6" y="17"/>
                    <a:pt x="6" y="18"/>
                    <a:pt x="6" y="19"/>
                  </a:cubicBezTo>
                  <a:cubicBezTo>
                    <a:pt x="6" y="21"/>
                    <a:pt x="7" y="23"/>
                    <a:pt x="10" y="23"/>
                  </a:cubicBezTo>
                  <a:cubicBezTo>
                    <a:pt x="12" y="23"/>
                    <a:pt x="14" y="21"/>
                    <a:pt x="14" y="19"/>
                  </a:cubicBezTo>
                  <a:cubicBezTo>
                    <a:pt x="14" y="16"/>
                    <a:pt x="12" y="15"/>
                    <a:pt x="9" y="15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7" y="10"/>
                    <a:pt x="20" y="14"/>
                    <a:pt x="20" y="19"/>
                  </a:cubicBezTo>
                  <a:cubicBezTo>
                    <a:pt x="20" y="25"/>
                    <a:pt x="15" y="29"/>
                    <a:pt x="10" y="29"/>
                  </a:cubicBezTo>
                  <a:cubicBezTo>
                    <a:pt x="4" y="29"/>
                    <a:pt x="0" y="25"/>
                    <a:pt x="0" y="19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" name="Freeform 697"/>
            <p:cNvSpPr/>
            <p:nvPr/>
          </p:nvSpPr>
          <p:spPr bwMode="auto">
            <a:xfrm>
              <a:off x="-1812925" y="2427288"/>
              <a:ext cx="71437" cy="104775"/>
            </a:xfrm>
            <a:custGeom>
              <a:avLst/>
              <a:gdLst>
                <a:gd name="T0" fmla="*/ 268591840 w 19"/>
                <a:gd name="T1" fmla="*/ 392064308 h 28"/>
                <a:gd name="T2" fmla="*/ 56544265 w 19"/>
                <a:gd name="T3" fmla="*/ 392064308 h 28"/>
                <a:gd name="T4" fmla="*/ 0 w 19"/>
                <a:gd name="T5" fmla="*/ 350057017 h 28"/>
                <a:gd name="T6" fmla="*/ 56544265 w 19"/>
                <a:gd name="T7" fmla="*/ 266042435 h 28"/>
                <a:gd name="T8" fmla="*/ 127229297 w 19"/>
                <a:gd name="T9" fmla="*/ 182031595 h 28"/>
                <a:gd name="T10" fmla="*/ 183773562 w 19"/>
                <a:gd name="T11" fmla="*/ 112019443 h 28"/>
                <a:gd name="T12" fmla="*/ 127229297 w 19"/>
                <a:gd name="T13" fmla="*/ 70012152 h 28"/>
                <a:gd name="T14" fmla="*/ 84818278 w 19"/>
                <a:gd name="T15" fmla="*/ 112019443 h 28"/>
                <a:gd name="T16" fmla="*/ 113092291 w 19"/>
                <a:gd name="T17" fmla="*/ 168029164 h 28"/>
                <a:gd name="T18" fmla="*/ 56544265 w 19"/>
                <a:gd name="T19" fmla="*/ 224035144 h 28"/>
                <a:gd name="T20" fmla="*/ 0 w 19"/>
                <a:gd name="T21" fmla="*/ 112019443 h 28"/>
                <a:gd name="T22" fmla="*/ 127229297 w 19"/>
                <a:gd name="T23" fmla="*/ 0 h 28"/>
                <a:gd name="T24" fmla="*/ 268591840 w 19"/>
                <a:gd name="T25" fmla="*/ 112019443 h 28"/>
                <a:gd name="T26" fmla="*/ 197910569 w 19"/>
                <a:gd name="T27" fmla="*/ 238037574 h 28"/>
                <a:gd name="T28" fmla="*/ 113092291 w 19"/>
                <a:gd name="T29" fmla="*/ 322052156 h 28"/>
                <a:gd name="T30" fmla="*/ 268591840 w 19"/>
                <a:gd name="T31" fmla="*/ 322052156 h 28"/>
                <a:gd name="T32" fmla="*/ 268591840 w 19"/>
                <a:gd name="T33" fmla="*/ 392064308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19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0" y="28"/>
                    <a:pt x="0" y="25"/>
                  </a:cubicBezTo>
                  <a:cubicBezTo>
                    <a:pt x="0" y="23"/>
                    <a:pt x="0" y="22"/>
                    <a:pt x="4" y="19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1" y="11"/>
                    <a:pt x="13" y="10"/>
                    <a:pt x="13" y="8"/>
                  </a:cubicBezTo>
                  <a:cubicBezTo>
                    <a:pt x="13" y="7"/>
                    <a:pt x="11" y="5"/>
                    <a:pt x="9" y="5"/>
                  </a:cubicBezTo>
                  <a:cubicBezTo>
                    <a:pt x="7" y="5"/>
                    <a:pt x="6" y="7"/>
                    <a:pt x="6" y="8"/>
                  </a:cubicBezTo>
                  <a:cubicBezTo>
                    <a:pt x="6" y="10"/>
                    <a:pt x="7" y="11"/>
                    <a:pt x="8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" y="14"/>
                    <a:pt x="0" y="11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4" y="0"/>
                    <a:pt x="19" y="3"/>
                    <a:pt x="19" y="8"/>
                  </a:cubicBezTo>
                  <a:cubicBezTo>
                    <a:pt x="19" y="12"/>
                    <a:pt x="17" y="14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9" y="23"/>
                    <a:pt x="19" y="23"/>
                    <a:pt x="19" y="23"/>
                  </a:cubicBezTo>
                  <a:lnTo>
                    <a:pt x="19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" name="Freeform 698"/>
            <p:cNvSpPr/>
            <p:nvPr/>
          </p:nvSpPr>
          <p:spPr bwMode="auto">
            <a:xfrm>
              <a:off x="-1738313" y="2427288"/>
              <a:ext cx="68262" cy="104775"/>
            </a:xfrm>
            <a:custGeom>
              <a:avLst/>
              <a:gdLst>
                <a:gd name="T0" fmla="*/ 0 w 18"/>
                <a:gd name="T1" fmla="*/ 0 h 28"/>
                <a:gd name="T2" fmla="*/ 186962033 w 18"/>
                <a:gd name="T3" fmla="*/ 0 h 28"/>
                <a:gd name="T4" fmla="*/ 258872258 w 18"/>
                <a:gd name="T5" fmla="*/ 42007291 h 28"/>
                <a:gd name="T6" fmla="*/ 244491730 w 18"/>
                <a:gd name="T7" fmla="*/ 112019443 h 28"/>
                <a:gd name="T8" fmla="*/ 143816657 w 18"/>
                <a:gd name="T9" fmla="*/ 392064308 h 28"/>
                <a:gd name="T10" fmla="*/ 57525904 w 18"/>
                <a:gd name="T11" fmla="*/ 392064308 h 28"/>
                <a:gd name="T12" fmla="*/ 172581505 w 18"/>
                <a:gd name="T13" fmla="*/ 84014582 h 28"/>
                <a:gd name="T14" fmla="*/ 0 w 18"/>
                <a:gd name="T15" fmla="*/ 84014582 h 28"/>
                <a:gd name="T16" fmla="*/ 0 w 18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8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1"/>
                    <a:pt x="18" y="3"/>
                  </a:cubicBezTo>
                  <a:cubicBezTo>
                    <a:pt x="18" y="5"/>
                    <a:pt x="17" y="6"/>
                    <a:pt x="17" y="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" name="Freeform 699"/>
            <p:cNvSpPr/>
            <p:nvPr/>
          </p:nvSpPr>
          <p:spPr bwMode="auto">
            <a:xfrm>
              <a:off x="-1557338" y="2427288"/>
              <a:ext cx="74612" cy="104775"/>
            </a:xfrm>
            <a:custGeom>
              <a:avLst/>
              <a:gdLst>
                <a:gd name="T0" fmla="*/ 278347527 w 20"/>
                <a:gd name="T1" fmla="*/ 392064308 h 28"/>
                <a:gd name="T2" fmla="*/ 69586882 w 20"/>
                <a:gd name="T3" fmla="*/ 392064308 h 28"/>
                <a:gd name="T4" fmla="*/ 0 w 20"/>
                <a:gd name="T5" fmla="*/ 350057017 h 28"/>
                <a:gd name="T6" fmla="*/ 55668013 w 20"/>
                <a:gd name="T7" fmla="*/ 266042435 h 28"/>
                <a:gd name="T8" fmla="*/ 139173764 w 20"/>
                <a:gd name="T9" fmla="*/ 182031595 h 28"/>
                <a:gd name="T10" fmla="*/ 194841777 w 20"/>
                <a:gd name="T11" fmla="*/ 112019443 h 28"/>
                <a:gd name="T12" fmla="*/ 139173764 w 20"/>
                <a:gd name="T13" fmla="*/ 70012152 h 28"/>
                <a:gd name="T14" fmla="*/ 97420888 w 20"/>
                <a:gd name="T15" fmla="*/ 112019443 h 28"/>
                <a:gd name="T16" fmla="*/ 125254895 w 20"/>
                <a:gd name="T17" fmla="*/ 168029164 h 28"/>
                <a:gd name="T18" fmla="*/ 69586882 w 20"/>
                <a:gd name="T19" fmla="*/ 224035144 h 28"/>
                <a:gd name="T20" fmla="*/ 13918869 w 20"/>
                <a:gd name="T21" fmla="*/ 112019443 h 28"/>
                <a:gd name="T22" fmla="*/ 139173764 w 20"/>
                <a:gd name="T23" fmla="*/ 0 h 28"/>
                <a:gd name="T24" fmla="*/ 264428659 w 20"/>
                <a:gd name="T25" fmla="*/ 112019443 h 28"/>
                <a:gd name="T26" fmla="*/ 208760645 w 20"/>
                <a:gd name="T27" fmla="*/ 238037574 h 28"/>
                <a:gd name="T28" fmla="*/ 125254895 w 20"/>
                <a:gd name="T29" fmla="*/ 322052156 h 28"/>
                <a:gd name="T30" fmla="*/ 278347527 w 20"/>
                <a:gd name="T31" fmla="*/ 322052156 h 28"/>
                <a:gd name="T32" fmla="*/ 278347527 w 20"/>
                <a:gd name="T33" fmla="*/ 392064308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20" y="28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2" y="28"/>
                    <a:pt x="0" y="28"/>
                    <a:pt x="0" y="25"/>
                  </a:cubicBezTo>
                  <a:cubicBezTo>
                    <a:pt x="0" y="23"/>
                    <a:pt x="1" y="22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4" y="10"/>
                    <a:pt x="14" y="8"/>
                  </a:cubicBezTo>
                  <a:cubicBezTo>
                    <a:pt x="14" y="7"/>
                    <a:pt x="12" y="5"/>
                    <a:pt x="10" y="5"/>
                  </a:cubicBezTo>
                  <a:cubicBezTo>
                    <a:pt x="8" y="5"/>
                    <a:pt x="7" y="7"/>
                    <a:pt x="7" y="8"/>
                  </a:cubicBezTo>
                  <a:cubicBezTo>
                    <a:pt x="7" y="10"/>
                    <a:pt x="8" y="11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4"/>
                    <a:pt x="1" y="11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8" y="14"/>
                    <a:pt x="15" y="17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" name="Freeform 700"/>
            <p:cNvSpPr>
              <a:spLocks noEditPoints="1"/>
            </p:cNvSpPr>
            <p:nvPr/>
          </p:nvSpPr>
          <p:spPr bwMode="auto">
            <a:xfrm>
              <a:off x="-1474788" y="2427288"/>
              <a:ext cx="71437" cy="107950"/>
            </a:xfrm>
            <a:custGeom>
              <a:avLst/>
              <a:gdLst>
                <a:gd name="T0" fmla="*/ 127229297 w 19"/>
                <a:gd name="T1" fmla="*/ 401834569 h 29"/>
                <a:gd name="T2" fmla="*/ 0 w 19"/>
                <a:gd name="T3" fmla="*/ 277126262 h 29"/>
                <a:gd name="T4" fmla="*/ 56544265 w 19"/>
                <a:gd name="T5" fmla="*/ 180131326 h 29"/>
                <a:gd name="T6" fmla="*/ 0 w 19"/>
                <a:gd name="T7" fmla="*/ 96994936 h 29"/>
                <a:gd name="T8" fmla="*/ 141362543 w 19"/>
                <a:gd name="T9" fmla="*/ 0 h 29"/>
                <a:gd name="T10" fmla="*/ 254454834 w 19"/>
                <a:gd name="T11" fmla="*/ 96994936 h 29"/>
                <a:gd name="T12" fmla="*/ 212047575 w 19"/>
                <a:gd name="T13" fmla="*/ 180131326 h 29"/>
                <a:gd name="T14" fmla="*/ 268591840 w 19"/>
                <a:gd name="T15" fmla="*/ 277126262 h 29"/>
                <a:gd name="T16" fmla="*/ 127229297 w 19"/>
                <a:gd name="T17" fmla="*/ 401834569 h 29"/>
                <a:gd name="T18" fmla="*/ 127229297 w 19"/>
                <a:gd name="T19" fmla="*/ 332553003 h 29"/>
                <a:gd name="T20" fmla="*/ 183773562 w 19"/>
                <a:gd name="T21" fmla="*/ 277126262 h 29"/>
                <a:gd name="T22" fmla="*/ 127229297 w 19"/>
                <a:gd name="T23" fmla="*/ 221703243 h 29"/>
                <a:gd name="T24" fmla="*/ 84818278 w 19"/>
                <a:gd name="T25" fmla="*/ 277126262 h 29"/>
                <a:gd name="T26" fmla="*/ 127229297 w 19"/>
                <a:gd name="T27" fmla="*/ 332553003 h 29"/>
                <a:gd name="T28" fmla="*/ 84818278 w 19"/>
                <a:gd name="T29" fmla="*/ 110849760 h 29"/>
                <a:gd name="T30" fmla="*/ 127229297 w 19"/>
                <a:gd name="T31" fmla="*/ 152421678 h 29"/>
                <a:gd name="T32" fmla="*/ 183773562 w 19"/>
                <a:gd name="T33" fmla="*/ 110849760 h 29"/>
                <a:gd name="T34" fmla="*/ 127229297 w 19"/>
                <a:gd name="T35" fmla="*/ 55426741 h 29"/>
                <a:gd name="T36" fmla="*/ 84818278 w 19"/>
                <a:gd name="T37" fmla="*/ 110849760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9" h="29">
                  <a:moveTo>
                    <a:pt x="9" y="29"/>
                  </a:moveTo>
                  <a:cubicBezTo>
                    <a:pt x="4" y="29"/>
                    <a:pt x="0" y="26"/>
                    <a:pt x="0" y="20"/>
                  </a:cubicBezTo>
                  <a:cubicBezTo>
                    <a:pt x="0" y="17"/>
                    <a:pt x="1" y="14"/>
                    <a:pt x="4" y="13"/>
                  </a:cubicBezTo>
                  <a:cubicBezTo>
                    <a:pt x="2" y="12"/>
                    <a:pt x="0" y="10"/>
                    <a:pt x="0" y="7"/>
                  </a:cubicBezTo>
                  <a:cubicBezTo>
                    <a:pt x="0" y="2"/>
                    <a:pt x="5" y="0"/>
                    <a:pt x="10" y="0"/>
                  </a:cubicBezTo>
                  <a:cubicBezTo>
                    <a:pt x="14" y="0"/>
                    <a:pt x="18" y="2"/>
                    <a:pt x="18" y="7"/>
                  </a:cubicBezTo>
                  <a:cubicBezTo>
                    <a:pt x="18" y="10"/>
                    <a:pt x="17" y="12"/>
                    <a:pt x="15" y="13"/>
                  </a:cubicBezTo>
                  <a:cubicBezTo>
                    <a:pt x="18" y="14"/>
                    <a:pt x="19" y="17"/>
                    <a:pt x="19" y="20"/>
                  </a:cubicBezTo>
                  <a:cubicBezTo>
                    <a:pt x="19" y="26"/>
                    <a:pt x="15" y="29"/>
                    <a:pt x="9" y="29"/>
                  </a:cubicBezTo>
                  <a:close/>
                  <a:moveTo>
                    <a:pt x="9" y="24"/>
                  </a:moveTo>
                  <a:cubicBezTo>
                    <a:pt x="12" y="24"/>
                    <a:pt x="13" y="22"/>
                    <a:pt x="13" y="20"/>
                  </a:cubicBezTo>
                  <a:cubicBezTo>
                    <a:pt x="13" y="17"/>
                    <a:pt x="12" y="16"/>
                    <a:pt x="9" y="16"/>
                  </a:cubicBezTo>
                  <a:cubicBezTo>
                    <a:pt x="7" y="16"/>
                    <a:pt x="6" y="17"/>
                    <a:pt x="6" y="20"/>
                  </a:cubicBezTo>
                  <a:cubicBezTo>
                    <a:pt x="6" y="22"/>
                    <a:pt x="7" y="24"/>
                    <a:pt x="9" y="24"/>
                  </a:cubicBezTo>
                  <a:close/>
                  <a:moveTo>
                    <a:pt x="6" y="8"/>
                  </a:moveTo>
                  <a:cubicBezTo>
                    <a:pt x="6" y="10"/>
                    <a:pt x="8" y="11"/>
                    <a:pt x="9" y="11"/>
                  </a:cubicBezTo>
                  <a:cubicBezTo>
                    <a:pt x="11" y="11"/>
                    <a:pt x="13" y="10"/>
                    <a:pt x="13" y="8"/>
                  </a:cubicBezTo>
                  <a:cubicBezTo>
                    <a:pt x="13" y="6"/>
                    <a:pt x="11" y="4"/>
                    <a:pt x="9" y="4"/>
                  </a:cubicBezTo>
                  <a:cubicBezTo>
                    <a:pt x="8" y="4"/>
                    <a:pt x="6" y="6"/>
                    <a:pt x="6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" name="Freeform 701"/>
            <p:cNvSpPr/>
            <p:nvPr/>
          </p:nvSpPr>
          <p:spPr bwMode="auto">
            <a:xfrm>
              <a:off x="-1295400" y="2427288"/>
              <a:ext cx="74612" cy="104775"/>
            </a:xfrm>
            <a:custGeom>
              <a:avLst/>
              <a:gdLst>
                <a:gd name="T0" fmla="*/ 278347527 w 20"/>
                <a:gd name="T1" fmla="*/ 392064308 h 28"/>
                <a:gd name="T2" fmla="*/ 69586882 w 20"/>
                <a:gd name="T3" fmla="*/ 392064308 h 28"/>
                <a:gd name="T4" fmla="*/ 0 w 20"/>
                <a:gd name="T5" fmla="*/ 350057017 h 28"/>
                <a:gd name="T6" fmla="*/ 55668013 w 20"/>
                <a:gd name="T7" fmla="*/ 266042435 h 28"/>
                <a:gd name="T8" fmla="*/ 139173764 w 20"/>
                <a:gd name="T9" fmla="*/ 182031595 h 28"/>
                <a:gd name="T10" fmla="*/ 180926639 w 20"/>
                <a:gd name="T11" fmla="*/ 112019443 h 28"/>
                <a:gd name="T12" fmla="*/ 139173764 w 20"/>
                <a:gd name="T13" fmla="*/ 70012152 h 28"/>
                <a:gd name="T14" fmla="*/ 97420888 w 20"/>
                <a:gd name="T15" fmla="*/ 112019443 h 28"/>
                <a:gd name="T16" fmla="*/ 125254895 w 20"/>
                <a:gd name="T17" fmla="*/ 168029164 h 28"/>
                <a:gd name="T18" fmla="*/ 69586882 w 20"/>
                <a:gd name="T19" fmla="*/ 224035144 h 28"/>
                <a:gd name="T20" fmla="*/ 13918869 w 20"/>
                <a:gd name="T21" fmla="*/ 112019443 h 28"/>
                <a:gd name="T22" fmla="*/ 139173764 w 20"/>
                <a:gd name="T23" fmla="*/ 0 h 28"/>
                <a:gd name="T24" fmla="*/ 264428659 w 20"/>
                <a:gd name="T25" fmla="*/ 112019443 h 28"/>
                <a:gd name="T26" fmla="*/ 208760645 w 20"/>
                <a:gd name="T27" fmla="*/ 238037574 h 28"/>
                <a:gd name="T28" fmla="*/ 111339757 w 20"/>
                <a:gd name="T29" fmla="*/ 322052156 h 28"/>
                <a:gd name="T30" fmla="*/ 278347527 w 20"/>
                <a:gd name="T31" fmla="*/ 322052156 h 28"/>
                <a:gd name="T32" fmla="*/ 278347527 w 20"/>
                <a:gd name="T33" fmla="*/ 392064308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20" y="28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2" y="28"/>
                    <a:pt x="0" y="28"/>
                    <a:pt x="0" y="25"/>
                  </a:cubicBezTo>
                  <a:cubicBezTo>
                    <a:pt x="0" y="23"/>
                    <a:pt x="1" y="22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1"/>
                    <a:pt x="13" y="10"/>
                    <a:pt x="13" y="8"/>
                  </a:cubicBezTo>
                  <a:cubicBezTo>
                    <a:pt x="13" y="7"/>
                    <a:pt x="12" y="5"/>
                    <a:pt x="10" y="5"/>
                  </a:cubicBezTo>
                  <a:cubicBezTo>
                    <a:pt x="8" y="5"/>
                    <a:pt x="7" y="7"/>
                    <a:pt x="7" y="8"/>
                  </a:cubicBezTo>
                  <a:cubicBezTo>
                    <a:pt x="7" y="10"/>
                    <a:pt x="8" y="11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4"/>
                    <a:pt x="1" y="11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2"/>
                    <a:pt x="18" y="14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" name="Freeform 702"/>
            <p:cNvSpPr/>
            <p:nvPr/>
          </p:nvSpPr>
          <p:spPr bwMode="auto">
            <a:xfrm>
              <a:off x="-1216025" y="2427288"/>
              <a:ext cx="74612" cy="104775"/>
            </a:xfrm>
            <a:custGeom>
              <a:avLst/>
              <a:gdLst>
                <a:gd name="T0" fmla="*/ 55668013 w 20"/>
                <a:gd name="T1" fmla="*/ 392064308 h 28"/>
                <a:gd name="T2" fmla="*/ 180926639 w 20"/>
                <a:gd name="T3" fmla="*/ 182031595 h 28"/>
                <a:gd name="T4" fmla="*/ 194841777 w 20"/>
                <a:gd name="T5" fmla="*/ 126021873 h 28"/>
                <a:gd name="T6" fmla="*/ 139173764 w 20"/>
                <a:gd name="T7" fmla="*/ 84014582 h 28"/>
                <a:gd name="T8" fmla="*/ 83505750 w 20"/>
                <a:gd name="T9" fmla="*/ 126021873 h 28"/>
                <a:gd name="T10" fmla="*/ 139173764 w 20"/>
                <a:gd name="T11" fmla="*/ 196034025 h 28"/>
                <a:gd name="T12" fmla="*/ 111339757 w 20"/>
                <a:gd name="T13" fmla="*/ 266042435 h 28"/>
                <a:gd name="T14" fmla="*/ 0 w 20"/>
                <a:gd name="T15" fmla="*/ 126021873 h 28"/>
                <a:gd name="T16" fmla="*/ 139173764 w 20"/>
                <a:gd name="T17" fmla="*/ 0 h 28"/>
                <a:gd name="T18" fmla="*/ 278347527 w 20"/>
                <a:gd name="T19" fmla="*/ 126021873 h 28"/>
                <a:gd name="T20" fmla="*/ 250513521 w 20"/>
                <a:gd name="T21" fmla="*/ 224035144 h 28"/>
                <a:gd name="T22" fmla="*/ 153092632 w 20"/>
                <a:gd name="T23" fmla="*/ 392064308 h 28"/>
                <a:gd name="T24" fmla="*/ 55668013 w 20"/>
                <a:gd name="T25" fmla="*/ 392064308 h 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8">
                  <a:moveTo>
                    <a:pt x="4" y="28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0"/>
                    <a:pt x="14" y="9"/>
                  </a:cubicBezTo>
                  <a:cubicBezTo>
                    <a:pt x="14" y="7"/>
                    <a:pt x="12" y="6"/>
                    <a:pt x="10" y="6"/>
                  </a:cubicBezTo>
                  <a:cubicBezTo>
                    <a:pt x="8" y="6"/>
                    <a:pt x="6" y="7"/>
                    <a:pt x="6" y="9"/>
                  </a:cubicBezTo>
                  <a:cubicBezTo>
                    <a:pt x="6" y="12"/>
                    <a:pt x="8" y="14"/>
                    <a:pt x="10" y="14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3" y="18"/>
                    <a:pt x="0" y="14"/>
                    <a:pt x="0" y="9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9"/>
                  </a:cubicBezTo>
                  <a:cubicBezTo>
                    <a:pt x="20" y="12"/>
                    <a:pt x="19" y="14"/>
                    <a:pt x="18" y="16"/>
                  </a:cubicBezTo>
                  <a:cubicBezTo>
                    <a:pt x="11" y="28"/>
                    <a:pt x="11" y="28"/>
                    <a:pt x="11" y="28"/>
                  </a:cubicBezTo>
                  <a:lnTo>
                    <a:pt x="4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" name="Freeform 703"/>
            <p:cNvSpPr/>
            <p:nvPr/>
          </p:nvSpPr>
          <p:spPr bwMode="auto">
            <a:xfrm>
              <a:off x="-1033463" y="2427288"/>
              <a:ext cx="71437" cy="104775"/>
            </a:xfrm>
            <a:custGeom>
              <a:avLst/>
              <a:gdLst>
                <a:gd name="T0" fmla="*/ 0 w 19"/>
                <a:gd name="T1" fmla="*/ 322052156 h 28"/>
                <a:gd name="T2" fmla="*/ 127229297 w 19"/>
                <a:gd name="T3" fmla="*/ 322052156 h 28"/>
                <a:gd name="T4" fmla="*/ 183773562 w 19"/>
                <a:gd name="T5" fmla="*/ 266042435 h 28"/>
                <a:gd name="T6" fmla="*/ 127229297 w 19"/>
                <a:gd name="T7" fmla="*/ 224035144 h 28"/>
                <a:gd name="T8" fmla="*/ 42411019 w 19"/>
                <a:gd name="T9" fmla="*/ 224035144 h 28"/>
                <a:gd name="T10" fmla="*/ 42411019 w 19"/>
                <a:gd name="T11" fmla="*/ 168029164 h 28"/>
                <a:gd name="T12" fmla="*/ 155499550 w 19"/>
                <a:gd name="T13" fmla="*/ 70012152 h 28"/>
                <a:gd name="T14" fmla="*/ 155499550 w 19"/>
                <a:gd name="T15" fmla="*/ 70012152 h 28"/>
                <a:gd name="T16" fmla="*/ 0 w 19"/>
                <a:gd name="T17" fmla="*/ 70012152 h 28"/>
                <a:gd name="T18" fmla="*/ 0 w 19"/>
                <a:gd name="T19" fmla="*/ 0 h 28"/>
                <a:gd name="T20" fmla="*/ 169636556 w 19"/>
                <a:gd name="T21" fmla="*/ 0 h 28"/>
                <a:gd name="T22" fmla="*/ 254454834 w 19"/>
                <a:gd name="T23" fmla="*/ 56009721 h 28"/>
                <a:gd name="T24" fmla="*/ 169636556 w 19"/>
                <a:gd name="T25" fmla="*/ 154026734 h 28"/>
                <a:gd name="T26" fmla="*/ 268591840 w 19"/>
                <a:gd name="T27" fmla="*/ 280044865 h 28"/>
                <a:gd name="T28" fmla="*/ 127229297 w 19"/>
                <a:gd name="T29" fmla="*/ 392064308 h 28"/>
                <a:gd name="T30" fmla="*/ 0 w 19"/>
                <a:gd name="T31" fmla="*/ 392064308 h 28"/>
                <a:gd name="T32" fmla="*/ 0 w 19"/>
                <a:gd name="T33" fmla="*/ 322052156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3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11" y="23"/>
                    <a:pt x="13" y="22"/>
                    <a:pt x="13" y="19"/>
                  </a:cubicBezTo>
                  <a:cubicBezTo>
                    <a:pt x="13" y="17"/>
                    <a:pt x="11" y="16"/>
                    <a:pt x="9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9"/>
                    <a:pt x="12" y="11"/>
                  </a:cubicBezTo>
                  <a:cubicBezTo>
                    <a:pt x="16" y="12"/>
                    <a:pt x="19" y="15"/>
                    <a:pt x="19" y="20"/>
                  </a:cubicBezTo>
                  <a:cubicBezTo>
                    <a:pt x="19" y="26"/>
                    <a:pt x="15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" name="Freeform 704"/>
            <p:cNvSpPr>
              <a:spLocks noEditPoints="1"/>
            </p:cNvSpPr>
            <p:nvPr/>
          </p:nvSpPr>
          <p:spPr bwMode="auto">
            <a:xfrm>
              <a:off x="-954088" y="2427288"/>
              <a:ext cx="74612" cy="107950"/>
            </a:xfrm>
            <a:custGeom>
              <a:avLst/>
              <a:gdLst>
                <a:gd name="T0" fmla="*/ 0 w 20"/>
                <a:gd name="T1" fmla="*/ 124708307 h 29"/>
                <a:gd name="T2" fmla="*/ 139173764 w 20"/>
                <a:gd name="T3" fmla="*/ 0 h 29"/>
                <a:gd name="T4" fmla="*/ 278347527 w 20"/>
                <a:gd name="T5" fmla="*/ 124708307 h 29"/>
                <a:gd name="T6" fmla="*/ 278347527 w 20"/>
                <a:gd name="T7" fmla="*/ 263271438 h 29"/>
                <a:gd name="T8" fmla="*/ 139173764 w 20"/>
                <a:gd name="T9" fmla="*/ 401834569 h 29"/>
                <a:gd name="T10" fmla="*/ 0 w 20"/>
                <a:gd name="T11" fmla="*/ 263271438 h 29"/>
                <a:gd name="T12" fmla="*/ 0 w 20"/>
                <a:gd name="T13" fmla="*/ 124708307 h 29"/>
                <a:gd name="T14" fmla="*/ 194841777 w 20"/>
                <a:gd name="T15" fmla="*/ 124708307 h 29"/>
                <a:gd name="T16" fmla="*/ 139173764 w 20"/>
                <a:gd name="T17" fmla="*/ 69281566 h 29"/>
                <a:gd name="T18" fmla="*/ 83505750 w 20"/>
                <a:gd name="T19" fmla="*/ 124708307 h 29"/>
                <a:gd name="T20" fmla="*/ 83505750 w 20"/>
                <a:gd name="T21" fmla="*/ 263271438 h 29"/>
                <a:gd name="T22" fmla="*/ 139173764 w 20"/>
                <a:gd name="T23" fmla="*/ 318698179 h 29"/>
                <a:gd name="T24" fmla="*/ 194841777 w 20"/>
                <a:gd name="T25" fmla="*/ 263271438 h 29"/>
                <a:gd name="T26" fmla="*/ 194841777 w 20"/>
                <a:gd name="T27" fmla="*/ 124708307 h 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" h="29">
                  <a:moveTo>
                    <a:pt x="0" y="9"/>
                  </a:move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25"/>
                    <a:pt x="16" y="29"/>
                    <a:pt x="10" y="29"/>
                  </a:cubicBezTo>
                  <a:cubicBezTo>
                    <a:pt x="4" y="29"/>
                    <a:pt x="0" y="25"/>
                    <a:pt x="0" y="19"/>
                  </a:cubicBezTo>
                  <a:lnTo>
                    <a:pt x="0" y="9"/>
                  </a:lnTo>
                  <a:close/>
                  <a:moveTo>
                    <a:pt x="14" y="9"/>
                  </a:moveTo>
                  <a:cubicBezTo>
                    <a:pt x="14" y="7"/>
                    <a:pt x="13" y="5"/>
                    <a:pt x="10" y="5"/>
                  </a:cubicBezTo>
                  <a:cubicBezTo>
                    <a:pt x="7" y="5"/>
                    <a:pt x="6" y="7"/>
                    <a:pt x="6" y="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22"/>
                    <a:pt x="7" y="23"/>
                    <a:pt x="10" y="23"/>
                  </a:cubicBezTo>
                  <a:cubicBezTo>
                    <a:pt x="13" y="23"/>
                    <a:pt x="14" y="22"/>
                    <a:pt x="14" y="19"/>
                  </a:cubicBezTo>
                  <a:lnTo>
                    <a:pt x="14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" name="Freeform 705"/>
            <p:cNvSpPr/>
            <p:nvPr/>
          </p:nvSpPr>
          <p:spPr bwMode="auto">
            <a:xfrm>
              <a:off x="-755650" y="1706563"/>
              <a:ext cx="38100" cy="109538"/>
            </a:xfrm>
            <a:custGeom>
              <a:avLst/>
              <a:gdLst>
                <a:gd name="T0" fmla="*/ 0 w 24"/>
                <a:gd name="T1" fmla="*/ 0 h 69"/>
                <a:gd name="T2" fmla="*/ 60483750 w 24"/>
                <a:gd name="T3" fmla="*/ 0 h 69"/>
                <a:gd name="T4" fmla="*/ 60483750 w 24"/>
                <a:gd name="T5" fmla="*/ 173892369 h 69"/>
                <a:gd name="T6" fmla="*/ 25201563 w 24"/>
                <a:gd name="T7" fmla="*/ 173892369 h 69"/>
                <a:gd name="T8" fmla="*/ 25201563 w 24"/>
                <a:gd name="T9" fmla="*/ 37803310 h 69"/>
                <a:gd name="T10" fmla="*/ 0 w 24"/>
                <a:gd name="T11" fmla="*/ 37803310 h 69"/>
                <a:gd name="T12" fmla="*/ 0 w 24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9">
                  <a:moveTo>
                    <a:pt x="0" y="0"/>
                  </a:moveTo>
                  <a:lnTo>
                    <a:pt x="24" y="0"/>
                  </a:lnTo>
                  <a:lnTo>
                    <a:pt x="24" y="69"/>
                  </a:lnTo>
                  <a:lnTo>
                    <a:pt x="10" y="69"/>
                  </a:lnTo>
                  <a:lnTo>
                    <a:pt x="10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3" name="Freeform 706"/>
            <p:cNvSpPr>
              <a:spLocks noEditPoints="1"/>
            </p:cNvSpPr>
            <p:nvPr/>
          </p:nvSpPr>
          <p:spPr bwMode="auto">
            <a:xfrm>
              <a:off x="-703263" y="1706563"/>
              <a:ext cx="71437" cy="109538"/>
            </a:xfrm>
            <a:custGeom>
              <a:avLst/>
              <a:gdLst>
                <a:gd name="T0" fmla="*/ 0 w 19"/>
                <a:gd name="T1" fmla="*/ 128404976 h 29"/>
                <a:gd name="T2" fmla="*/ 127229297 w 19"/>
                <a:gd name="T3" fmla="*/ 0 h 29"/>
                <a:gd name="T4" fmla="*/ 268591840 w 19"/>
                <a:gd name="T5" fmla="*/ 128404976 h 29"/>
                <a:gd name="T6" fmla="*/ 268591840 w 19"/>
                <a:gd name="T7" fmla="*/ 285338936 h 29"/>
                <a:gd name="T8" fmla="*/ 127229297 w 19"/>
                <a:gd name="T9" fmla="*/ 413743912 h 29"/>
                <a:gd name="T10" fmla="*/ 0 w 19"/>
                <a:gd name="T11" fmla="*/ 285338936 h 29"/>
                <a:gd name="T12" fmla="*/ 0 w 19"/>
                <a:gd name="T13" fmla="*/ 128404976 h 29"/>
                <a:gd name="T14" fmla="*/ 183773562 w 19"/>
                <a:gd name="T15" fmla="*/ 128404976 h 29"/>
                <a:gd name="T16" fmla="*/ 127229297 w 19"/>
                <a:gd name="T17" fmla="*/ 85602058 h 29"/>
                <a:gd name="T18" fmla="*/ 84818278 w 19"/>
                <a:gd name="T19" fmla="*/ 128404976 h 29"/>
                <a:gd name="T20" fmla="*/ 84818278 w 19"/>
                <a:gd name="T21" fmla="*/ 285338936 h 29"/>
                <a:gd name="T22" fmla="*/ 127229297 w 19"/>
                <a:gd name="T23" fmla="*/ 328141853 h 29"/>
                <a:gd name="T24" fmla="*/ 183773562 w 19"/>
                <a:gd name="T25" fmla="*/ 285338936 h 29"/>
                <a:gd name="T26" fmla="*/ 183773562 w 19"/>
                <a:gd name="T27" fmla="*/ 128404976 h 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9" h="29">
                  <a:moveTo>
                    <a:pt x="0" y="9"/>
                  </a:moveTo>
                  <a:cubicBezTo>
                    <a:pt x="0" y="4"/>
                    <a:pt x="3" y="0"/>
                    <a:pt x="9" y="0"/>
                  </a:cubicBezTo>
                  <a:cubicBezTo>
                    <a:pt x="16" y="0"/>
                    <a:pt x="19" y="4"/>
                    <a:pt x="19" y="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5"/>
                    <a:pt x="16" y="29"/>
                    <a:pt x="9" y="29"/>
                  </a:cubicBezTo>
                  <a:cubicBezTo>
                    <a:pt x="3" y="29"/>
                    <a:pt x="0" y="25"/>
                    <a:pt x="0" y="20"/>
                  </a:cubicBezTo>
                  <a:lnTo>
                    <a:pt x="0" y="9"/>
                  </a:lnTo>
                  <a:close/>
                  <a:moveTo>
                    <a:pt x="13" y="9"/>
                  </a:moveTo>
                  <a:cubicBezTo>
                    <a:pt x="13" y="7"/>
                    <a:pt x="12" y="6"/>
                    <a:pt x="9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7" y="23"/>
                    <a:pt x="9" y="23"/>
                  </a:cubicBezTo>
                  <a:cubicBezTo>
                    <a:pt x="12" y="23"/>
                    <a:pt x="13" y="22"/>
                    <a:pt x="13" y="20"/>
                  </a:cubicBezTo>
                  <a:lnTo>
                    <a:pt x="13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4" name="Freeform 707"/>
            <p:cNvSpPr/>
            <p:nvPr/>
          </p:nvSpPr>
          <p:spPr bwMode="auto">
            <a:xfrm>
              <a:off x="-485775" y="1706563"/>
              <a:ext cx="38100" cy="109538"/>
            </a:xfrm>
            <a:custGeom>
              <a:avLst/>
              <a:gdLst>
                <a:gd name="T0" fmla="*/ 0 w 24"/>
                <a:gd name="T1" fmla="*/ 0 h 69"/>
                <a:gd name="T2" fmla="*/ 60483750 w 24"/>
                <a:gd name="T3" fmla="*/ 0 h 69"/>
                <a:gd name="T4" fmla="*/ 60483750 w 24"/>
                <a:gd name="T5" fmla="*/ 173892369 h 69"/>
                <a:gd name="T6" fmla="*/ 25201563 w 24"/>
                <a:gd name="T7" fmla="*/ 173892369 h 69"/>
                <a:gd name="T8" fmla="*/ 25201563 w 24"/>
                <a:gd name="T9" fmla="*/ 37803310 h 69"/>
                <a:gd name="T10" fmla="*/ 0 w 24"/>
                <a:gd name="T11" fmla="*/ 37803310 h 69"/>
                <a:gd name="T12" fmla="*/ 0 w 24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9">
                  <a:moveTo>
                    <a:pt x="0" y="0"/>
                  </a:moveTo>
                  <a:lnTo>
                    <a:pt x="24" y="0"/>
                  </a:lnTo>
                  <a:lnTo>
                    <a:pt x="24" y="69"/>
                  </a:lnTo>
                  <a:lnTo>
                    <a:pt x="10" y="69"/>
                  </a:lnTo>
                  <a:lnTo>
                    <a:pt x="10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5" name="Freeform 708"/>
            <p:cNvSpPr/>
            <p:nvPr/>
          </p:nvSpPr>
          <p:spPr bwMode="auto">
            <a:xfrm>
              <a:off x="-433388" y="1706563"/>
              <a:ext cx="38100" cy="109538"/>
            </a:xfrm>
            <a:custGeom>
              <a:avLst/>
              <a:gdLst>
                <a:gd name="T0" fmla="*/ 0 w 24"/>
                <a:gd name="T1" fmla="*/ 0 h 69"/>
                <a:gd name="T2" fmla="*/ 60483750 w 24"/>
                <a:gd name="T3" fmla="*/ 0 h 69"/>
                <a:gd name="T4" fmla="*/ 60483750 w 24"/>
                <a:gd name="T5" fmla="*/ 173892369 h 69"/>
                <a:gd name="T6" fmla="*/ 30241875 w 24"/>
                <a:gd name="T7" fmla="*/ 173892369 h 69"/>
                <a:gd name="T8" fmla="*/ 30241875 w 24"/>
                <a:gd name="T9" fmla="*/ 37803310 h 69"/>
                <a:gd name="T10" fmla="*/ 0 w 24"/>
                <a:gd name="T11" fmla="*/ 37803310 h 69"/>
                <a:gd name="T12" fmla="*/ 0 w 24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9">
                  <a:moveTo>
                    <a:pt x="0" y="0"/>
                  </a:moveTo>
                  <a:lnTo>
                    <a:pt x="24" y="0"/>
                  </a:lnTo>
                  <a:lnTo>
                    <a:pt x="24" y="69"/>
                  </a:lnTo>
                  <a:lnTo>
                    <a:pt x="12" y="69"/>
                  </a:lnTo>
                  <a:lnTo>
                    <a:pt x="12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9" name="组合 1558"/>
          <p:cNvGrpSpPr/>
          <p:nvPr/>
        </p:nvGrpSpPr>
        <p:grpSpPr bwMode="auto">
          <a:xfrm>
            <a:off x="7105650" y="2273300"/>
            <a:ext cx="406400" cy="469900"/>
            <a:chOff x="-2841625" y="366713"/>
            <a:chExt cx="1819275" cy="2098675"/>
          </a:xfrm>
        </p:grpSpPr>
        <p:sp>
          <p:nvSpPr>
            <p:cNvPr id="1560" name="Rectangle 713"/>
            <p:cNvSpPr>
              <a:spLocks noChangeArrowheads="1"/>
            </p:cNvSpPr>
            <p:nvPr/>
          </p:nvSpPr>
          <p:spPr bwMode="auto">
            <a:xfrm>
              <a:off x="-2841625" y="366713"/>
              <a:ext cx="1819275" cy="354506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60" name="Freeform 714"/>
            <p:cNvSpPr/>
            <p:nvPr/>
          </p:nvSpPr>
          <p:spPr bwMode="auto">
            <a:xfrm>
              <a:off x="-2657475" y="438151"/>
              <a:ext cx="168275" cy="220663"/>
            </a:xfrm>
            <a:custGeom>
              <a:avLst/>
              <a:gdLst>
                <a:gd name="T0" fmla="*/ 0 w 45"/>
                <a:gd name="T1" fmla="*/ 811303050 h 59"/>
                <a:gd name="T2" fmla="*/ 0 w 45"/>
                <a:gd name="T3" fmla="*/ 111902321 h 59"/>
                <a:gd name="T4" fmla="*/ 111869220 w 45"/>
                <a:gd name="T5" fmla="*/ 0 h 59"/>
                <a:gd name="T6" fmla="*/ 251702006 w 45"/>
                <a:gd name="T7" fmla="*/ 111902321 h 59"/>
                <a:gd name="T8" fmla="*/ 447469401 w 45"/>
                <a:gd name="T9" fmla="*/ 517555716 h 59"/>
                <a:gd name="T10" fmla="*/ 447469401 w 45"/>
                <a:gd name="T11" fmla="*/ 517555716 h 59"/>
                <a:gd name="T12" fmla="*/ 461454923 w 45"/>
                <a:gd name="T13" fmla="*/ 517555716 h 59"/>
                <a:gd name="T14" fmla="*/ 461454923 w 45"/>
                <a:gd name="T15" fmla="*/ 13987790 h 59"/>
                <a:gd name="T16" fmla="*/ 629255014 w 45"/>
                <a:gd name="T17" fmla="*/ 13987790 h 59"/>
                <a:gd name="T18" fmla="*/ 629255014 w 45"/>
                <a:gd name="T19" fmla="*/ 713388519 h 59"/>
                <a:gd name="T20" fmla="*/ 531371316 w 45"/>
                <a:gd name="T21" fmla="*/ 825290840 h 59"/>
                <a:gd name="T22" fmla="*/ 391534791 w 45"/>
                <a:gd name="T23" fmla="*/ 699400729 h 59"/>
                <a:gd name="T24" fmla="*/ 167800091 w 45"/>
                <a:gd name="T25" fmla="*/ 237796173 h 59"/>
                <a:gd name="T26" fmla="*/ 167800091 w 45"/>
                <a:gd name="T27" fmla="*/ 237796173 h 59"/>
                <a:gd name="T28" fmla="*/ 167800091 w 45"/>
                <a:gd name="T29" fmla="*/ 811303050 h 59"/>
                <a:gd name="T30" fmla="*/ 0 w 45"/>
                <a:gd name="T31" fmla="*/ 811303050 h 5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5" h="59">
                  <a:moveTo>
                    <a:pt x="0" y="5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4" y="0"/>
                    <a:pt x="17" y="5"/>
                    <a:pt x="18" y="8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5"/>
                    <a:pt x="43" y="59"/>
                    <a:pt x="38" y="59"/>
                  </a:cubicBezTo>
                  <a:cubicBezTo>
                    <a:pt x="33" y="59"/>
                    <a:pt x="31" y="56"/>
                    <a:pt x="28" y="50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58"/>
                    <a:pt x="12" y="58"/>
                    <a:pt x="12" y="58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1" name="Freeform 715"/>
            <p:cNvSpPr>
              <a:spLocks noEditPoints="1"/>
            </p:cNvSpPr>
            <p:nvPr/>
          </p:nvSpPr>
          <p:spPr bwMode="auto">
            <a:xfrm>
              <a:off x="-2462213" y="438151"/>
              <a:ext cx="217488" cy="220663"/>
            </a:xfrm>
            <a:custGeom>
              <a:avLst/>
              <a:gdLst>
                <a:gd name="T0" fmla="*/ 815535002 w 58"/>
                <a:gd name="T1" fmla="*/ 405649655 h 59"/>
                <a:gd name="T2" fmla="*/ 407767501 w 58"/>
                <a:gd name="T3" fmla="*/ 825290840 h 59"/>
                <a:gd name="T4" fmla="*/ 0 w 58"/>
                <a:gd name="T5" fmla="*/ 405649655 h 59"/>
                <a:gd name="T6" fmla="*/ 407767501 w 58"/>
                <a:gd name="T7" fmla="*/ 0 h 59"/>
                <a:gd name="T8" fmla="*/ 815535002 w 58"/>
                <a:gd name="T9" fmla="*/ 405649655 h 59"/>
                <a:gd name="T10" fmla="*/ 168733190 w 58"/>
                <a:gd name="T11" fmla="*/ 405649655 h 59"/>
                <a:gd name="T12" fmla="*/ 407767501 w 58"/>
                <a:gd name="T13" fmla="*/ 657433618 h 59"/>
                <a:gd name="T14" fmla="*/ 646801812 w 58"/>
                <a:gd name="T15" fmla="*/ 405649655 h 59"/>
                <a:gd name="T16" fmla="*/ 407767501 w 58"/>
                <a:gd name="T17" fmla="*/ 167857222 h 59"/>
                <a:gd name="T18" fmla="*/ 168733190 w 58"/>
                <a:gd name="T19" fmla="*/ 405649655 h 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8" h="59">
                  <a:moveTo>
                    <a:pt x="58" y="29"/>
                  </a:moveTo>
                  <a:cubicBezTo>
                    <a:pt x="58" y="45"/>
                    <a:pt x="46" y="59"/>
                    <a:pt x="29" y="59"/>
                  </a:cubicBezTo>
                  <a:cubicBezTo>
                    <a:pt x="12" y="59"/>
                    <a:pt x="0" y="45"/>
                    <a:pt x="0" y="29"/>
                  </a:cubicBezTo>
                  <a:cubicBezTo>
                    <a:pt x="0" y="13"/>
                    <a:pt x="12" y="0"/>
                    <a:pt x="29" y="0"/>
                  </a:cubicBezTo>
                  <a:cubicBezTo>
                    <a:pt x="46" y="0"/>
                    <a:pt x="58" y="13"/>
                    <a:pt x="58" y="29"/>
                  </a:cubicBezTo>
                  <a:close/>
                  <a:moveTo>
                    <a:pt x="12" y="29"/>
                  </a:moveTo>
                  <a:cubicBezTo>
                    <a:pt x="12" y="39"/>
                    <a:pt x="18" y="47"/>
                    <a:pt x="29" y="47"/>
                  </a:cubicBezTo>
                  <a:cubicBezTo>
                    <a:pt x="39" y="47"/>
                    <a:pt x="46" y="39"/>
                    <a:pt x="46" y="29"/>
                  </a:cubicBezTo>
                  <a:cubicBezTo>
                    <a:pt x="46" y="20"/>
                    <a:pt x="39" y="12"/>
                    <a:pt x="29" y="12"/>
                  </a:cubicBezTo>
                  <a:cubicBezTo>
                    <a:pt x="18" y="12"/>
                    <a:pt x="12" y="20"/>
                    <a:pt x="12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2" name="Freeform 716"/>
            <p:cNvSpPr/>
            <p:nvPr/>
          </p:nvSpPr>
          <p:spPr bwMode="auto">
            <a:xfrm>
              <a:off x="-2241550" y="441326"/>
              <a:ext cx="176213" cy="217488"/>
            </a:xfrm>
            <a:custGeom>
              <a:avLst/>
              <a:gdLst>
                <a:gd name="T0" fmla="*/ 182736630 w 47"/>
                <a:gd name="T1" fmla="*/ 0 h 58"/>
                <a:gd name="T2" fmla="*/ 323302115 w 47"/>
                <a:gd name="T3" fmla="*/ 618682114 h 58"/>
                <a:gd name="T4" fmla="*/ 323302115 w 47"/>
                <a:gd name="T5" fmla="*/ 618682114 h 58"/>
                <a:gd name="T6" fmla="*/ 477923399 w 47"/>
                <a:gd name="T7" fmla="*/ 0 h 58"/>
                <a:gd name="T8" fmla="*/ 660660029 w 47"/>
                <a:gd name="T9" fmla="*/ 0 h 58"/>
                <a:gd name="T10" fmla="*/ 477923399 w 47"/>
                <a:gd name="T11" fmla="*/ 674925261 h 58"/>
                <a:gd name="T12" fmla="*/ 323302115 w 47"/>
                <a:gd name="T13" fmla="*/ 815535002 h 58"/>
                <a:gd name="T14" fmla="*/ 168680832 w 47"/>
                <a:gd name="T15" fmla="*/ 674925261 h 58"/>
                <a:gd name="T16" fmla="*/ 0 w 47"/>
                <a:gd name="T17" fmla="*/ 0 h 58"/>
                <a:gd name="T18" fmla="*/ 182736630 w 47"/>
                <a:gd name="T19" fmla="*/ 0 h 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58">
                  <a:moveTo>
                    <a:pt x="13" y="0"/>
                  </a:moveTo>
                  <a:cubicBezTo>
                    <a:pt x="23" y="44"/>
                    <a:pt x="23" y="44"/>
                    <a:pt x="23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3" y="54"/>
                    <a:pt x="30" y="58"/>
                    <a:pt x="23" y="58"/>
                  </a:cubicBezTo>
                  <a:cubicBezTo>
                    <a:pt x="16" y="58"/>
                    <a:pt x="13" y="54"/>
                    <a:pt x="12" y="4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3" name="Freeform 717"/>
            <p:cNvSpPr/>
            <p:nvPr/>
          </p:nvSpPr>
          <p:spPr bwMode="auto">
            <a:xfrm>
              <a:off x="-2060575" y="441326"/>
              <a:ext cx="130175" cy="214313"/>
            </a:xfrm>
            <a:custGeom>
              <a:avLst/>
              <a:gdLst>
                <a:gd name="T0" fmla="*/ 484158018 w 35"/>
                <a:gd name="T1" fmla="*/ 155504761 h 57"/>
                <a:gd name="T2" fmla="*/ 373494391 w 35"/>
                <a:gd name="T3" fmla="*/ 155504761 h 57"/>
                <a:gd name="T4" fmla="*/ 179831184 w 35"/>
                <a:gd name="T5" fmla="*/ 325142900 h 57"/>
                <a:gd name="T6" fmla="*/ 484158018 w 35"/>
                <a:gd name="T7" fmla="*/ 325142900 h 57"/>
                <a:gd name="T8" fmla="*/ 484158018 w 35"/>
                <a:gd name="T9" fmla="*/ 480647661 h 57"/>
                <a:gd name="T10" fmla="*/ 179831184 w 35"/>
                <a:gd name="T11" fmla="*/ 480647661 h 57"/>
                <a:gd name="T12" fmla="*/ 373494391 w 35"/>
                <a:gd name="T13" fmla="*/ 636148662 h 57"/>
                <a:gd name="T14" fmla="*/ 484158018 w 35"/>
                <a:gd name="T15" fmla="*/ 636148662 h 57"/>
                <a:gd name="T16" fmla="*/ 484158018 w 35"/>
                <a:gd name="T17" fmla="*/ 805790561 h 57"/>
                <a:gd name="T18" fmla="*/ 387326414 w 35"/>
                <a:gd name="T19" fmla="*/ 805790561 h 57"/>
                <a:gd name="T20" fmla="*/ 0 w 35"/>
                <a:gd name="T21" fmla="*/ 395828591 h 57"/>
                <a:gd name="T22" fmla="*/ 387326414 w 35"/>
                <a:gd name="T23" fmla="*/ 0 h 57"/>
                <a:gd name="T24" fmla="*/ 484158018 w 35"/>
                <a:gd name="T25" fmla="*/ 0 h 57"/>
                <a:gd name="T26" fmla="*/ 484158018 w 35"/>
                <a:gd name="T27" fmla="*/ 155504761 h 5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5" h="57">
                  <a:moveTo>
                    <a:pt x="35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4" y="18"/>
                    <a:pt x="13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9"/>
                    <a:pt x="18" y="45"/>
                    <a:pt x="27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9" y="57"/>
                    <a:pt x="0" y="42"/>
                    <a:pt x="0" y="28"/>
                  </a:cubicBezTo>
                  <a:cubicBezTo>
                    <a:pt x="0" y="15"/>
                    <a:pt x="9" y="0"/>
                    <a:pt x="28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5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4" name="Freeform 718"/>
            <p:cNvSpPr/>
            <p:nvPr/>
          </p:nvSpPr>
          <p:spPr bwMode="auto">
            <a:xfrm>
              <a:off x="-1911350" y="438151"/>
              <a:ext cx="239713" cy="217488"/>
            </a:xfrm>
            <a:custGeom>
              <a:avLst/>
              <a:gdLst>
                <a:gd name="T0" fmla="*/ 0 w 64"/>
                <a:gd name="T1" fmla="*/ 815535002 h 58"/>
                <a:gd name="T2" fmla="*/ 84172973 w 64"/>
                <a:gd name="T3" fmla="*/ 168733190 h 58"/>
                <a:gd name="T4" fmla="*/ 224461260 w 64"/>
                <a:gd name="T5" fmla="*/ 0 h 58"/>
                <a:gd name="T6" fmla="*/ 364749548 w 64"/>
                <a:gd name="T7" fmla="*/ 126548018 h 58"/>
                <a:gd name="T8" fmla="*/ 448926266 w 64"/>
                <a:gd name="T9" fmla="*/ 492134096 h 58"/>
                <a:gd name="T10" fmla="*/ 448926266 w 64"/>
                <a:gd name="T11" fmla="*/ 492134096 h 58"/>
                <a:gd name="T12" fmla="*/ 533099239 w 64"/>
                <a:gd name="T13" fmla="*/ 126548018 h 58"/>
                <a:gd name="T14" fmla="*/ 687414483 w 64"/>
                <a:gd name="T15" fmla="*/ 0 h 58"/>
                <a:gd name="T16" fmla="*/ 827702770 w 64"/>
                <a:gd name="T17" fmla="*/ 168733190 h 58"/>
                <a:gd name="T18" fmla="*/ 897848787 w 64"/>
                <a:gd name="T19" fmla="*/ 815535002 h 58"/>
                <a:gd name="T20" fmla="*/ 715472140 w 64"/>
                <a:gd name="T21" fmla="*/ 815535002 h 58"/>
                <a:gd name="T22" fmla="*/ 659356825 w 64"/>
                <a:gd name="T23" fmla="*/ 196852889 h 58"/>
                <a:gd name="T24" fmla="*/ 659356825 w 64"/>
                <a:gd name="T25" fmla="*/ 196852889 h 58"/>
                <a:gd name="T26" fmla="*/ 519068537 w 64"/>
                <a:gd name="T27" fmla="*/ 773353580 h 58"/>
                <a:gd name="T28" fmla="*/ 448926266 w 64"/>
                <a:gd name="T29" fmla="*/ 815535002 h 58"/>
                <a:gd name="T30" fmla="*/ 378780250 w 64"/>
                <a:gd name="T31" fmla="*/ 773353580 h 58"/>
                <a:gd name="T32" fmla="*/ 238491962 w 64"/>
                <a:gd name="T33" fmla="*/ 196852889 h 58"/>
                <a:gd name="T34" fmla="*/ 238491962 w 64"/>
                <a:gd name="T35" fmla="*/ 196852889 h 58"/>
                <a:gd name="T36" fmla="*/ 182376647 w 64"/>
                <a:gd name="T37" fmla="*/ 815535002 h 58"/>
                <a:gd name="T38" fmla="*/ 0 w 64"/>
                <a:gd name="T39" fmla="*/ 815535002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4" h="58">
                  <a:moveTo>
                    <a:pt x="0" y="58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7" y="5"/>
                    <a:pt x="9" y="0"/>
                    <a:pt x="16" y="0"/>
                  </a:cubicBezTo>
                  <a:cubicBezTo>
                    <a:pt x="21" y="0"/>
                    <a:pt x="25" y="3"/>
                    <a:pt x="26" y="9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0" y="3"/>
                    <a:pt x="43" y="0"/>
                    <a:pt x="49" y="0"/>
                  </a:cubicBezTo>
                  <a:cubicBezTo>
                    <a:pt x="55" y="0"/>
                    <a:pt x="58" y="5"/>
                    <a:pt x="59" y="1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6" y="58"/>
                    <a:pt x="35" y="58"/>
                    <a:pt x="32" y="58"/>
                  </a:cubicBezTo>
                  <a:cubicBezTo>
                    <a:pt x="29" y="58"/>
                    <a:pt x="27" y="58"/>
                    <a:pt x="27" y="5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3" y="58"/>
                    <a:pt x="13" y="58"/>
                    <a:pt x="13" y="58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5" name="Freeform 719"/>
            <p:cNvSpPr/>
            <p:nvPr/>
          </p:nvSpPr>
          <p:spPr bwMode="auto">
            <a:xfrm>
              <a:off x="-1647825" y="438151"/>
              <a:ext cx="141288" cy="217488"/>
            </a:xfrm>
            <a:custGeom>
              <a:avLst/>
              <a:gdLst>
                <a:gd name="T0" fmla="*/ 0 w 38"/>
                <a:gd name="T1" fmla="*/ 815535002 h 58"/>
                <a:gd name="T2" fmla="*/ 0 w 38"/>
                <a:gd name="T3" fmla="*/ 281219484 h 58"/>
                <a:gd name="T4" fmla="*/ 262661828 w 38"/>
                <a:gd name="T5" fmla="*/ 0 h 58"/>
                <a:gd name="T6" fmla="*/ 497675826 w 38"/>
                <a:gd name="T7" fmla="*/ 239034311 h 58"/>
                <a:gd name="T8" fmla="*/ 414728615 w 38"/>
                <a:gd name="T9" fmla="*/ 379644053 h 58"/>
                <a:gd name="T10" fmla="*/ 525323656 w 38"/>
                <a:gd name="T11" fmla="*/ 576500691 h 58"/>
                <a:gd name="T12" fmla="*/ 317957490 w 38"/>
                <a:gd name="T13" fmla="*/ 815535002 h 58"/>
                <a:gd name="T14" fmla="*/ 207366167 w 38"/>
                <a:gd name="T15" fmla="*/ 815535002 h 58"/>
                <a:gd name="T16" fmla="*/ 207366167 w 38"/>
                <a:gd name="T17" fmla="*/ 646801812 h 58"/>
                <a:gd name="T18" fmla="*/ 290309659 w 38"/>
                <a:gd name="T19" fmla="*/ 646801812 h 58"/>
                <a:gd name="T20" fmla="*/ 359432954 w 38"/>
                <a:gd name="T21" fmla="*/ 562438967 h 58"/>
                <a:gd name="T22" fmla="*/ 276485744 w 38"/>
                <a:gd name="T23" fmla="*/ 478072372 h 58"/>
                <a:gd name="T24" fmla="*/ 207366167 w 38"/>
                <a:gd name="T25" fmla="*/ 478072372 h 58"/>
                <a:gd name="T26" fmla="*/ 207366167 w 38"/>
                <a:gd name="T27" fmla="*/ 337462630 h 58"/>
                <a:gd name="T28" fmla="*/ 248837913 w 38"/>
                <a:gd name="T29" fmla="*/ 337462630 h 58"/>
                <a:gd name="T30" fmla="*/ 331785123 w 38"/>
                <a:gd name="T31" fmla="*/ 253096035 h 58"/>
                <a:gd name="T32" fmla="*/ 248837913 w 38"/>
                <a:gd name="T33" fmla="*/ 154671466 h 58"/>
                <a:gd name="T34" fmla="*/ 165890703 w 38"/>
                <a:gd name="T35" fmla="*/ 267157759 h 58"/>
                <a:gd name="T36" fmla="*/ 165890703 w 38"/>
                <a:gd name="T37" fmla="*/ 815535002 h 58"/>
                <a:gd name="T38" fmla="*/ 0 w 38"/>
                <a:gd name="T39" fmla="*/ 815535002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8" h="58">
                  <a:moveTo>
                    <a:pt x="0" y="58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6"/>
                    <a:pt x="8" y="0"/>
                    <a:pt x="19" y="0"/>
                  </a:cubicBezTo>
                  <a:cubicBezTo>
                    <a:pt x="29" y="0"/>
                    <a:pt x="36" y="7"/>
                    <a:pt x="36" y="17"/>
                  </a:cubicBezTo>
                  <a:cubicBezTo>
                    <a:pt x="36" y="21"/>
                    <a:pt x="34" y="25"/>
                    <a:pt x="30" y="27"/>
                  </a:cubicBezTo>
                  <a:cubicBezTo>
                    <a:pt x="36" y="30"/>
                    <a:pt x="38" y="35"/>
                    <a:pt x="38" y="41"/>
                  </a:cubicBezTo>
                  <a:cubicBezTo>
                    <a:pt x="38" y="51"/>
                    <a:pt x="32" y="58"/>
                    <a:pt x="23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4" y="46"/>
                    <a:pt x="26" y="44"/>
                    <a:pt x="26" y="40"/>
                  </a:cubicBezTo>
                  <a:cubicBezTo>
                    <a:pt x="26" y="35"/>
                    <a:pt x="23" y="34"/>
                    <a:pt x="20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2" y="24"/>
                    <a:pt x="24" y="22"/>
                    <a:pt x="24" y="18"/>
                  </a:cubicBezTo>
                  <a:cubicBezTo>
                    <a:pt x="24" y="14"/>
                    <a:pt x="22" y="11"/>
                    <a:pt x="18" y="11"/>
                  </a:cubicBezTo>
                  <a:cubicBezTo>
                    <a:pt x="14" y="11"/>
                    <a:pt x="12" y="14"/>
                    <a:pt x="12" y="19"/>
                  </a:cubicBezTo>
                  <a:cubicBezTo>
                    <a:pt x="12" y="58"/>
                    <a:pt x="12" y="58"/>
                    <a:pt x="12" y="58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" name="Freeform 720"/>
            <p:cNvSpPr/>
            <p:nvPr/>
          </p:nvSpPr>
          <p:spPr bwMode="auto">
            <a:xfrm>
              <a:off x="-1487488" y="441326"/>
              <a:ext cx="127000" cy="214313"/>
            </a:xfrm>
            <a:custGeom>
              <a:avLst/>
              <a:gdLst>
                <a:gd name="T0" fmla="*/ 474382353 w 34"/>
                <a:gd name="T1" fmla="*/ 155504761 h 57"/>
                <a:gd name="T2" fmla="*/ 376715618 w 34"/>
                <a:gd name="T3" fmla="*/ 155504761 h 57"/>
                <a:gd name="T4" fmla="*/ 181382147 w 34"/>
                <a:gd name="T5" fmla="*/ 325142900 h 57"/>
                <a:gd name="T6" fmla="*/ 474382353 w 34"/>
                <a:gd name="T7" fmla="*/ 325142900 h 57"/>
                <a:gd name="T8" fmla="*/ 474382353 w 34"/>
                <a:gd name="T9" fmla="*/ 480647661 h 57"/>
                <a:gd name="T10" fmla="*/ 181382147 w 34"/>
                <a:gd name="T11" fmla="*/ 480647661 h 57"/>
                <a:gd name="T12" fmla="*/ 376715618 w 34"/>
                <a:gd name="T13" fmla="*/ 636148662 h 57"/>
                <a:gd name="T14" fmla="*/ 474382353 w 34"/>
                <a:gd name="T15" fmla="*/ 636148662 h 57"/>
                <a:gd name="T16" fmla="*/ 474382353 w 34"/>
                <a:gd name="T17" fmla="*/ 805790561 h 57"/>
                <a:gd name="T18" fmla="*/ 390666941 w 34"/>
                <a:gd name="T19" fmla="*/ 805790561 h 57"/>
                <a:gd name="T20" fmla="*/ 0 w 34"/>
                <a:gd name="T21" fmla="*/ 395828591 h 57"/>
                <a:gd name="T22" fmla="*/ 390666941 w 34"/>
                <a:gd name="T23" fmla="*/ 0 h 57"/>
                <a:gd name="T24" fmla="*/ 474382353 w 34"/>
                <a:gd name="T25" fmla="*/ 0 h 57"/>
                <a:gd name="T26" fmla="*/ 474382353 w 34"/>
                <a:gd name="T27" fmla="*/ 155504761 h 5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57">
                  <a:moveTo>
                    <a:pt x="34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4" y="18"/>
                    <a:pt x="13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9"/>
                    <a:pt x="18" y="45"/>
                    <a:pt x="27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9" y="57"/>
                    <a:pt x="0" y="42"/>
                    <a:pt x="0" y="28"/>
                  </a:cubicBezTo>
                  <a:cubicBezTo>
                    <a:pt x="0" y="15"/>
                    <a:pt x="9" y="0"/>
                    <a:pt x="28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7" name="Freeform 721"/>
            <p:cNvSpPr/>
            <p:nvPr/>
          </p:nvSpPr>
          <p:spPr bwMode="auto">
            <a:xfrm>
              <a:off x="-1325563" y="438151"/>
              <a:ext cx="141288" cy="217488"/>
            </a:xfrm>
            <a:custGeom>
              <a:avLst/>
              <a:gdLst>
                <a:gd name="T0" fmla="*/ 0 w 38"/>
                <a:gd name="T1" fmla="*/ 815535002 h 58"/>
                <a:gd name="T2" fmla="*/ 0 w 38"/>
                <a:gd name="T3" fmla="*/ 267157759 h 58"/>
                <a:gd name="T4" fmla="*/ 276485744 w 38"/>
                <a:gd name="T5" fmla="*/ 0 h 58"/>
                <a:gd name="T6" fmla="*/ 511499741 w 38"/>
                <a:gd name="T7" fmla="*/ 239034311 h 58"/>
                <a:gd name="T8" fmla="*/ 414728615 w 38"/>
                <a:gd name="T9" fmla="*/ 407767501 h 58"/>
                <a:gd name="T10" fmla="*/ 525323656 w 38"/>
                <a:gd name="T11" fmla="*/ 590558666 h 58"/>
                <a:gd name="T12" fmla="*/ 525323656 w 38"/>
                <a:gd name="T13" fmla="*/ 815535002 h 58"/>
                <a:gd name="T14" fmla="*/ 359432954 w 38"/>
                <a:gd name="T15" fmla="*/ 815535002 h 58"/>
                <a:gd name="T16" fmla="*/ 359432954 w 38"/>
                <a:gd name="T17" fmla="*/ 590558666 h 58"/>
                <a:gd name="T18" fmla="*/ 262661828 w 38"/>
                <a:gd name="T19" fmla="*/ 492134096 h 58"/>
                <a:gd name="T20" fmla="*/ 207366167 w 38"/>
                <a:gd name="T21" fmla="*/ 492134096 h 58"/>
                <a:gd name="T22" fmla="*/ 207366167 w 38"/>
                <a:gd name="T23" fmla="*/ 351524354 h 58"/>
                <a:gd name="T24" fmla="*/ 345609039 w 38"/>
                <a:gd name="T25" fmla="*/ 253096035 h 58"/>
                <a:gd name="T26" fmla="*/ 248837913 w 38"/>
                <a:gd name="T27" fmla="*/ 154671466 h 58"/>
                <a:gd name="T28" fmla="*/ 165890703 w 38"/>
                <a:gd name="T29" fmla="*/ 253096035 h 58"/>
                <a:gd name="T30" fmla="*/ 165890703 w 38"/>
                <a:gd name="T31" fmla="*/ 815535002 h 58"/>
                <a:gd name="T32" fmla="*/ 0 w 38"/>
                <a:gd name="T33" fmla="*/ 815535002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8" h="58">
                  <a:moveTo>
                    <a:pt x="0" y="58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0"/>
                    <a:pt x="4" y="0"/>
                    <a:pt x="20" y="0"/>
                  </a:cubicBezTo>
                  <a:cubicBezTo>
                    <a:pt x="31" y="0"/>
                    <a:pt x="37" y="9"/>
                    <a:pt x="37" y="17"/>
                  </a:cubicBezTo>
                  <a:cubicBezTo>
                    <a:pt x="37" y="22"/>
                    <a:pt x="35" y="27"/>
                    <a:pt x="30" y="29"/>
                  </a:cubicBezTo>
                  <a:cubicBezTo>
                    <a:pt x="37" y="31"/>
                    <a:pt x="38" y="35"/>
                    <a:pt x="38" y="42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7"/>
                    <a:pt x="24" y="35"/>
                    <a:pt x="19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20" y="25"/>
                    <a:pt x="25" y="24"/>
                    <a:pt x="25" y="18"/>
                  </a:cubicBezTo>
                  <a:cubicBezTo>
                    <a:pt x="25" y="14"/>
                    <a:pt x="22" y="11"/>
                    <a:pt x="18" y="11"/>
                  </a:cubicBezTo>
                  <a:cubicBezTo>
                    <a:pt x="15" y="11"/>
                    <a:pt x="12" y="14"/>
                    <a:pt x="12" y="18"/>
                  </a:cubicBezTo>
                  <a:cubicBezTo>
                    <a:pt x="12" y="58"/>
                    <a:pt x="12" y="58"/>
                    <a:pt x="12" y="58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9" name="Line 722"/>
            <p:cNvSpPr>
              <a:spLocks noChangeShapeType="1"/>
            </p:cNvSpPr>
            <p:nvPr/>
          </p:nvSpPr>
          <p:spPr bwMode="auto">
            <a:xfrm>
              <a:off x="-2834516" y="1047364"/>
              <a:ext cx="1812166" cy="0"/>
            </a:xfrm>
            <a:prstGeom prst="line">
              <a:avLst/>
            </a:prstGeom>
            <a:noFill/>
            <a:ln w="14288" cap="flat">
              <a:solidFill>
                <a:srgbClr val="FFFF00">
                  <a:alpha val="31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FFFF00"/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69" name="Freeform 723"/>
            <p:cNvSpPr/>
            <p:nvPr/>
          </p:nvSpPr>
          <p:spPr bwMode="auto">
            <a:xfrm>
              <a:off x="-2754313" y="842963"/>
              <a:ext cx="85725" cy="141288"/>
            </a:xfrm>
            <a:custGeom>
              <a:avLst/>
              <a:gdLst>
                <a:gd name="T0" fmla="*/ 305620807 w 23"/>
                <a:gd name="T1" fmla="*/ 96771126 h 38"/>
                <a:gd name="T2" fmla="*/ 152810403 w 23"/>
                <a:gd name="T3" fmla="*/ 96771126 h 38"/>
                <a:gd name="T4" fmla="*/ 111133145 w 23"/>
                <a:gd name="T5" fmla="*/ 138242872 h 38"/>
                <a:gd name="T6" fmla="*/ 319511984 w 23"/>
                <a:gd name="T7" fmla="*/ 373256869 h 38"/>
                <a:gd name="T8" fmla="*/ 180592758 w 23"/>
                <a:gd name="T9" fmla="*/ 525323656 h 38"/>
                <a:gd name="T10" fmla="*/ 0 w 23"/>
                <a:gd name="T11" fmla="*/ 525323656 h 38"/>
                <a:gd name="T12" fmla="*/ 0 w 23"/>
                <a:gd name="T13" fmla="*/ 414728615 h 38"/>
                <a:gd name="T14" fmla="*/ 166701580 w 23"/>
                <a:gd name="T15" fmla="*/ 414728615 h 38"/>
                <a:gd name="T16" fmla="*/ 208378839 w 23"/>
                <a:gd name="T17" fmla="*/ 387080785 h 38"/>
                <a:gd name="T18" fmla="*/ 0 w 23"/>
                <a:gd name="T19" fmla="*/ 138242872 h 38"/>
                <a:gd name="T20" fmla="*/ 125028049 w 23"/>
                <a:gd name="T21" fmla="*/ 0 h 38"/>
                <a:gd name="T22" fmla="*/ 305620807 w 23"/>
                <a:gd name="T23" fmla="*/ 0 h 38"/>
                <a:gd name="T24" fmla="*/ 305620807 w 23"/>
                <a:gd name="T25" fmla="*/ 96771126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" h="38">
                  <a:moveTo>
                    <a:pt x="2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8" y="9"/>
                    <a:pt x="8" y="10"/>
                  </a:cubicBezTo>
                  <a:cubicBezTo>
                    <a:pt x="8" y="14"/>
                    <a:pt x="23" y="19"/>
                    <a:pt x="23" y="27"/>
                  </a:cubicBezTo>
                  <a:cubicBezTo>
                    <a:pt x="23" y="32"/>
                    <a:pt x="21" y="38"/>
                    <a:pt x="13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4" y="30"/>
                    <a:pt x="15" y="29"/>
                    <a:pt x="15" y="28"/>
                  </a:cubicBezTo>
                  <a:cubicBezTo>
                    <a:pt x="15" y="24"/>
                    <a:pt x="0" y="20"/>
                    <a:pt x="0" y="10"/>
                  </a:cubicBezTo>
                  <a:cubicBezTo>
                    <a:pt x="0" y="3"/>
                    <a:pt x="5" y="0"/>
                    <a:pt x="9" y="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0" name="Freeform 724"/>
            <p:cNvSpPr/>
            <p:nvPr/>
          </p:nvSpPr>
          <p:spPr bwMode="auto">
            <a:xfrm>
              <a:off x="-2530475" y="842963"/>
              <a:ext cx="161925" cy="141288"/>
            </a:xfrm>
            <a:custGeom>
              <a:avLst/>
              <a:gdLst>
                <a:gd name="T0" fmla="*/ 0 w 43"/>
                <a:gd name="T1" fmla="*/ 525323656 h 38"/>
                <a:gd name="T2" fmla="*/ 56722704 w 43"/>
                <a:gd name="T3" fmla="*/ 110595041 h 38"/>
                <a:gd name="T4" fmla="*/ 141804877 w 43"/>
                <a:gd name="T5" fmla="*/ 0 h 38"/>
                <a:gd name="T6" fmla="*/ 241068668 w 43"/>
                <a:gd name="T7" fmla="*/ 69123295 h 38"/>
                <a:gd name="T8" fmla="*/ 297791372 w 43"/>
                <a:gd name="T9" fmla="*/ 317957490 h 38"/>
                <a:gd name="T10" fmla="*/ 297791372 w 43"/>
                <a:gd name="T11" fmla="*/ 317957490 h 38"/>
                <a:gd name="T12" fmla="*/ 354510310 w 43"/>
                <a:gd name="T13" fmla="*/ 69123295 h 38"/>
                <a:gd name="T14" fmla="*/ 453774101 w 43"/>
                <a:gd name="T15" fmla="*/ 0 h 38"/>
                <a:gd name="T16" fmla="*/ 553037892 w 43"/>
                <a:gd name="T17" fmla="*/ 110595041 h 38"/>
                <a:gd name="T18" fmla="*/ 609760596 w 43"/>
                <a:gd name="T19" fmla="*/ 525323656 h 38"/>
                <a:gd name="T20" fmla="*/ 482137336 w 43"/>
                <a:gd name="T21" fmla="*/ 525323656 h 38"/>
                <a:gd name="T22" fmla="*/ 439596249 w 43"/>
                <a:gd name="T23" fmla="*/ 124418956 h 38"/>
                <a:gd name="T24" fmla="*/ 439596249 w 43"/>
                <a:gd name="T25" fmla="*/ 124418956 h 38"/>
                <a:gd name="T26" fmla="*/ 340332459 w 43"/>
                <a:gd name="T27" fmla="*/ 497675826 h 38"/>
                <a:gd name="T28" fmla="*/ 297791372 w 43"/>
                <a:gd name="T29" fmla="*/ 525323656 h 38"/>
                <a:gd name="T30" fmla="*/ 241068668 w 43"/>
                <a:gd name="T31" fmla="*/ 497675826 h 38"/>
                <a:gd name="T32" fmla="*/ 155986495 w 43"/>
                <a:gd name="T33" fmla="*/ 124418956 h 38"/>
                <a:gd name="T34" fmla="*/ 155986495 w 43"/>
                <a:gd name="T35" fmla="*/ 124418956 h 38"/>
                <a:gd name="T36" fmla="*/ 113445408 w 43"/>
                <a:gd name="T37" fmla="*/ 525323656 h 38"/>
                <a:gd name="T38" fmla="*/ 0 w 43"/>
                <a:gd name="T39" fmla="*/ 525323656 h 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3" h="38">
                  <a:moveTo>
                    <a:pt x="0" y="3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3"/>
                    <a:pt x="6" y="0"/>
                    <a:pt x="10" y="0"/>
                  </a:cubicBezTo>
                  <a:cubicBezTo>
                    <a:pt x="14" y="0"/>
                    <a:pt x="16" y="2"/>
                    <a:pt x="17" y="5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2"/>
                    <a:pt x="29" y="0"/>
                    <a:pt x="32" y="0"/>
                  </a:cubicBezTo>
                  <a:cubicBezTo>
                    <a:pt x="37" y="0"/>
                    <a:pt x="38" y="3"/>
                    <a:pt x="39" y="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8"/>
                    <a:pt x="23" y="38"/>
                    <a:pt x="21" y="38"/>
                  </a:cubicBezTo>
                  <a:cubicBezTo>
                    <a:pt x="19" y="38"/>
                    <a:pt x="18" y="38"/>
                    <a:pt x="17" y="36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38"/>
                    <a:pt x="8" y="38"/>
                    <a:pt x="8" y="38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1" name="Freeform 725"/>
            <p:cNvSpPr/>
            <p:nvPr/>
          </p:nvSpPr>
          <p:spPr bwMode="auto">
            <a:xfrm>
              <a:off x="-2233613" y="842963"/>
              <a:ext cx="90488" cy="141288"/>
            </a:xfrm>
            <a:custGeom>
              <a:avLst/>
              <a:gdLst>
                <a:gd name="T0" fmla="*/ 47884027 w 57"/>
                <a:gd name="T1" fmla="*/ 47883932 h 89"/>
                <a:gd name="T2" fmla="*/ 0 w 57"/>
                <a:gd name="T3" fmla="*/ 47883932 h 89"/>
                <a:gd name="T4" fmla="*/ 0 w 57"/>
                <a:gd name="T5" fmla="*/ 0 h 89"/>
                <a:gd name="T6" fmla="*/ 143650494 w 57"/>
                <a:gd name="T7" fmla="*/ 0 h 89"/>
                <a:gd name="T8" fmla="*/ 143650494 w 57"/>
                <a:gd name="T9" fmla="*/ 47883932 h 89"/>
                <a:gd name="T10" fmla="*/ 95766467 w 57"/>
                <a:gd name="T11" fmla="*/ 47883932 h 89"/>
                <a:gd name="T12" fmla="*/ 95766467 w 57"/>
                <a:gd name="T13" fmla="*/ 224295494 h 89"/>
                <a:gd name="T14" fmla="*/ 47884027 w 57"/>
                <a:gd name="T15" fmla="*/ 224295494 h 89"/>
                <a:gd name="T16" fmla="*/ 47884027 w 57"/>
                <a:gd name="T17" fmla="*/ 47883932 h 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89">
                  <a:moveTo>
                    <a:pt x="19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9"/>
                  </a:lnTo>
                  <a:lnTo>
                    <a:pt x="38" y="19"/>
                  </a:lnTo>
                  <a:lnTo>
                    <a:pt x="38" y="89"/>
                  </a:lnTo>
                  <a:lnTo>
                    <a:pt x="19" y="8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2" name="Freeform 726"/>
            <p:cNvSpPr/>
            <p:nvPr/>
          </p:nvSpPr>
          <p:spPr bwMode="auto">
            <a:xfrm>
              <a:off x="-2005013" y="842963"/>
              <a:ext cx="153988" cy="146050"/>
            </a:xfrm>
            <a:custGeom>
              <a:avLst/>
              <a:gdLst>
                <a:gd name="T0" fmla="*/ 352651299 w 41"/>
                <a:gd name="T1" fmla="*/ 0 h 39"/>
                <a:gd name="T2" fmla="*/ 352651299 w 41"/>
                <a:gd name="T3" fmla="*/ 336577842 h 39"/>
                <a:gd name="T4" fmla="*/ 409074756 w 41"/>
                <a:gd name="T5" fmla="*/ 434745912 h 39"/>
                <a:gd name="T6" fmla="*/ 465501968 w 41"/>
                <a:gd name="T7" fmla="*/ 336577842 h 39"/>
                <a:gd name="T8" fmla="*/ 465501968 w 41"/>
                <a:gd name="T9" fmla="*/ 0 h 39"/>
                <a:gd name="T10" fmla="*/ 578348882 w 41"/>
                <a:gd name="T11" fmla="*/ 0 h 39"/>
                <a:gd name="T12" fmla="*/ 578348882 w 41"/>
                <a:gd name="T13" fmla="*/ 406696822 h 39"/>
                <a:gd name="T14" fmla="*/ 423181559 w 41"/>
                <a:gd name="T15" fmla="*/ 546938526 h 39"/>
                <a:gd name="T16" fmla="*/ 296227842 w 41"/>
                <a:gd name="T17" fmla="*/ 476819546 h 39"/>
                <a:gd name="T18" fmla="*/ 155167323 w 41"/>
                <a:gd name="T19" fmla="*/ 546938526 h 39"/>
                <a:gd name="T20" fmla="*/ 0 w 41"/>
                <a:gd name="T21" fmla="*/ 406696822 h 39"/>
                <a:gd name="T22" fmla="*/ 0 w 41"/>
                <a:gd name="T23" fmla="*/ 0 h 39"/>
                <a:gd name="T24" fmla="*/ 112846913 w 41"/>
                <a:gd name="T25" fmla="*/ 0 h 39"/>
                <a:gd name="T26" fmla="*/ 112846913 w 41"/>
                <a:gd name="T27" fmla="*/ 336577842 h 39"/>
                <a:gd name="T28" fmla="*/ 169274126 w 41"/>
                <a:gd name="T29" fmla="*/ 434745912 h 39"/>
                <a:gd name="T30" fmla="*/ 239804386 w 41"/>
                <a:gd name="T31" fmla="*/ 336577842 h 39"/>
                <a:gd name="T32" fmla="*/ 239804386 w 41"/>
                <a:gd name="T33" fmla="*/ 0 h 39"/>
                <a:gd name="T34" fmla="*/ 352651299 w 41"/>
                <a:gd name="T35" fmla="*/ 0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1" h="39">
                  <a:moveTo>
                    <a:pt x="25" y="0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9"/>
                    <a:pt x="25" y="31"/>
                    <a:pt x="29" y="31"/>
                  </a:cubicBezTo>
                  <a:cubicBezTo>
                    <a:pt x="33" y="31"/>
                    <a:pt x="33" y="29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34"/>
                    <a:pt x="37" y="39"/>
                    <a:pt x="30" y="39"/>
                  </a:cubicBezTo>
                  <a:cubicBezTo>
                    <a:pt x="26" y="39"/>
                    <a:pt x="23" y="38"/>
                    <a:pt x="21" y="34"/>
                  </a:cubicBezTo>
                  <a:cubicBezTo>
                    <a:pt x="18" y="38"/>
                    <a:pt x="15" y="39"/>
                    <a:pt x="11" y="39"/>
                  </a:cubicBezTo>
                  <a:cubicBezTo>
                    <a:pt x="5" y="39"/>
                    <a:pt x="0" y="34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8" y="31"/>
                    <a:pt x="12" y="31"/>
                  </a:cubicBezTo>
                  <a:cubicBezTo>
                    <a:pt x="16" y="31"/>
                    <a:pt x="17" y="29"/>
                    <a:pt x="17" y="24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3" name="Freeform 727"/>
            <p:cNvSpPr/>
            <p:nvPr/>
          </p:nvSpPr>
          <p:spPr bwMode="auto">
            <a:xfrm>
              <a:off x="-1712913" y="842963"/>
              <a:ext cx="93663" cy="141288"/>
            </a:xfrm>
            <a:custGeom>
              <a:avLst/>
              <a:gdLst>
                <a:gd name="T0" fmla="*/ 47884018 w 59"/>
                <a:gd name="T1" fmla="*/ 47883932 h 89"/>
                <a:gd name="T2" fmla="*/ 0 w 59"/>
                <a:gd name="T3" fmla="*/ 47883932 h 89"/>
                <a:gd name="T4" fmla="*/ 0 w 59"/>
                <a:gd name="T5" fmla="*/ 0 h 89"/>
                <a:gd name="T6" fmla="*/ 148690806 w 59"/>
                <a:gd name="T7" fmla="*/ 0 h 89"/>
                <a:gd name="T8" fmla="*/ 148690806 w 59"/>
                <a:gd name="T9" fmla="*/ 47883932 h 89"/>
                <a:gd name="T10" fmla="*/ 95766449 w 59"/>
                <a:gd name="T11" fmla="*/ 47883932 h 89"/>
                <a:gd name="T12" fmla="*/ 95766449 w 59"/>
                <a:gd name="T13" fmla="*/ 224295494 h 89"/>
                <a:gd name="T14" fmla="*/ 47884018 w 59"/>
                <a:gd name="T15" fmla="*/ 224295494 h 89"/>
                <a:gd name="T16" fmla="*/ 47884018 w 59"/>
                <a:gd name="T17" fmla="*/ 47883932 h 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9" h="89">
                  <a:moveTo>
                    <a:pt x="19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19"/>
                  </a:lnTo>
                  <a:lnTo>
                    <a:pt x="38" y="19"/>
                  </a:lnTo>
                  <a:lnTo>
                    <a:pt x="38" y="89"/>
                  </a:lnTo>
                  <a:lnTo>
                    <a:pt x="19" y="8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4" name="Freeform 728"/>
            <p:cNvSpPr/>
            <p:nvPr/>
          </p:nvSpPr>
          <p:spPr bwMode="auto">
            <a:xfrm>
              <a:off x="-1443038" y="842963"/>
              <a:ext cx="76200" cy="141288"/>
            </a:xfrm>
            <a:custGeom>
              <a:avLst/>
              <a:gdLst>
                <a:gd name="T0" fmla="*/ 0 w 20"/>
                <a:gd name="T1" fmla="*/ 525323656 h 38"/>
                <a:gd name="T2" fmla="*/ 0 w 20"/>
                <a:gd name="T3" fmla="*/ 165890703 h 38"/>
                <a:gd name="T4" fmla="*/ 159677100 w 20"/>
                <a:gd name="T5" fmla="*/ 0 h 38"/>
                <a:gd name="T6" fmla="*/ 290322000 w 20"/>
                <a:gd name="T7" fmla="*/ 0 h 38"/>
                <a:gd name="T8" fmla="*/ 290322000 w 20"/>
                <a:gd name="T9" fmla="*/ 110595041 h 38"/>
                <a:gd name="T10" fmla="*/ 188709300 w 20"/>
                <a:gd name="T11" fmla="*/ 110595041 h 38"/>
                <a:gd name="T12" fmla="*/ 116128800 w 20"/>
                <a:gd name="T13" fmla="*/ 165890703 h 38"/>
                <a:gd name="T14" fmla="*/ 116128800 w 20"/>
                <a:gd name="T15" fmla="*/ 221190082 h 38"/>
                <a:gd name="T16" fmla="*/ 290322000 w 20"/>
                <a:gd name="T17" fmla="*/ 221190082 h 38"/>
                <a:gd name="T18" fmla="*/ 290322000 w 20"/>
                <a:gd name="T19" fmla="*/ 331785123 h 38"/>
                <a:gd name="T20" fmla="*/ 116128800 w 20"/>
                <a:gd name="T21" fmla="*/ 331785123 h 38"/>
                <a:gd name="T22" fmla="*/ 116128800 w 20"/>
                <a:gd name="T23" fmla="*/ 525323656 h 38"/>
                <a:gd name="T24" fmla="*/ 0 w 20"/>
                <a:gd name="T25" fmla="*/ 525323656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38">
                  <a:moveTo>
                    <a:pt x="0" y="38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4" y="0"/>
                    <a:pt x="1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8"/>
                    <a:pt x="8" y="9"/>
                    <a:pt x="8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38"/>
                    <a:pt x="8" y="38"/>
                    <a:pt x="8" y="38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5" name="Freeform 729"/>
            <p:cNvSpPr/>
            <p:nvPr/>
          </p:nvSpPr>
          <p:spPr bwMode="auto">
            <a:xfrm>
              <a:off x="-1187450" y="842963"/>
              <a:ext cx="85725" cy="141288"/>
            </a:xfrm>
            <a:custGeom>
              <a:avLst/>
              <a:gdLst>
                <a:gd name="T0" fmla="*/ 305620807 w 23"/>
                <a:gd name="T1" fmla="*/ 96771126 h 38"/>
                <a:gd name="T2" fmla="*/ 152810403 w 23"/>
                <a:gd name="T3" fmla="*/ 96771126 h 38"/>
                <a:gd name="T4" fmla="*/ 111133145 w 23"/>
                <a:gd name="T5" fmla="*/ 138242872 h 38"/>
                <a:gd name="T6" fmla="*/ 319511984 w 23"/>
                <a:gd name="T7" fmla="*/ 373256869 h 38"/>
                <a:gd name="T8" fmla="*/ 180592758 w 23"/>
                <a:gd name="T9" fmla="*/ 525323656 h 38"/>
                <a:gd name="T10" fmla="*/ 0 w 23"/>
                <a:gd name="T11" fmla="*/ 525323656 h 38"/>
                <a:gd name="T12" fmla="*/ 0 w 23"/>
                <a:gd name="T13" fmla="*/ 414728615 h 38"/>
                <a:gd name="T14" fmla="*/ 180592758 w 23"/>
                <a:gd name="T15" fmla="*/ 414728615 h 38"/>
                <a:gd name="T16" fmla="*/ 208378839 w 23"/>
                <a:gd name="T17" fmla="*/ 387080785 h 38"/>
                <a:gd name="T18" fmla="*/ 0 w 23"/>
                <a:gd name="T19" fmla="*/ 138242872 h 38"/>
                <a:gd name="T20" fmla="*/ 125028049 w 23"/>
                <a:gd name="T21" fmla="*/ 0 h 38"/>
                <a:gd name="T22" fmla="*/ 305620807 w 23"/>
                <a:gd name="T23" fmla="*/ 0 h 38"/>
                <a:gd name="T24" fmla="*/ 305620807 w 23"/>
                <a:gd name="T25" fmla="*/ 96771126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" h="38">
                  <a:moveTo>
                    <a:pt x="2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8" y="9"/>
                    <a:pt x="8" y="10"/>
                  </a:cubicBezTo>
                  <a:cubicBezTo>
                    <a:pt x="8" y="14"/>
                    <a:pt x="23" y="19"/>
                    <a:pt x="23" y="27"/>
                  </a:cubicBezTo>
                  <a:cubicBezTo>
                    <a:pt x="23" y="32"/>
                    <a:pt x="21" y="38"/>
                    <a:pt x="13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5" y="28"/>
                  </a:cubicBezTo>
                  <a:cubicBezTo>
                    <a:pt x="15" y="24"/>
                    <a:pt x="0" y="20"/>
                    <a:pt x="0" y="10"/>
                  </a:cubicBezTo>
                  <a:cubicBezTo>
                    <a:pt x="0" y="3"/>
                    <a:pt x="5" y="0"/>
                    <a:pt x="9" y="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6" name="Freeform 730"/>
            <p:cNvSpPr/>
            <p:nvPr/>
          </p:nvSpPr>
          <p:spPr bwMode="auto">
            <a:xfrm>
              <a:off x="-1173163" y="1165226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60483750 w 24"/>
                <a:gd name="T3" fmla="*/ 0 h 66"/>
                <a:gd name="T4" fmla="*/ 60483750 w 24"/>
                <a:gd name="T5" fmla="*/ 166330313 h 66"/>
                <a:gd name="T6" fmla="*/ 30241875 w 24"/>
                <a:gd name="T7" fmla="*/ 166330313 h 66"/>
                <a:gd name="T8" fmla="*/ 30241875 w 24"/>
                <a:gd name="T9" fmla="*/ 30241875 h 66"/>
                <a:gd name="T10" fmla="*/ 0 w 24"/>
                <a:gd name="T11" fmla="*/ 30241875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2" y="66"/>
                  </a:lnTo>
                  <a:lnTo>
                    <a:pt x="12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" name="Freeform 731"/>
            <p:cNvSpPr/>
            <p:nvPr/>
          </p:nvSpPr>
          <p:spPr bwMode="auto">
            <a:xfrm>
              <a:off x="-2751138" y="1397001"/>
              <a:ext cx="74613" cy="109538"/>
            </a:xfrm>
            <a:custGeom>
              <a:avLst/>
              <a:gdLst>
                <a:gd name="T0" fmla="*/ 278354988 w 20"/>
                <a:gd name="T1" fmla="*/ 413743912 h 29"/>
                <a:gd name="T2" fmla="*/ 55672490 w 20"/>
                <a:gd name="T3" fmla="*/ 413743912 h 29"/>
                <a:gd name="T4" fmla="*/ 0 w 20"/>
                <a:gd name="T5" fmla="*/ 370940994 h 29"/>
                <a:gd name="T6" fmla="*/ 55672490 w 20"/>
                <a:gd name="T7" fmla="*/ 285338936 h 29"/>
                <a:gd name="T8" fmla="*/ 139179360 w 20"/>
                <a:gd name="T9" fmla="*/ 199736877 h 29"/>
                <a:gd name="T10" fmla="*/ 180929064 w 20"/>
                <a:gd name="T11" fmla="*/ 128404976 h 29"/>
                <a:gd name="T12" fmla="*/ 139179360 w 20"/>
                <a:gd name="T13" fmla="*/ 85602058 h 29"/>
                <a:gd name="T14" fmla="*/ 83506870 w 20"/>
                <a:gd name="T15" fmla="*/ 128404976 h 29"/>
                <a:gd name="T16" fmla="*/ 125260304 w 20"/>
                <a:gd name="T17" fmla="*/ 171204117 h 29"/>
                <a:gd name="T18" fmla="*/ 55672490 w 20"/>
                <a:gd name="T19" fmla="*/ 242539795 h 29"/>
                <a:gd name="T20" fmla="*/ 0 w 20"/>
                <a:gd name="T21" fmla="*/ 128404976 h 29"/>
                <a:gd name="T22" fmla="*/ 139179360 w 20"/>
                <a:gd name="T23" fmla="*/ 0 h 29"/>
                <a:gd name="T24" fmla="*/ 264435933 w 20"/>
                <a:gd name="T25" fmla="*/ 128404976 h 29"/>
                <a:gd name="T26" fmla="*/ 194848119 w 20"/>
                <a:gd name="T27" fmla="*/ 242539795 h 29"/>
                <a:gd name="T28" fmla="*/ 111341249 w 20"/>
                <a:gd name="T29" fmla="*/ 328141853 h 29"/>
                <a:gd name="T30" fmla="*/ 278354988 w 20"/>
                <a:gd name="T31" fmla="*/ 328141853 h 29"/>
                <a:gd name="T32" fmla="*/ 278354988 w 20"/>
                <a:gd name="T33" fmla="*/ 413743912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"/>
                    <a:pt x="7" y="12"/>
                    <a:pt x="9" y="1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" name="Freeform 732"/>
            <p:cNvSpPr/>
            <p:nvPr/>
          </p:nvSpPr>
          <p:spPr bwMode="auto">
            <a:xfrm>
              <a:off x="-2489200" y="1401763"/>
              <a:ext cx="71438" cy="104775"/>
            </a:xfrm>
            <a:custGeom>
              <a:avLst/>
              <a:gdLst>
                <a:gd name="T0" fmla="*/ 0 w 19"/>
                <a:gd name="T1" fmla="*/ 308049726 h 28"/>
                <a:gd name="T2" fmla="*/ 113093874 w 19"/>
                <a:gd name="T3" fmla="*/ 308049726 h 28"/>
                <a:gd name="T4" fmla="*/ 169642691 w 19"/>
                <a:gd name="T5" fmla="*/ 266042435 h 28"/>
                <a:gd name="T6" fmla="*/ 113093874 w 19"/>
                <a:gd name="T7" fmla="*/ 210032713 h 28"/>
                <a:gd name="T8" fmla="*/ 42411613 w 19"/>
                <a:gd name="T9" fmla="*/ 210032713 h 28"/>
                <a:gd name="T10" fmla="*/ 42411613 w 19"/>
                <a:gd name="T11" fmla="*/ 168029164 h 28"/>
                <a:gd name="T12" fmla="*/ 155505486 w 19"/>
                <a:gd name="T13" fmla="*/ 70012152 h 28"/>
                <a:gd name="T14" fmla="*/ 155505486 w 19"/>
                <a:gd name="T15" fmla="*/ 70012152 h 28"/>
                <a:gd name="T16" fmla="*/ 0 w 19"/>
                <a:gd name="T17" fmla="*/ 70012152 h 28"/>
                <a:gd name="T18" fmla="*/ 0 w 19"/>
                <a:gd name="T19" fmla="*/ 0 h 28"/>
                <a:gd name="T20" fmla="*/ 169642691 w 19"/>
                <a:gd name="T21" fmla="*/ 0 h 28"/>
                <a:gd name="T22" fmla="*/ 254462156 w 19"/>
                <a:gd name="T23" fmla="*/ 56009721 h 28"/>
                <a:gd name="T24" fmla="*/ 169642691 w 19"/>
                <a:gd name="T25" fmla="*/ 154026734 h 28"/>
                <a:gd name="T26" fmla="*/ 268599360 w 19"/>
                <a:gd name="T27" fmla="*/ 266042435 h 28"/>
                <a:gd name="T28" fmla="*/ 127231078 w 19"/>
                <a:gd name="T29" fmla="*/ 392064308 h 28"/>
                <a:gd name="T30" fmla="*/ 0 w 19"/>
                <a:gd name="T31" fmla="*/ 392064308 h 28"/>
                <a:gd name="T32" fmla="*/ 0 w 19"/>
                <a:gd name="T33" fmla="*/ 308049726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2"/>
                    <a:pt x="12" y="21"/>
                    <a:pt x="12" y="19"/>
                  </a:cubicBezTo>
                  <a:cubicBezTo>
                    <a:pt x="12" y="16"/>
                    <a:pt x="11" y="15"/>
                    <a:pt x="8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9"/>
                    <a:pt x="12" y="11"/>
                  </a:cubicBezTo>
                  <a:cubicBezTo>
                    <a:pt x="16" y="12"/>
                    <a:pt x="19" y="15"/>
                    <a:pt x="19" y="19"/>
                  </a:cubicBezTo>
                  <a:cubicBezTo>
                    <a:pt x="19" y="26"/>
                    <a:pt x="14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" name="Freeform 733"/>
            <p:cNvSpPr/>
            <p:nvPr/>
          </p:nvSpPr>
          <p:spPr bwMode="auto">
            <a:xfrm>
              <a:off x="-2230438" y="1397001"/>
              <a:ext cx="76200" cy="109538"/>
            </a:xfrm>
            <a:custGeom>
              <a:avLst/>
              <a:gdLst>
                <a:gd name="T0" fmla="*/ 232257600 w 20"/>
                <a:gd name="T1" fmla="*/ 14266380 h 29"/>
                <a:gd name="T2" fmla="*/ 72580500 w 20"/>
                <a:gd name="T3" fmla="*/ 256806175 h 29"/>
                <a:gd name="T4" fmla="*/ 174193200 w 20"/>
                <a:gd name="T5" fmla="*/ 256806175 h 29"/>
                <a:gd name="T6" fmla="*/ 174193200 w 20"/>
                <a:gd name="T7" fmla="*/ 142671356 h 29"/>
                <a:gd name="T8" fmla="*/ 246773700 w 20"/>
                <a:gd name="T9" fmla="*/ 14266380 h 29"/>
                <a:gd name="T10" fmla="*/ 261289800 w 20"/>
                <a:gd name="T11" fmla="*/ 0 h 29"/>
                <a:gd name="T12" fmla="*/ 261289800 w 20"/>
                <a:gd name="T13" fmla="*/ 14266380 h 29"/>
                <a:gd name="T14" fmla="*/ 261289800 w 20"/>
                <a:gd name="T15" fmla="*/ 256806175 h 29"/>
                <a:gd name="T16" fmla="*/ 290322000 w 20"/>
                <a:gd name="T17" fmla="*/ 256806175 h 29"/>
                <a:gd name="T18" fmla="*/ 290322000 w 20"/>
                <a:gd name="T19" fmla="*/ 328141853 h 29"/>
                <a:gd name="T20" fmla="*/ 261289800 w 20"/>
                <a:gd name="T21" fmla="*/ 328141853 h 29"/>
                <a:gd name="T22" fmla="*/ 261289800 w 20"/>
                <a:gd name="T23" fmla="*/ 413743912 h 29"/>
                <a:gd name="T24" fmla="*/ 174193200 w 20"/>
                <a:gd name="T25" fmla="*/ 413743912 h 29"/>
                <a:gd name="T26" fmla="*/ 174193200 w 20"/>
                <a:gd name="T27" fmla="*/ 328141853 h 29"/>
                <a:gd name="T28" fmla="*/ 58064400 w 20"/>
                <a:gd name="T29" fmla="*/ 328141853 h 29"/>
                <a:gd name="T30" fmla="*/ 0 w 20"/>
                <a:gd name="T31" fmla="*/ 271072555 h 29"/>
                <a:gd name="T32" fmla="*/ 14516100 w 20"/>
                <a:gd name="T33" fmla="*/ 214007035 h 29"/>
                <a:gd name="T34" fmla="*/ 145161000 w 20"/>
                <a:gd name="T35" fmla="*/ 14266380 h 29"/>
                <a:gd name="T36" fmla="*/ 232257600 w 20"/>
                <a:gd name="T37" fmla="*/ 14266380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29">
                  <a:moveTo>
                    <a:pt x="16" y="1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8" y="0"/>
                    <a:pt x="18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0" y="19"/>
                  </a:cubicBezTo>
                  <a:cubicBezTo>
                    <a:pt x="0" y="17"/>
                    <a:pt x="1" y="16"/>
                    <a:pt x="1" y="15"/>
                  </a:cubicBezTo>
                  <a:cubicBezTo>
                    <a:pt x="10" y="1"/>
                    <a:pt x="10" y="1"/>
                    <a:pt x="10" y="1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" name="Freeform 734"/>
            <p:cNvSpPr/>
            <p:nvPr/>
          </p:nvSpPr>
          <p:spPr bwMode="auto">
            <a:xfrm>
              <a:off x="-1963738" y="1401763"/>
              <a:ext cx="71438" cy="104775"/>
            </a:xfrm>
            <a:custGeom>
              <a:avLst/>
              <a:gdLst>
                <a:gd name="T0" fmla="*/ 226187748 w 19"/>
                <a:gd name="T1" fmla="*/ 70012152 h 28"/>
                <a:gd name="T2" fmla="*/ 84819465 w 19"/>
                <a:gd name="T3" fmla="*/ 70012152 h 28"/>
                <a:gd name="T4" fmla="*/ 84819465 w 19"/>
                <a:gd name="T5" fmla="*/ 140024304 h 28"/>
                <a:gd name="T6" fmla="*/ 141368282 w 19"/>
                <a:gd name="T7" fmla="*/ 140024304 h 28"/>
                <a:gd name="T8" fmla="*/ 268599360 w 19"/>
                <a:gd name="T9" fmla="*/ 266042435 h 28"/>
                <a:gd name="T10" fmla="*/ 141368282 w 19"/>
                <a:gd name="T11" fmla="*/ 392064308 h 28"/>
                <a:gd name="T12" fmla="*/ 0 w 19"/>
                <a:gd name="T13" fmla="*/ 392064308 h 28"/>
                <a:gd name="T14" fmla="*/ 0 w 19"/>
                <a:gd name="T15" fmla="*/ 308049726 h 28"/>
                <a:gd name="T16" fmla="*/ 113093874 w 19"/>
                <a:gd name="T17" fmla="*/ 308049726 h 28"/>
                <a:gd name="T18" fmla="*/ 169642691 w 19"/>
                <a:gd name="T19" fmla="*/ 266042435 h 28"/>
                <a:gd name="T20" fmla="*/ 113093874 w 19"/>
                <a:gd name="T21" fmla="*/ 210032713 h 28"/>
                <a:gd name="T22" fmla="*/ 14137204 w 19"/>
                <a:gd name="T23" fmla="*/ 210032713 h 28"/>
                <a:gd name="T24" fmla="*/ 14137204 w 19"/>
                <a:gd name="T25" fmla="*/ 0 h 28"/>
                <a:gd name="T26" fmla="*/ 226187748 w 19"/>
                <a:gd name="T27" fmla="*/ 0 h 28"/>
                <a:gd name="T28" fmla="*/ 226187748 w 19"/>
                <a:gd name="T29" fmla="*/ 7001215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" h="28">
                  <a:moveTo>
                    <a:pt x="16" y="5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9" y="13"/>
                    <a:pt x="19" y="19"/>
                  </a:cubicBezTo>
                  <a:cubicBezTo>
                    <a:pt x="19" y="25"/>
                    <a:pt x="14" y="28"/>
                    <a:pt x="1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0" y="22"/>
                    <a:pt x="12" y="22"/>
                    <a:pt x="12" y="19"/>
                  </a:cubicBezTo>
                  <a:cubicBezTo>
                    <a:pt x="12" y="16"/>
                    <a:pt x="10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6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" name="Freeform 735"/>
            <p:cNvSpPr/>
            <p:nvPr/>
          </p:nvSpPr>
          <p:spPr bwMode="auto">
            <a:xfrm>
              <a:off x="-1704975" y="1401763"/>
              <a:ext cx="74613" cy="104775"/>
            </a:xfrm>
            <a:custGeom>
              <a:avLst/>
              <a:gdLst>
                <a:gd name="T0" fmla="*/ 222682499 w 20"/>
                <a:gd name="T1" fmla="*/ 0 h 28"/>
                <a:gd name="T2" fmla="*/ 97425925 w 20"/>
                <a:gd name="T3" fmla="*/ 210032713 h 28"/>
                <a:gd name="T4" fmla="*/ 83506870 w 20"/>
                <a:gd name="T5" fmla="*/ 252040004 h 28"/>
                <a:gd name="T6" fmla="*/ 139179360 w 20"/>
                <a:gd name="T7" fmla="*/ 308049726 h 28"/>
                <a:gd name="T8" fmla="*/ 194848119 w 20"/>
                <a:gd name="T9" fmla="*/ 252040004 h 28"/>
                <a:gd name="T10" fmla="*/ 139179360 w 20"/>
                <a:gd name="T11" fmla="*/ 196034025 h 28"/>
                <a:gd name="T12" fmla="*/ 167013739 w 20"/>
                <a:gd name="T13" fmla="*/ 126021873 h 28"/>
                <a:gd name="T14" fmla="*/ 278354988 w 20"/>
                <a:gd name="T15" fmla="*/ 252040004 h 28"/>
                <a:gd name="T16" fmla="*/ 139179360 w 20"/>
                <a:gd name="T17" fmla="*/ 392064308 h 28"/>
                <a:gd name="T18" fmla="*/ 0 w 20"/>
                <a:gd name="T19" fmla="*/ 252040004 h 28"/>
                <a:gd name="T20" fmla="*/ 27834380 w 20"/>
                <a:gd name="T21" fmla="*/ 168029164 h 28"/>
                <a:gd name="T22" fmla="*/ 125260304 w 20"/>
                <a:gd name="T23" fmla="*/ 0 h 28"/>
                <a:gd name="T24" fmla="*/ 222682499 w 20"/>
                <a:gd name="T25" fmla="*/ 0 h 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8">
                  <a:moveTo>
                    <a:pt x="16" y="0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6" y="18"/>
                    <a:pt x="6" y="18"/>
                  </a:cubicBezTo>
                  <a:cubicBezTo>
                    <a:pt x="6" y="21"/>
                    <a:pt x="8" y="22"/>
                    <a:pt x="10" y="22"/>
                  </a:cubicBezTo>
                  <a:cubicBezTo>
                    <a:pt x="12" y="22"/>
                    <a:pt x="14" y="21"/>
                    <a:pt x="14" y="18"/>
                  </a:cubicBezTo>
                  <a:cubicBezTo>
                    <a:pt x="14" y="16"/>
                    <a:pt x="12" y="14"/>
                    <a:pt x="10" y="14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7" y="10"/>
                    <a:pt x="20" y="14"/>
                    <a:pt x="20" y="18"/>
                  </a:cubicBezTo>
                  <a:cubicBezTo>
                    <a:pt x="20" y="24"/>
                    <a:pt x="16" y="28"/>
                    <a:pt x="10" y="28"/>
                  </a:cubicBezTo>
                  <a:cubicBezTo>
                    <a:pt x="4" y="28"/>
                    <a:pt x="0" y="24"/>
                    <a:pt x="0" y="18"/>
                  </a:cubicBezTo>
                  <a:cubicBezTo>
                    <a:pt x="0" y="16"/>
                    <a:pt x="1" y="14"/>
                    <a:pt x="2" y="1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" name="Freeform 736"/>
            <p:cNvSpPr/>
            <p:nvPr/>
          </p:nvSpPr>
          <p:spPr bwMode="auto">
            <a:xfrm>
              <a:off x="-1438275" y="1401763"/>
              <a:ext cx="63500" cy="104775"/>
            </a:xfrm>
            <a:custGeom>
              <a:avLst/>
              <a:gdLst>
                <a:gd name="T0" fmla="*/ 0 w 17"/>
                <a:gd name="T1" fmla="*/ 0 h 28"/>
                <a:gd name="T2" fmla="*/ 181382147 w 17"/>
                <a:gd name="T3" fmla="*/ 0 h 28"/>
                <a:gd name="T4" fmla="*/ 237191176 w 17"/>
                <a:gd name="T5" fmla="*/ 42007291 h 28"/>
                <a:gd name="T6" fmla="*/ 237191176 w 17"/>
                <a:gd name="T7" fmla="*/ 98017013 h 28"/>
                <a:gd name="T8" fmla="*/ 139524441 w 17"/>
                <a:gd name="T9" fmla="*/ 392064308 h 28"/>
                <a:gd name="T10" fmla="*/ 41857706 w 17"/>
                <a:gd name="T11" fmla="*/ 392064308 h 28"/>
                <a:gd name="T12" fmla="*/ 153475765 w 17"/>
                <a:gd name="T13" fmla="*/ 70012152 h 28"/>
                <a:gd name="T14" fmla="*/ 0 w 17"/>
                <a:gd name="T15" fmla="*/ 70012152 h 28"/>
                <a:gd name="T16" fmla="*/ 0 w 17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8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1"/>
                    <a:pt x="17" y="3"/>
                  </a:cubicBezTo>
                  <a:cubicBezTo>
                    <a:pt x="17" y="4"/>
                    <a:pt x="17" y="6"/>
                    <a:pt x="17" y="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" name="Freeform 737"/>
            <p:cNvSpPr>
              <a:spLocks noEditPoints="1"/>
            </p:cNvSpPr>
            <p:nvPr/>
          </p:nvSpPr>
          <p:spPr bwMode="auto">
            <a:xfrm>
              <a:off x="-1184275" y="1397001"/>
              <a:ext cx="76200" cy="109538"/>
            </a:xfrm>
            <a:custGeom>
              <a:avLst/>
              <a:gdLst>
                <a:gd name="T0" fmla="*/ 145161000 w 20"/>
                <a:gd name="T1" fmla="*/ 413743912 h 29"/>
                <a:gd name="T2" fmla="*/ 0 w 20"/>
                <a:gd name="T3" fmla="*/ 285338936 h 29"/>
                <a:gd name="T4" fmla="*/ 72580500 w 20"/>
                <a:gd name="T5" fmla="*/ 199736877 h 29"/>
                <a:gd name="T6" fmla="*/ 14516100 w 20"/>
                <a:gd name="T7" fmla="*/ 114134819 h 29"/>
                <a:gd name="T8" fmla="*/ 145161000 w 20"/>
                <a:gd name="T9" fmla="*/ 0 h 29"/>
                <a:gd name="T10" fmla="*/ 275805900 w 20"/>
                <a:gd name="T11" fmla="*/ 114134819 h 29"/>
                <a:gd name="T12" fmla="*/ 232257600 w 20"/>
                <a:gd name="T13" fmla="*/ 199736877 h 29"/>
                <a:gd name="T14" fmla="*/ 290322000 w 20"/>
                <a:gd name="T15" fmla="*/ 285338936 h 29"/>
                <a:gd name="T16" fmla="*/ 145161000 w 20"/>
                <a:gd name="T17" fmla="*/ 413743912 h 29"/>
                <a:gd name="T18" fmla="*/ 145161000 w 20"/>
                <a:gd name="T19" fmla="*/ 342408234 h 29"/>
                <a:gd name="T20" fmla="*/ 203225400 w 20"/>
                <a:gd name="T21" fmla="*/ 285338936 h 29"/>
                <a:gd name="T22" fmla="*/ 145161000 w 20"/>
                <a:gd name="T23" fmla="*/ 228273415 h 29"/>
                <a:gd name="T24" fmla="*/ 87096600 w 20"/>
                <a:gd name="T25" fmla="*/ 285338936 h 29"/>
                <a:gd name="T26" fmla="*/ 145161000 w 20"/>
                <a:gd name="T27" fmla="*/ 342408234 h 29"/>
                <a:gd name="T28" fmla="*/ 101612700 w 20"/>
                <a:gd name="T29" fmla="*/ 114134819 h 29"/>
                <a:gd name="T30" fmla="*/ 145161000 w 20"/>
                <a:gd name="T31" fmla="*/ 171204117 h 29"/>
                <a:gd name="T32" fmla="*/ 203225400 w 20"/>
                <a:gd name="T33" fmla="*/ 114134819 h 29"/>
                <a:gd name="T34" fmla="*/ 145161000 w 20"/>
                <a:gd name="T35" fmla="*/ 71335678 h 29"/>
                <a:gd name="T36" fmla="*/ 101612700 w 20"/>
                <a:gd name="T37" fmla="*/ 114134819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29">
                  <a:moveTo>
                    <a:pt x="10" y="29"/>
                  </a:moveTo>
                  <a:cubicBezTo>
                    <a:pt x="4" y="29"/>
                    <a:pt x="0" y="26"/>
                    <a:pt x="0" y="20"/>
                  </a:cubicBezTo>
                  <a:cubicBezTo>
                    <a:pt x="0" y="17"/>
                    <a:pt x="2" y="15"/>
                    <a:pt x="5" y="14"/>
                  </a:cubicBezTo>
                  <a:cubicBezTo>
                    <a:pt x="2" y="13"/>
                    <a:pt x="1" y="10"/>
                    <a:pt x="1" y="8"/>
                  </a:cubicBezTo>
                  <a:cubicBezTo>
                    <a:pt x="1" y="3"/>
                    <a:pt x="6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0"/>
                    <a:pt x="18" y="13"/>
                    <a:pt x="16" y="14"/>
                  </a:cubicBezTo>
                  <a:cubicBezTo>
                    <a:pt x="19" y="15"/>
                    <a:pt x="20" y="17"/>
                    <a:pt x="20" y="20"/>
                  </a:cubicBezTo>
                  <a:cubicBezTo>
                    <a:pt x="20" y="26"/>
                    <a:pt x="16" y="29"/>
                    <a:pt x="10" y="29"/>
                  </a:cubicBezTo>
                  <a:close/>
                  <a:moveTo>
                    <a:pt x="10" y="24"/>
                  </a:moveTo>
                  <a:cubicBezTo>
                    <a:pt x="13" y="24"/>
                    <a:pt x="14" y="22"/>
                    <a:pt x="14" y="20"/>
                  </a:cubicBezTo>
                  <a:cubicBezTo>
                    <a:pt x="14" y="18"/>
                    <a:pt x="13" y="16"/>
                    <a:pt x="10" y="16"/>
                  </a:cubicBezTo>
                  <a:cubicBezTo>
                    <a:pt x="8" y="16"/>
                    <a:pt x="6" y="18"/>
                    <a:pt x="6" y="20"/>
                  </a:cubicBezTo>
                  <a:cubicBezTo>
                    <a:pt x="6" y="22"/>
                    <a:pt x="8" y="24"/>
                    <a:pt x="10" y="24"/>
                  </a:cubicBezTo>
                  <a:close/>
                  <a:moveTo>
                    <a:pt x="7" y="8"/>
                  </a:moveTo>
                  <a:cubicBezTo>
                    <a:pt x="7" y="10"/>
                    <a:pt x="8" y="12"/>
                    <a:pt x="10" y="12"/>
                  </a:cubicBezTo>
                  <a:cubicBezTo>
                    <a:pt x="12" y="12"/>
                    <a:pt x="14" y="10"/>
                    <a:pt x="14" y="8"/>
                  </a:cubicBezTo>
                  <a:cubicBezTo>
                    <a:pt x="14" y="6"/>
                    <a:pt x="12" y="5"/>
                    <a:pt x="10" y="5"/>
                  </a:cubicBezTo>
                  <a:cubicBezTo>
                    <a:pt x="8" y="5"/>
                    <a:pt x="7" y="6"/>
                    <a:pt x="7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" name="Freeform 738"/>
            <p:cNvSpPr/>
            <p:nvPr/>
          </p:nvSpPr>
          <p:spPr bwMode="auto">
            <a:xfrm>
              <a:off x="-2751138" y="1636713"/>
              <a:ext cx="74613" cy="109538"/>
            </a:xfrm>
            <a:custGeom>
              <a:avLst/>
              <a:gdLst>
                <a:gd name="T0" fmla="*/ 55672490 w 20"/>
                <a:gd name="T1" fmla="*/ 413743912 h 29"/>
                <a:gd name="T2" fmla="*/ 180929064 w 20"/>
                <a:gd name="T3" fmla="*/ 185470497 h 29"/>
                <a:gd name="T4" fmla="*/ 194848119 w 20"/>
                <a:gd name="T5" fmla="*/ 142671356 h 29"/>
                <a:gd name="T6" fmla="*/ 139179360 w 20"/>
                <a:gd name="T7" fmla="*/ 85602058 h 29"/>
                <a:gd name="T8" fmla="*/ 83506870 w 20"/>
                <a:gd name="T9" fmla="*/ 142671356 h 29"/>
                <a:gd name="T10" fmla="*/ 139179360 w 20"/>
                <a:gd name="T11" fmla="*/ 199736877 h 29"/>
                <a:gd name="T12" fmla="*/ 97425925 w 20"/>
                <a:gd name="T13" fmla="*/ 285338936 h 29"/>
                <a:gd name="T14" fmla="*/ 0 w 20"/>
                <a:gd name="T15" fmla="*/ 142671356 h 29"/>
                <a:gd name="T16" fmla="*/ 139179360 w 20"/>
                <a:gd name="T17" fmla="*/ 0 h 29"/>
                <a:gd name="T18" fmla="*/ 278354988 w 20"/>
                <a:gd name="T19" fmla="*/ 142671356 h 29"/>
                <a:gd name="T20" fmla="*/ 250520609 w 20"/>
                <a:gd name="T21" fmla="*/ 242539795 h 29"/>
                <a:gd name="T22" fmla="*/ 153094684 w 20"/>
                <a:gd name="T23" fmla="*/ 413743912 h 29"/>
                <a:gd name="T24" fmla="*/ 55672490 w 20"/>
                <a:gd name="T25" fmla="*/ 413743912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4" y="29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8"/>
                    <a:pt x="12" y="6"/>
                    <a:pt x="10" y="6"/>
                  </a:cubicBezTo>
                  <a:cubicBezTo>
                    <a:pt x="8" y="6"/>
                    <a:pt x="6" y="8"/>
                    <a:pt x="6" y="10"/>
                  </a:cubicBezTo>
                  <a:cubicBezTo>
                    <a:pt x="6" y="13"/>
                    <a:pt x="8" y="14"/>
                    <a:pt x="10" y="1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3" y="19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2"/>
                    <a:pt x="19" y="15"/>
                    <a:pt x="18" y="17"/>
                  </a:cubicBezTo>
                  <a:cubicBezTo>
                    <a:pt x="11" y="29"/>
                    <a:pt x="11" y="29"/>
                    <a:pt x="11" y="29"/>
                  </a:cubicBezTo>
                  <a:lnTo>
                    <a:pt x="4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" name="Freeform 739"/>
            <p:cNvSpPr/>
            <p:nvPr/>
          </p:nvSpPr>
          <p:spPr bwMode="auto">
            <a:xfrm>
              <a:off x="-2514600" y="1641476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60483750 w 24"/>
                <a:gd name="T3" fmla="*/ 0 h 66"/>
                <a:gd name="T4" fmla="*/ 60483750 w 24"/>
                <a:gd name="T5" fmla="*/ 166330313 h 66"/>
                <a:gd name="T6" fmla="*/ 22682200 w 24"/>
                <a:gd name="T7" fmla="*/ 166330313 h 66"/>
                <a:gd name="T8" fmla="*/ 22682200 w 24"/>
                <a:gd name="T9" fmla="*/ 27722513 h 66"/>
                <a:gd name="T10" fmla="*/ 0 w 24"/>
                <a:gd name="T11" fmla="*/ 27722513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9" y="66"/>
                  </a:lnTo>
                  <a:lnTo>
                    <a:pt x="9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" name="Freeform 740"/>
            <p:cNvSpPr>
              <a:spLocks noEditPoints="1"/>
            </p:cNvSpPr>
            <p:nvPr/>
          </p:nvSpPr>
          <p:spPr bwMode="auto">
            <a:xfrm>
              <a:off x="-2462213" y="1636713"/>
              <a:ext cx="71438" cy="109538"/>
            </a:xfrm>
            <a:custGeom>
              <a:avLst/>
              <a:gdLst>
                <a:gd name="T0" fmla="*/ 0 w 19"/>
                <a:gd name="T1" fmla="*/ 142671356 h 29"/>
                <a:gd name="T2" fmla="*/ 127231078 w 19"/>
                <a:gd name="T3" fmla="*/ 0 h 29"/>
                <a:gd name="T4" fmla="*/ 268599360 w 19"/>
                <a:gd name="T5" fmla="*/ 142671356 h 29"/>
                <a:gd name="T6" fmla="*/ 268599360 w 19"/>
                <a:gd name="T7" fmla="*/ 285338936 h 29"/>
                <a:gd name="T8" fmla="*/ 127231078 w 19"/>
                <a:gd name="T9" fmla="*/ 413743912 h 29"/>
                <a:gd name="T10" fmla="*/ 0 w 19"/>
                <a:gd name="T11" fmla="*/ 285338936 h 29"/>
                <a:gd name="T12" fmla="*/ 0 w 19"/>
                <a:gd name="T13" fmla="*/ 142671356 h 29"/>
                <a:gd name="T14" fmla="*/ 183779895 w 19"/>
                <a:gd name="T15" fmla="*/ 142671356 h 29"/>
                <a:gd name="T16" fmla="*/ 127231078 w 19"/>
                <a:gd name="T17" fmla="*/ 85602058 h 29"/>
                <a:gd name="T18" fmla="*/ 84819465 w 19"/>
                <a:gd name="T19" fmla="*/ 142671356 h 29"/>
                <a:gd name="T20" fmla="*/ 84819465 w 19"/>
                <a:gd name="T21" fmla="*/ 285338936 h 29"/>
                <a:gd name="T22" fmla="*/ 127231078 w 19"/>
                <a:gd name="T23" fmla="*/ 342408234 h 29"/>
                <a:gd name="T24" fmla="*/ 183779895 w 19"/>
                <a:gd name="T25" fmla="*/ 285338936 h 29"/>
                <a:gd name="T26" fmla="*/ 183779895 w 19"/>
                <a:gd name="T27" fmla="*/ 142671356 h 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9" h="29">
                  <a:moveTo>
                    <a:pt x="0" y="10"/>
                  </a:moveTo>
                  <a:cubicBezTo>
                    <a:pt x="0" y="4"/>
                    <a:pt x="3" y="0"/>
                    <a:pt x="9" y="0"/>
                  </a:cubicBezTo>
                  <a:cubicBezTo>
                    <a:pt x="15" y="0"/>
                    <a:pt x="19" y="4"/>
                    <a:pt x="19" y="1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5"/>
                    <a:pt x="15" y="29"/>
                    <a:pt x="9" y="29"/>
                  </a:cubicBezTo>
                  <a:cubicBezTo>
                    <a:pt x="3" y="29"/>
                    <a:pt x="0" y="25"/>
                    <a:pt x="0" y="20"/>
                  </a:cubicBezTo>
                  <a:lnTo>
                    <a:pt x="0" y="10"/>
                  </a:lnTo>
                  <a:close/>
                  <a:moveTo>
                    <a:pt x="13" y="10"/>
                  </a:moveTo>
                  <a:cubicBezTo>
                    <a:pt x="13" y="7"/>
                    <a:pt x="12" y="6"/>
                    <a:pt x="9" y="6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7" y="24"/>
                    <a:pt x="9" y="24"/>
                  </a:cubicBezTo>
                  <a:cubicBezTo>
                    <a:pt x="12" y="24"/>
                    <a:pt x="13" y="22"/>
                    <a:pt x="13" y="20"/>
                  </a:cubicBezTo>
                  <a:lnTo>
                    <a:pt x="13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7" name="Freeform 741"/>
            <p:cNvSpPr/>
            <p:nvPr/>
          </p:nvSpPr>
          <p:spPr bwMode="auto">
            <a:xfrm>
              <a:off x="-2252663" y="1641476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60483750 w 24"/>
                <a:gd name="T3" fmla="*/ 0 h 66"/>
                <a:gd name="T4" fmla="*/ 60483750 w 24"/>
                <a:gd name="T5" fmla="*/ 166330313 h 66"/>
                <a:gd name="T6" fmla="*/ 30241875 w 24"/>
                <a:gd name="T7" fmla="*/ 166330313 h 66"/>
                <a:gd name="T8" fmla="*/ 30241875 w 24"/>
                <a:gd name="T9" fmla="*/ 27722513 h 66"/>
                <a:gd name="T10" fmla="*/ 0 w 24"/>
                <a:gd name="T11" fmla="*/ 27722513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2" y="66"/>
                  </a:lnTo>
                  <a:lnTo>
                    <a:pt x="12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" name="Freeform 742"/>
            <p:cNvSpPr/>
            <p:nvPr/>
          </p:nvSpPr>
          <p:spPr bwMode="auto">
            <a:xfrm>
              <a:off x="-2200275" y="1641476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60483750 w 24"/>
                <a:gd name="T3" fmla="*/ 0 h 66"/>
                <a:gd name="T4" fmla="*/ 60483750 w 24"/>
                <a:gd name="T5" fmla="*/ 166330313 h 66"/>
                <a:gd name="T6" fmla="*/ 30241875 w 24"/>
                <a:gd name="T7" fmla="*/ 166330313 h 66"/>
                <a:gd name="T8" fmla="*/ 30241875 w 24"/>
                <a:gd name="T9" fmla="*/ 27722513 h 66"/>
                <a:gd name="T10" fmla="*/ 0 w 24"/>
                <a:gd name="T11" fmla="*/ 27722513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2" y="66"/>
                  </a:lnTo>
                  <a:lnTo>
                    <a:pt x="12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" name="Freeform 743"/>
            <p:cNvSpPr/>
            <p:nvPr/>
          </p:nvSpPr>
          <p:spPr bwMode="auto">
            <a:xfrm>
              <a:off x="-1993900" y="1641476"/>
              <a:ext cx="41275" cy="104775"/>
            </a:xfrm>
            <a:custGeom>
              <a:avLst/>
              <a:gdLst>
                <a:gd name="T0" fmla="*/ 0 w 26"/>
                <a:gd name="T1" fmla="*/ 0 h 66"/>
                <a:gd name="T2" fmla="*/ 65524063 w 26"/>
                <a:gd name="T3" fmla="*/ 0 h 66"/>
                <a:gd name="T4" fmla="*/ 65524063 w 26"/>
                <a:gd name="T5" fmla="*/ 166330313 h 66"/>
                <a:gd name="T6" fmla="*/ 30241875 w 26"/>
                <a:gd name="T7" fmla="*/ 166330313 h 66"/>
                <a:gd name="T8" fmla="*/ 30241875 w 26"/>
                <a:gd name="T9" fmla="*/ 27722513 h 66"/>
                <a:gd name="T10" fmla="*/ 0 w 26"/>
                <a:gd name="T11" fmla="*/ 27722513 h 66"/>
                <a:gd name="T12" fmla="*/ 0 w 26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66">
                  <a:moveTo>
                    <a:pt x="0" y="0"/>
                  </a:moveTo>
                  <a:lnTo>
                    <a:pt x="26" y="0"/>
                  </a:lnTo>
                  <a:lnTo>
                    <a:pt x="26" y="66"/>
                  </a:lnTo>
                  <a:lnTo>
                    <a:pt x="12" y="66"/>
                  </a:lnTo>
                  <a:lnTo>
                    <a:pt x="12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" name="Freeform 744"/>
            <p:cNvSpPr/>
            <p:nvPr/>
          </p:nvSpPr>
          <p:spPr bwMode="auto">
            <a:xfrm>
              <a:off x="-1941513" y="1636713"/>
              <a:ext cx="76200" cy="109538"/>
            </a:xfrm>
            <a:custGeom>
              <a:avLst/>
              <a:gdLst>
                <a:gd name="T0" fmla="*/ 290322000 w 20"/>
                <a:gd name="T1" fmla="*/ 413743912 h 29"/>
                <a:gd name="T2" fmla="*/ 72580500 w 20"/>
                <a:gd name="T3" fmla="*/ 413743912 h 29"/>
                <a:gd name="T4" fmla="*/ 0 w 20"/>
                <a:gd name="T5" fmla="*/ 370940994 h 29"/>
                <a:gd name="T6" fmla="*/ 58064400 w 20"/>
                <a:gd name="T7" fmla="*/ 285338936 h 29"/>
                <a:gd name="T8" fmla="*/ 145161000 w 20"/>
                <a:gd name="T9" fmla="*/ 199736877 h 29"/>
                <a:gd name="T10" fmla="*/ 188709300 w 20"/>
                <a:gd name="T11" fmla="*/ 128404976 h 29"/>
                <a:gd name="T12" fmla="*/ 145161000 w 20"/>
                <a:gd name="T13" fmla="*/ 85602058 h 29"/>
                <a:gd name="T14" fmla="*/ 87096600 w 20"/>
                <a:gd name="T15" fmla="*/ 128404976 h 29"/>
                <a:gd name="T16" fmla="*/ 130644900 w 20"/>
                <a:gd name="T17" fmla="*/ 171204117 h 29"/>
                <a:gd name="T18" fmla="*/ 72580500 w 20"/>
                <a:gd name="T19" fmla="*/ 228273415 h 29"/>
                <a:gd name="T20" fmla="*/ 14516100 w 20"/>
                <a:gd name="T21" fmla="*/ 128404976 h 29"/>
                <a:gd name="T22" fmla="*/ 145161000 w 20"/>
                <a:gd name="T23" fmla="*/ 0 h 29"/>
                <a:gd name="T24" fmla="*/ 275805900 w 20"/>
                <a:gd name="T25" fmla="*/ 128404976 h 29"/>
                <a:gd name="T26" fmla="*/ 217741500 w 20"/>
                <a:gd name="T27" fmla="*/ 242539795 h 29"/>
                <a:gd name="T28" fmla="*/ 116128800 w 20"/>
                <a:gd name="T29" fmla="*/ 328141853 h 29"/>
                <a:gd name="T30" fmla="*/ 290322000 w 20"/>
                <a:gd name="T31" fmla="*/ 328141853 h 29"/>
                <a:gd name="T32" fmla="*/ 290322000 w 20"/>
                <a:gd name="T33" fmla="*/ 413743912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8" y="6"/>
                    <a:pt x="6" y="7"/>
                    <a:pt x="6" y="9"/>
                  </a:cubicBezTo>
                  <a:cubicBezTo>
                    <a:pt x="6" y="11"/>
                    <a:pt x="7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" name="Freeform 745"/>
            <p:cNvSpPr/>
            <p:nvPr/>
          </p:nvSpPr>
          <p:spPr bwMode="auto">
            <a:xfrm>
              <a:off x="-1730375" y="1641476"/>
              <a:ext cx="36513" cy="104775"/>
            </a:xfrm>
            <a:custGeom>
              <a:avLst/>
              <a:gdLst>
                <a:gd name="T0" fmla="*/ 0 w 23"/>
                <a:gd name="T1" fmla="*/ 0 h 66"/>
                <a:gd name="T2" fmla="*/ 57965181 w 23"/>
                <a:gd name="T3" fmla="*/ 0 h 66"/>
                <a:gd name="T4" fmla="*/ 57965181 w 23"/>
                <a:gd name="T5" fmla="*/ 166330313 h 66"/>
                <a:gd name="T6" fmla="*/ 27722892 w 23"/>
                <a:gd name="T7" fmla="*/ 166330313 h 66"/>
                <a:gd name="T8" fmla="*/ 27722892 w 23"/>
                <a:gd name="T9" fmla="*/ 27722513 h 66"/>
                <a:gd name="T10" fmla="*/ 0 w 23"/>
                <a:gd name="T11" fmla="*/ 27722513 h 66"/>
                <a:gd name="T12" fmla="*/ 0 w 2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6">
                  <a:moveTo>
                    <a:pt x="0" y="0"/>
                  </a:moveTo>
                  <a:lnTo>
                    <a:pt x="23" y="0"/>
                  </a:lnTo>
                  <a:lnTo>
                    <a:pt x="23" y="66"/>
                  </a:lnTo>
                  <a:lnTo>
                    <a:pt x="11" y="66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" name="Freeform 746"/>
            <p:cNvSpPr/>
            <p:nvPr/>
          </p:nvSpPr>
          <p:spPr bwMode="auto">
            <a:xfrm>
              <a:off x="-1677988" y="1641476"/>
              <a:ext cx="69850" cy="104775"/>
            </a:xfrm>
            <a:custGeom>
              <a:avLst/>
              <a:gdLst>
                <a:gd name="T0" fmla="*/ 243276521 w 19"/>
                <a:gd name="T1" fmla="*/ 56009721 h 28"/>
                <a:gd name="T2" fmla="*/ 162184347 w 19"/>
                <a:gd name="T3" fmla="*/ 154026734 h 28"/>
                <a:gd name="T4" fmla="*/ 256790658 w 19"/>
                <a:gd name="T5" fmla="*/ 266042435 h 28"/>
                <a:gd name="T6" fmla="*/ 121638261 w 19"/>
                <a:gd name="T7" fmla="*/ 392064308 h 28"/>
                <a:gd name="T8" fmla="*/ 0 w 19"/>
                <a:gd name="T9" fmla="*/ 392064308 h 28"/>
                <a:gd name="T10" fmla="*/ 0 w 19"/>
                <a:gd name="T11" fmla="*/ 308049726 h 28"/>
                <a:gd name="T12" fmla="*/ 121638261 w 19"/>
                <a:gd name="T13" fmla="*/ 308049726 h 28"/>
                <a:gd name="T14" fmla="*/ 175698484 w 19"/>
                <a:gd name="T15" fmla="*/ 266042435 h 28"/>
                <a:gd name="T16" fmla="*/ 121638261 w 19"/>
                <a:gd name="T17" fmla="*/ 210032713 h 28"/>
                <a:gd name="T18" fmla="*/ 40546087 w 19"/>
                <a:gd name="T19" fmla="*/ 210032713 h 28"/>
                <a:gd name="T20" fmla="*/ 40546087 w 19"/>
                <a:gd name="T21" fmla="*/ 168029164 h 28"/>
                <a:gd name="T22" fmla="*/ 148666534 w 19"/>
                <a:gd name="T23" fmla="*/ 70012152 h 28"/>
                <a:gd name="T24" fmla="*/ 148666534 w 19"/>
                <a:gd name="T25" fmla="*/ 70012152 h 28"/>
                <a:gd name="T26" fmla="*/ 0 w 19"/>
                <a:gd name="T27" fmla="*/ 70012152 h 28"/>
                <a:gd name="T28" fmla="*/ 0 w 19"/>
                <a:gd name="T29" fmla="*/ 0 h 28"/>
                <a:gd name="T30" fmla="*/ 162184347 w 19"/>
                <a:gd name="T31" fmla="*/ 0 h 28"/>
                <a:gd name="T32" fmla="*/ 243276521 w 19"/>
                <a:gd name="T33" fmla="*/ 56009721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18" y="4"/>
                  </a:moveTo>
                  <a:cubicBezTo>
                    <a:pt x="18" y="8"/>
                    <a:pt x="14" y="9"/>
                    <a:pt x="12" y="11"/>
                  </a:cubicBezTo>
                  <a:cubicBezTo>
                    <a:pt x="16" y="12"/>
                    <a:pt x="19" y="15"/>
                    <a:pt x="19" y="19"/>
                  </a:cubicBezTo>
                  <a:cubicBezTo>
                    <a:pt x="19" y="26"/>
                    <a:pt x="15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1" y="22"/>
                    <a:pt x="13" y="21"/>
                    <a:pt x="13" y="19"/>
                  </a:cubicBezTo>
                  <a:cubicBezTo>
                    <a:pt x="13" y="16"/>
                    <a:pt x="11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2"/>
                    <a:pt x="18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" name="Freeform 747"/>
            <p:cNvSpPr/>
            <p:nvPr/>
          </p:nvSpPr>
          <p:spPr bwMode="auto">
            <a:xfrm>
              <a:off x="-1468438" y="1641476"/>
              <a:ext cx="41275" cy="104775"/>
            </a:xfrm>
            <a:custGeom>
              <a:avLst/>
              <a:gdLst>
                <a:gd name="T0" fmla="*/ 0 w 26"/>
                <a:gd name="T1" fmla="*/ 0 h 66"/>
                <a:gd name="T2" fmla="*/ 65524063 w 26"/>
                <a:gd name="T3" fmla="*/ 0 h 66"/>
                <a:gd name="T4" fmla="*/ 65524063 w 26"/>
                <a:gd name="T5" fmla="*/ 166330313 h 66"/>
                <a:gd name="T6" fmla="*/ 30241875 w 26"/>
                <a:gd name="T7" fmla="*/ 166330313 h 66"/>
                <a:gd name="T8" fmla="*/ 30241875 w 26"/>
                <a:gd name="T9" fmla="*/ 27722513 h 66"/>
                <a:gd name="T10" fmla="*/ 0 w 26"/>
                <a:gd name="T11" fmla="*/ 27722513 h 66"/>
                <a:gd name="T12" fmla="*/ 0 w 26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66">
                  <a:moveTo>
                    <a:pt x="0" y="0"/>
                  </a:moveTo>
                  <a:lnTo>
                    <a:pt x="26" y="0"/>
                  </a:lnTo>
                  <a:lnTo>
                    <a:pt x="26" y="66"/>
                  </a:lnTo>
                  <a:lnTo>
                    <a:pt x="12" y="66"/>
                  </a:lnTo>
                  <a:lnTo>
                    <a:pt x="12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" name="Freeform 748"/>
            <p:cNvSpPr/>
            <p:nvPr/>
          </p:nvSpPr>
          <p:spPr bwMode="auto">
            <a:xfrm>
              <a:off x="-1416050" y="1636713"/>
              <a:ext cx="74613" cy="109538"/>
            </a:xfrm>
            <a:custGeom>
              <a:avLst/>
              <a:gdLst>
                <a:gd name="T0" fmla="*/ 208767174 w 20"/>
                <a:gd name="T1" fmla="*/ 14266380 h 29"/>
                <a:gd name="T2" fmla="*/ 69587814 w 20"/>
                <a:gd name="T3" fmla="*/ 256806175 h 29"/>
                <a:gd name="T4" fmla="*/ 167013739 w 20"/>
                <a:gd name="T5" fmla="*/ 256806175 h 29"/>
                <a:gd name="T6" fmla="*/ 167013739 w 20"/>
                <a:gd name="T7" fmla="*/ 142671356 h 29"/>
                <a:gd name="T8" fmla="*/ 236601554 w 20"/>
                <a:gd name="T9" fmla="*/ 14266380 h 29"/>
                <a:gd name="T10" fmla="*/ 236601554 w 20"/>
                <a:gd name="T11" fmla="*/ 0 h 29"/>
                <a:gd name="T12" fmla="*/ 236601554 w 20"/>
                <a:gd name="T13" fmla="*/ 14266380 h 29"/>
                <a:gd name="T14" fmla="*/ 236601554 w 20"/>
                <a:gd name="T15" fmla="*/ 256806175 h 29"/>
                <a:gd name="T16" fmla="*/ 278354988 w 20"/>
                <a:gd name="T17" fmla="*/ 256806175 h 29"/>
                <a:gd name="T18" fmla="*/ 278354988 w 20"/>
                <a:gd name="T19" fmla="*/ 328141853 h 29"/>
                <a:gd name="T20" fmla="*/ 236601554 w 20"/>
                <a:gd name="T21" fmla="*/ 328141853 h 29"/>
                <a:gd name="T22" fmla="*/ 236601554 w 20"/>
                <a:gd name="T23" fmla="*/ 413743912 h 29"/>
                <a:gd name="T24" fmla="*/ 167013739 w 20"/>
                <a:gd name="T25" fmla="*/ 413743912 h 29"/>
                <a:gd name="T26" fmla="*/ 167013739 w 20"/>
                <a:gd name="T27" fmla="*/ 328141853 h 29"/>
                <a:gd name="T28" fmla="*/ 41753435 w 20"/>
                <a:gd name="T29" fmla="*/ 328141853 h 29"/>
                <a:gd name="T30" fmla="*/ 0 w 20"/>
                <a:gd name="T31" fmla="*/ 271072555 h 29"/>
                <a:gd name="T32" fmla="*/ 13919055 w 20"/>
                <a:gd name="T33" fmla="*/ 214007035 h 29"/>
                <a:gd name="T34" fmla="*/ 125260304 w 20"/>
                <a:gd name="T35" fmla="*/ 14266380 h 29"/>
                <a:gd name="T36" fmla="*/ 208767174 w 20"/>
                <a:gd name="T37" fmla="*/ 14266380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29">
                  <a:moveTo>
                    <a:pt x="15" y="1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7" y="0"/>
                  </a:cubicBezTo>
                  <a:cubicBezTo>
                    <a:pt x="17" y="0"/>
                    <a:pt x="17" y="1"/>
                    <a:pt x="17" y="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17"/>
                    <a:pt x="0" y="16"/>
                    <a:pt x="1" y="15"/>
                  </a:cubicBezTo>
                  <a:cubicBezTo>
                    <a:pt x="9" y="1"/>
                    <a:pt x="9" y="1"/>
                    <a:pt x="9" y="1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" name="Freeform 749"/>
            <p:cNvSpPr/>
            <p:nvPr/>
          </p:nvSpPr>
          <p:spPr bwMode="auto">
            <a:xfrm>
              <a:off x="-1206500" y="1641476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60483750 w 24"/>
                <a:gd name="T3" fmla="*/ 0 h 66"/>
                <a:gd name="T4" fmla="*/ 60483750 w 24"/>
                <a:gd name="T5" fmla="*/ 166330313 h 66"/>
                <a:gd name="T6" fmla="*/ 25201563 w 24"/>
                <a:gd name="T7" fmla="*/ 166330313 h 66"/>
                <a:gd name="T8" fmla="*/ 25201563 w 24"/>
                <a:gd name="T9" fmla="*/ 27722513 h 66"/>
                <a:gd name="T10" fmla="*/ 0 w 24"/>
                <a:gd name="T11" fmla="*/ 27722513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0" y="6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" name="Freeform 750"/>
            <p:cNvSpPr/>
            <p:nvPr/>
          </p:nvSpPr>
          <p:spPr bwMode="auto">
            <a:xfrm>
              <a:off x="-1154113" y="1641476"/>
              <a:ext cx="71438" cy="104775"/>
            </a:xfrm>
            <a:custGeom>
              <a:avLst/>
              <a:gdLst>
                <a:gd name="T0" fmla="*/ 226187748 w 19"/>
                <a:gd name="T1" fmla="*/ 70012152 h 28"/>
                <a:gd name="T2" fmla="*/ 84819465 w 19"/>
                <a:gd name="T3" fmla="*/ 70012152 h 28"/>
                <a:gd name="T4" fmla="*/ 84819465 w 19"/>
                <a:gd name="T5" fmla="*/ 140024304 h 28"/>
                <a:gd name="T6" fmla="*/ 141368282 w 19"/>
                <a:gd name="T7" fmla="*/ 140024304 h 28"/>
                <a:gd name="T8" fmla="*/ 268599360 w 19"/>
                <a:gd name="T9" fmla="*/ 266042435 h 28"/>
                <a:gd name="T10" fmla="*/ 141368282 w 19"/>
                <a:gd name="T11" fmla="*/ 392064308 h 28"/>
                <a:gd name="T12" fmla="*/ 0 w 19"/>
                <a:gd name="T13" fmla="*/ 392064308 h 28"/>
                <a:gd name="T14" fmla="*/ 0 w 19"/>
                <a:gd name="T15" fmla="*/ 308049726 h 28"/>
                <a:gd name="T16" fmla="*/ 113093874 w 19"/>
                <a:gd name="T17" fmla="*/ 308049726 h 28"/>
                <a:gd name="T18" fmla="*/ 169642691 w 19"/>
                <a:gd name="T19" fmla="*/ 266042435 h 28"/>
                <a:gd name="T20" fmla="*/ 113093874 w 19"/>
                <a:gd name="T21" fmla="*/ 210032713 h 28"/>
                <a:gd name="T22" fmla="*/ 14137204 w 19"/>
                <a:gd name="T23" fmla="*/ 210032713 h 28"/>
                <a:gd name="T24" fmla="*/ 14137204 w 19"/>
                <a:gd name="T25" fmla="*/ 0 h 28"/>
                <a:gd name="T26" fmla="*/ 226187748 w 19"/>
                <a:gd name="T27" fmla="*/ 0 h 28"/>
                <a:gd name="T28" fmla="*/ 226187748 w 19"/>
                <a:gd name="T29" fmla="*/ 7001215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" h="28">
                  <a:moveTo>
                    <a:pt x="16" y="5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9" y="13"/>
                    <a:pt x="19" y="19"/>
                  </a:cubicBezTo>
                  <a:cubicBezTo>
                    <a:pt x="19" y="25"/>
                    <a:pt x="14" y="28"/>
                    <a:pt x="1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0" y="22"/>
                    <a:pt x="12" y="22"/>
                    <a:pt x="12" y="19"/>
                  </a:cubicBezTo>
                  <a:cubicBezTo>
                    <a:pt x="12" y="16"/>
                    <a:pt x="10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6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" name="Freeform 751"/>
            <p:cNvSpPr/>
            <p:nvPr/>
          </p:nvSpPr>
          <p:spPr bwMode="auto">
            <a:xfrm>
              <a:off x="-2773363" y="1881188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60483750 w 24"/>
                <a:gd name="T3" fmla="*/ 0 h 66"/>
                <a:gd name="T4" fmla="*/ 60483750 w 24"/>
                <a:gd name="T5" fmla="*/ 166330313 h 66"/>
                <a:gd name="T6" fmla="*/ 22682200 w 24"/>
                <a:gd name="T7" fmla="*/ 166330313 h 66"/>
                <a:gd name="T8" fmla="*/ 22682200 w 24"/>
                <a:gd name="T9" fmla="*/ 30241875 h 66"/>
                <a:gd name="T10" fmla="*/ 0 w 24"/>
                <a:gd name="T11" fmla="*/ 30241875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9" y="66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" name="Freeform 752"/>
            <p:cNvSpPr/>
            <p:nvPr/>
          </p:nvSpPr>
          <p:spPr bwMode="auto">
            <a:xfrm>
              <a:off x="-2724150" y="1881188"/>
              <a:ext cx="74613" cy="104775"/>
            </a:xfrm>
            <a:custGeom>
              <a:avLst/>
              <a:gdLst>
                <a:gd name="T0" fmla="*/ 222682499 w 20"/>
                <a:gd name="T1" fmla="*/ 0 h 28"/>
                <a:gd name="T2" fmla="*/ 97425925 w 20"/>
                <a:gd name="T3" fmla="*/ 210032713 h 28"/>
                <a:gd name="T4" fmla="*/ 83506870 w 20"/>
                <a:gd name="T5" fmla="*/ 252040004 h 28"/>
                <a:gd name="T6" fmla="*/ 139179360 w 20"/>
                <a:gd name="T7" fmla="*/ 308049726 h 28"/>
                <a:gd name="T8" fmla="*/ 194848119 w 20"/>
                <a:gd name="T9" fmla="*/ 252040004 h 28"/>
                <a:gd name="T10" fmla="*/ 139179360 w 20"/>
                <a:gd name="T11" fmla="*/ 196034025 h 28"/>
                <a:gd name="T12" fmla="*/ 180929064 w 20"/>
                <a:gd name="T13" fmla="*/ 126021873 h 28"/>
                <a:gd name="T14" fmla="*/ 278354988 w 20"/>
                <a:gd name="T15" fmla="*/ 252040004 h 28"/>
                <a:gd name="T16" fmla="*/ 139179360 w 20"/>
                <a:gd name="T17" fmla="*/ 392064308 h 28"/>
                <a:gd name="T18" fmla="*/ 0 w 20"/>
                <a:gd name="T19" fmla="*/ 252040004 h 28"/>
                <a:gd name="T20" fmla="*/ 27834380 w 20"/>
                <a:gd name="T21" fmla="*/ 168029164 h 28"/>
                <a:gd name="T22" fmla="*/ 125260304 w 20"/>
                <a:gd name="T23" fmla="*/ 0 h 28"/>
                <a:gd name="T24" fmla="*/ 222682499 w 20"/>
                <a:gd name="T25" fmla="*/ 0 h 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8">
                  <a:moveTo>
                    <a:pt x="16" y="0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6" y="18"/>
                    <a:pt x="6" y="18"/>
                  </a:cubicBezTo>
                  <a:cubicBezTo>
                    <a:pt x="6" y="21"/>
                    <a:pt x="8" y="22"/>
                    <a:pt x="10" y="22"/>
                  </a:cubicBezTo>
                  <a:cubicBezTo>
                    <a:pt x="12" y="22"/>
                    <a:pt x="14" y="21"/>
                    <a:pt x="14" y="18"/>
                  </a:cubicBezTo>
                  <a:cubicBezTo>
                    <a:pt x="14" y="16"/>
                    <a:pt x="12" y="14"/>
                    <a:pt x="10" y="14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7" y="10"/>
                    <a:pt x="20" y="14"/>
                    <a:pt x="20" y="18"/>
                  </a:cubicBezTo>
                  <a:cubicBezTo>
                    <a:pt x="20" y="24"/>
                    <a:pt x="16" y="28"/>
                    <a:pt x="10" y="28"/>
                  </a:cubicBezTo>
                  <a:cubicBezTo>
                    <a:pt x="4" y="28"/>
                    <a:pt x="0" y="24"/>
                    <a:pt x="0" y="18"/>
                  </a:cubicBezTo>
                  <a:cubicBezTo>
                    <a:pt x="0" y="16"/>
                    <a:pt x="1" y="14"/>
                    <a:pt x="2" y="1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" name="Freeform 753"/>
            <p:cNvSpPr/>
            <p:nvPr/>
          </p:nvSpPr>
          <p:spPr bwMode="auto">
            <a:xfrm>
              <a:off x="-2511425" y="1881188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60483750 w 24"/>
                <a:gd name="T3" fmla="*/ 0 h 66"/>
                <a:gd name="T4" fmla="*/ 60483750 w 24"/>
                <a:gd name="T5" fmla="*/ 166330313 h 66"/>
                <a:gd name="T6" fmla="*/ 25201563 w 24"/>
                <a:gd name="T7" fmla="*/ 166330313 h 66"/>
                <a:gd name="T8" fmla="*/ 25201563 w 24"/>
                <a:gd name="T9" fmla="*/ 30241875 h 66"/>
                <a:gd name="T10" fmla="*/ 0 w 24"/>
                <a:gd name="T11" fmla="*/ 30241875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0" y="66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" name="Freeform 754"/>
            <p:cNvSpPr/>
            <p:nvPr/>
          </p:nvSpPr>
          <p:spPr bwMode="auto">
            <a:xfrm>
              <a:off x="-2459038" y="1881188"/>
              <a:ext cx="63500" cy="104775"/>
            </a:xfrm>
            <a:custGeom>
              <a:avLst/>
              <a:gdLst>
                <a:gd name="T0" fmla="*/ 0 w 17"/>
                <a:gd name="T1" fmla="*/ 0 h 28"/>
                <a:gd name="T2" fmla="*/ 181382147 w 17"/>
                <a:gd name="T3" fmla="*/ 0 h 28"/>
                <a:gd name="T4" fmla="*/ 237191176 w 17"/>
                <a:gd name="T5" fmla="*/ 42007291 h 28"/>
                <a:gd name="T6" fmla="*/ 223239853 w 17"/>
                <a:gd name="T7" fmla="*/ 98017013 h 28"/>
                <a:gd name="T8" fmla="*/ 139524441 w 17"/>
                <a:gd name="T9" fmla="*/ 392064308 h 28"/>
                <a:gd name="T10" fmla="*/ 41857706 w 17"/>
                <a:gd name="T11" fmla="*/ 392064308 h 28"/>
                <a:gd name="T12" fmla="*/ 153475765 w 17"/>
                <a:gd name="T13" fmla="*/ 70012152 h 28"/>
                <a:gd name="T14" fmla="*/ 0 w 17"/>
                <a:gd name="T15" fmla="*/ 70012152 h 28"/>
                <a:gd name="T16" fmla="*/ 0 w 17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8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1"/>
                    <a:pt x="17" y="3"/>
                  </a:cubicBezTo>
                  <a:cubicBezTo>
                    <a:pt x="17" y="4"/>
                    <a:pt x="17" y="6"/>
                    <a:pt x="16" y="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" name="Freeform 755"/>
            <p:cNvSpPr/>
            <p:nvPr/>
          </p:nvSpPr>
          <p:spPr bwMode="auto">
            <a:xfrm>
              <a:off x="-2259013" y="1881188"/>
              <a:ext cx="36513" cy="104775"/>
            </a:xfrm>
            <a:custGeom>
              <a:avLst/>
              <a:gdLst>
                <a:gd name="T0" fmla="*/ 0 w 23"/>
                <a:gd name="T1" fmla="*/ 0 h 66"/>
                <a:gd name="T2" fmla="*/ 57965181 w 23"/>
                <a:gd name="T3" fmla="*/ 0 h 66"/>
                <a:gd name="T4" fmla="*/ 57965181 w 23"/>
                <a:gd name="T5" fmla="*/ 166330313 h 66"/>
                <a:gd name="T6" fmla="*/ 22682511 w 23"/>
                <a:gd name="T7" fmla="*/ 166330313 h 66"/>
                <a:gd name="T8" fmla="*/ 22682511 w 23"/>
                <a:gd name="T9" fmla="*/ 30241875 h 66"/>
                <a:gd name="T10" fmla="*/ 0 w 23"/>
                <a:gd name="T11" fmla="*/ 30241875 h 66"/>
                <a:gd name="T12" fmla="*/ 0 w 2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6">
                  <a:moveTo>
                    <a:pt x="0" y="0"/>
                  </a:moveTo>
                  <a:lnTo>
                    <a:pt x="23" y="0"/>
                  </a:lnTo>
                  <a:lnTo>
                    <a:pt x="23" y="66"/>
                  </a:lnTo>
                  <a:lnTo>
                    <a:pt x="9" y="66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" name="Freeform 756"/>
            <p:cNvSpPr>
              <a:spLocks noEditPoints="1"/>
            </p:cNvSpPr>
            <p:nvPr/>
          </p:nvSpPr>
          <p:spPr bwMode="auto">
            <a:xfrm>
              <a:off x="-2206625" y="1876426"/>
              <a:ext cx="74613" cy="109538"/>
            </a:xfrm>
            <a:custGeom>
              <a:avLst/>
              <a:gdLst>
                <a:gd name="T0" fmla="*/ 139179360 w 20"/>
                <a:gd name="T1" fmla="*/ 413743912 h 29"/>
                <a:gd name="T2" fmla="*/ 0 w 20"/>
                <a:gd name="T3" fmla="*/ 285338936 h 29"/>
                <a:gd name="T4" fmla="*/ 55672490 w 20"/>
                <a:gd name="T5" fmla="*/ 185470497 h 29"/>
                <a:gd name="T6" fmla="*/ 13919055 w 20"/>
                <a:gd name="T7" fmla="*/ 114134819 h 29"/>
                <a:gd name="T8" fmla="*/ 139179360 w 20"/>
                <a:gd name="T9" fmla="*/ 0 h 29"/>
                <a:gd name="T10" fmla="*/ 250520609 w 20"/>
                <a:gd name="T11" fmla="*/ 114134819 h 29"/>
                <a:gd name="T12" fmla="*/ 208767174 w 20"/>
                <a:gd name="T13" fmla="*/ 185470497 h 29"/>
                <a:gd name="T14" fmla="*/ 278354988 w 20"/>
                <a:gd name="T15" fmla="*/ 285338936 h 29"/>
                <a:gd name="T16" fmla="*/ 139179360 w 20"/>
                <a:gd name="T17" fmla="*/ 413743912 h 29"/>
                <a:gd name="T18" fmla="*/ 139179360 w 20"/>
                <a:gd name="T19" fmla="*/ 342408234 h 29"/>
                <a:gd name="T20" fmla="*/ 194848119 w 20"/>
                <a:gd name="T21" fmla="*/ 285338936 h 29"/>
                <a:gd name="T22" fmla="*/ 139179360 w 20"/>
                <a:gd name="T23" fmla="*/ 228273415 h 29"/>
                <a:gd name="T24" fmla="*/ 83506870 w 20"/>
                <a:gd name="T25" fmla="*/ 285338936 h 29"/>
                <a:gd name="T26" fmla="*/ 139179360 w 20"/>
                <a:gd name="T27" fmla="*/ 342408234 h 29"/>
                <a:gd name="T28" fmla="*/ 83506870 w 20"/>
                <a:gd name="T29" fmla="*/ 114134819 h 29"/>
                <a:gd name="T30" fmla="*/ 125260304 w 20"/>
                <a:gd name="T31" fmla="*/ 171204117 h 29"/>
                <a:gd name="T32" fmla="*/ 180929064 w 20"/>
                <a:gd name="T33" fmla="*/ 114134819 h 29"/>
                <a:gd name="T34" fmla="*/ 125260304 w 20"/>
                <a:gd name="T35" fmla="*/ 71335678 h 29"/>
                <a:gd name="T36" fmla="*/ 83506870 w 20"/>
                <a:gd name="T37" fmla="*/ 114134819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29">
                  <a:moveTo>
                    <a:pt x="10" y="29"/>
                  </a:moveTo>
                  <a:cubicBezTo>
                    <a:pt x="4" y="29"/>
                    <a:pt x="0" y="26"/>
                    <a:pt x="0" y="20"/>
                  </a:cubicBezTo>
                  <a:cubicBezTo>
                    <a:pt x="0" y="17"/>
                    <a:pt x="1" y="15"/>
                    <a:pt x="4" y="13"/>
                  </a:cubicBezTo>
                  <a:cubicBezTo>
                    <a:pt x="2" y="12"/>
                    <a:pt x="1" y="10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4" y="0"/>
                    <a:pt x="18" y="3"/>
                    <a:pt x="18" y="8"/>
                  </a:cubicBezTo>
                  <a:cubicBezTo>
                    <a:pt x="18" y="10"/>
                    <a:pt x="17" y="12"/>
                    <a:pt x="15" y="13"/>
                  </a:cubicBezTo>
                  <a:cubicBezTo>
                    <a:pt x="18" y="15"/>
                    <a:pt x="20" y="17"/>
                    <a:pt x="20" y="20"/>
                  </a:cubicBezTo>
                  <a:cubicBezTo>
                    <a:pt x="20" y="26"/>
                    <a:pt x="15" y="29"/>
                    <a:pt x="10" y="29"/>
                  </a:cubicBezTo>
                  <a:close/>
                  <a:moveTo>
                    <a:pt x="10" y="24"/>
                  </a:moveTo>
                  <a:cubicBezTo>
                    <a:pt x="12" y="24"/>
                    <a:pt x="14" y="22"/>
                    <a:pt x="14" y="20"/>
                  </a:cubicBezTo>
                  <a:cubicBezTo>
                    <a:pt x="14" y="18"/>
                    <a:pt x="12" y="16"/>
                    <a:pt x="10" y="16"/>
                  </a:cubicBezTo>
                  <a:cubicBezTo>
                    <a:pt x="7" y="16"/>
                    <a:pt x="6" y="18"/>
                    <a:pt x="6" y="20"/>
                  </a:cubicBezTo>
                  <a:cubicBezTo>
                    <a:pt x="6" y="22"/>
                    <a:pt x="7" y="24"/>
                    <a:pt x="10" y="24"/>
                  </a:cubicBezTo>
                  <a:close/>
                  <a:moveTo>
                    <a:pt x="6" y="8"/>
                  </a:moveTo>
                  <a:cubicBezTo>
                    <a:pt x="6" y="10"/>
                    <a:pt x="8" y="12"/>
                    <a:pt x="9" y="12"/>
                  </a:cubicBezTo>
                  <a:cubicBezTo>
                    <a:pt x="11" y="12"/>
                    <a:pt x="13" y="10"/>
                    <a:pt x="13" y="8"/>
                  </a:cubicBezTo>
                  <a:cubicBezTo>
                    <a:pt x="13" y="6"/>
                    <a:pt x="11" y="5"/>
                    <a:pt x="9" y="5"/>
                  </a:cubicBezTo>
                  <a:cubicBezTo>
                    <a:pt x="8" y="5"/>
                    <a:pt x="6" y="6"/>
                    <a:pt x="6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" name="Freeform 757"/>
            <p:cNvSpPr/>
            <p:nvPr/>
          </p:nvSpPr>
          <p:spPr bwMode="auto">
            <a:xfrm>
              <a:off x="-1989138" y="1881188"/>
              <a:ext cx="36513" cy="104775"/>
            </a:xfrm>
            <a:custGeom>
              <a:avLst/>
              <a:gdLst>
                <a:gd name="T0" fmla="*/ 0 w 23"/>
                <a:gd name="T1" fmla="*/ 0 h 66"/>
                <a:gd name="T2" fmla="*/ 57965181 w 23"/>
                <a:gd name="T3" fmla="*/ 0 h 66"/>
                <a:gd name="T4" fmla="*/ 57965181 w 23"/>
                <a:gd name="T5" fmla="*/ 166330313 h 66"/>
                <a:gd name="T6" fmla="*/ 22682511 w 23"/>
                <a:gd name="T7" fmla="*/ 166330313 h 66"/>
                <a:gd name="T8" fmla="*/ 22682511 w 23"/>
                <a:gd name="T9" fmla="*/ 30241875 h 66"/>
                <a:gd name="T10" fmla="*/ 0 w 23"/>
                <a:gd name="T11" fmla="*/ 30241875 h 66"/>
                <a:gd name="T12" fmla="*/ 0 w 2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6">
                  <a:moveTo>
                    <a:pt x="0" y="0"/>
                  </a:moveTo>
                  <a:lnTo>
                    <a:pt x="23" y="0"/>
                  </a:lnTo>
                  <a:lnTo>
                    <a:pt x="23" y="66"/>
                  </a:lnTo>
                  <a:lnTo>
                    <a:pt x="9" y="66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" name="Freeform 758"/>
            <p:cNvSpPr/>
            <p:nvPr/>
          </p:nvSpPr>
          <p:spPr bwMode="auto">
            <a:xfrm>
              <a:off x="-1941513" y="1876426"/>
              <a:ext cx="76200" cy="109538"/>
            </a:xfrm>
            <a:custGeom>
              <a:avLst/>
              <a:gdLst>
                <a:gd name="T0" fmla="*/ 58064400 w 20"/>
                <a:gd name="T1" fmla="*/ 413743912 h 29"/>
                <a:gd name="T2" fmla="*/ 188709300 w 20"/>
                <a:gd name="T3" fmla="*/ 185470497 h 29"/>
                <a:gd name="T4" fmla="*/ 203225400 w 20"/>
                <a:gd name="T5" fmla="*/ 142671356 h 29"/>
                <a:gd name="T6" fmla="*/ 145161000 w 20"/>
                <a:gd name="T7" fmla="*/ 85602058 h 29"/>
                <a:gd name="T8" fmla="*/ 87096600 w 20"/>
                <a:gd name="T9" fmla="*/ 142671356 h 29"/>
                <a:gd name="T10" fmla="*/ 145161000 w 20"/>
                <a:gd name="T11" fmla="*/ 199736877 h 29"/>
                <a:gd name="T12" fmla="*/ 101612700 w 20"/>
                <a:gd name="T13" fmla="*/ 285338936 h 29"/>
                <a:gd name="T14" fmla="*/ 0 w 20"/>
                <a:gd name="T15" fmla="*/ 142671356 h 29"/>
                <a:gd name="T16" fmla="*/ 145161000 w 20"/>
                <a:gd name="T17" fmla="*/ 0 h 29"/>
                <a:gd name="T18" fmla="*/ 290322000 w 20"/>
                <a:gd name="T19" fmla="*/ 142671356 h 29"/>
                <a:gd name="T20" fmla="*/ 261289800 w 20"/>
                <a:gd name="T21" fmla="*/ 242539795 h 29"/>
                <a:gd name="T22" fmla="*/ 159677100 w 20"/>
                <a:gd name="T23" fmla="*/ 413743912 h 29"/>
                <a:gd name="T24" fmla="*/ 58064400 w 20"/>
                <a:gd name="T25" fmla="*/ 413743912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4" y="29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8"/>
                    <a:pt x="12" y="6"/>
                    <a:pt x="10" y="6"/>
                  </a:cubicBezTo>
                  <a:cubicBezTo>
                    <a:pt x="8" y="6"/>
                    <a:pt x="6" y="8"/>
                    <a:pt x="6" y="10"/>
                  </a:cubicBezTo>
                  <a:cubicBezTo>
                    <a:pt x="6" y="13"/>
                    <a:pt x="7" y="14"/>
                    <a:pt x="10" y="1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3" y="19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2"/>
                    <a:pt x="19" y="15"/>
                    <a:pt x="18" y="17"/>
                  </a:cubicBezTo>
                  <a:cubicBezTo>
                    <a:pt x="11" y="29"/>
                    <a:pt x="11" y="29"/>
                    <a:pt x="11" y="29"/>
                  </a:cubicBezTo>
                  <a:lnTo>
                    <a:pt x="4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" name="Freeform 759"/>
            <p:cNvSpPr/>
            <p:nvPr/>
          </p:nvSpPr>
          <p:spPr bwMode="auto">
            <a:xfrm>
              <a:off x="-1746250" y="1876426"/>
              <a:ext cx="71438" cy="109538"/>
            </a:xfrm>
            <a:custGeom>
              <a:avLst/>
              <a:gdLst>
                <a:gd name="T0" fmla="*/ 268599360 w 19"/>
                <a:gd name="T1" fmla="*/ 413743912 h 29"/>
                <a:gd name="T2" fmla="*/ 56548817 w 19"/>
                <a:gd name="T3" fmla="*/ 413743912 h 29"/>
                <a:gd name="T4" fmla="*/ 0 w 19"/>
                <a:gd name="T5" fmla="*/ 370940994 h 29"/>
                <a:gd name="T6" fmla="*/ 42411613 w 19"/>
                <a:gd name="T7" fmla="*/ 285338936 h 29"/>
                <a:gd name="T8" fmla="*/ 127231078 w 19"/>
                <a:gd name="T9" fmla="*/ 199736877 h 29"/>
                <a:gd name="T10" fmla="*/ 183779895 w 19"/>
                <a:gd name="T11" fmla="*/ 128404976 h 29"/>
                <a:gd name="T12" fmla="*/ 127231078 w 19"/>
                <a:gd name="T13" fmla="*/ 85602058 h 29"/>
                <a:gd name="T14" fmla="*/ 84819465 w 19"/>
                <a:gd name="T15" fmla="*/ 128404976 h 29"/>
                <a:gd name="T16" fmla="*/ 113093874 w 19"/>
                <a:gd name="T17" fmla="*/ 171204117 h 29"/>
                <a:gd name="T18" fmla="*/ 56548817 w 19"/>
                <a:gd name="T19" fmla="*/ 228273415 h 29"/>
                <a:gd name="T20" fmla="*/ 0 w 19"/>
                <a:gd name="T21" fmla="*/ 128404976 h 29"/>
                <a:gd name="T22" fmla="*/ 127231078 w 19"/>
                <a:gd name="T23" fmla="*/ 0 h 29"/>
                <a:gd name="T24" fmla="*/ 254462156 w 19"/>
                <a:gd name="T25" fmla="*/ 128404976 h 29"/>
                <a:gd name="T26" fmla="*/ 197917099 w 19"/>
                <a:gd name="T27" fmla="*/ 242539795 h 29"/>
                <a:gd name="T28" fmla="*/ 113093874 w 19"/>
                <a:gd name="T29" fmla="*/ 328141853 h 29"/>
                <a:gd name="T30" fmla="*/ 268599360 w 19"/>
                <a:gd name="T31" fmla="*/ 328141853 h 29"/>
                <a:gd name="T32" fmla="*/ 268599360 w 19"/>
                <a:gd name="T33" fmla="*/ 413743912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1" y="29"/>
                    <a:pt x="0" y="28"/>
                    <a:pt x="0" y="26"/>
                  </a:cubicBezTo>
                  <a:cubicBezTo>
                    <a:pt x="0" y="24"/>
                    <a:pt x="0" y="23"/>
                    <a:pt x="3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2"/>
                    <a:pt x="13" y="10"/>
                    <a:pt x="13" y="9"/>
                  </a:cubicBezTo>
                  <a:cubicBezTo>
                    <a:pt x="13" y="7"/>
                    <a:pt x="11" y="6"/>
                    <a:pt x="9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"/>
                    <a:pt x="7" y="12"/>
                    <a:pt x="8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" y="15"/>
                    <a:pt x="0" y="12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3"/>
                    <a:pt x="17" y="15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9" y="23"/>
                    <a:pt x="19" y="23"/>
                    <a:pt x="19" y="23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" name="Freeform 760"/>
            <p:cNvSpPr>
              <a:spLocks noEditPoints="1"/>
            </p:cNvSpPr>
            <p:nvPr/>
          </p:nvSpPr>
          <p:spPr bwMode="auto">
            <a:xfrm>
              <a:off x="-1666875" y="1876426"/>
              <a:ext cx="74613" cy="109538"/>
            </a:xfrm>
            <a:custGeom>
              <a:avLst/>
              <a:gdLst>
                <a:gd name="T0" fmla="*/ 0 w 20"/>
                <a:gd name="T1" fmla="*/ 142671356 h 29"/>
                <a:gd name="T2" fmla="*/ 139179360 w 20"/>
                <a:gd name="T3" fmla="*/ 0 h 29"/>
                <a:gd name="T4" fmla="*/ 278354988 w 20"/>
                <a:gd name="T5" fmla="*/ 142671356 h 29"/>
                <a:gd name="T6" fmla="*/ 278354988 w 20"/>
                <a:gd name="T7" fmla="*/ 285338936 h 29"/>
                <a:gd name="T8" fmla="*/ 139179360 w 20"/>
                <a:gd name="T9" fmla="*/ 413743912 h 29"/>
                <a:gd name="T10" fmla="*/ 0 w 20"/>
                <a:gd name="T11" fmla="*/ 285338936 h 29"/>
                <a:gd name="T12" fmla="*/ 0 w 20"/>
                <a:gd name="T13" fmla="*/ 142671356 h 29"/>
                <a:gd name="T14" fmla="*/ 194848119 w 20"/>
                <a:gd name="T15" fmla="*/ 142671356 h 29"/>
                <a:gd name="T16" fmla="*/ 139179360 w 20"/>
                <a:gd name="T17" fmla="*/ 85602058 h 29"/>
                <a:gd name="T18" fmla="*/ 83506870 w 20"/>
                <a:gd name="T19" fmla="*/ 142671356 h 29"/>
                <a:gd name="T20" fmla="*/ 83506870 w 20"/>
                <a:gd name="T21" fmla="*/ 285338936 h 29"/>
                <a:gd name="T22" fmla="*/ 139179360 w 20"/>
                <a:gd name="T23" fmla="*/ 342408234 h 29"/>
                <a:gd name="T24" fmla="*/ 194848119 w 20"/>
                <a:gd name="T25" fmla="*/ 285338936 h 29"/>
                <a:gd name="T26" fmla="*/ 194848119 w 20"/>
                <a:gd name="T27" fmla="*/ 142671356 h 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" h="29">
                  <a:moveTo>
                    <a:pt x="0" y="10"/>
                  </a:move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5"/>
                    <a:pt x="16" y="29"/>
                    <a:pt x="10" y="29"/>
                  </a:cubicBezTo>
                  <a:cubicBezTo>
                    <a:pt x="4" y="29"/>
                    <a:pt x="0" y="25"/>
                    <a:pt x="0" y="20"/>
                  </a:cubicBezTo>
                  <a:lnTo>
                    <a:pt x="0" y="10"/>
                  </a:lnTo>
                  <a:close/>
                  <a:moveTo>
                    <a:pt x="14" y="10"/>
                  </a:moveTo>
                  <a:cubicBezTo>
                    <a:pt x="14" y="7"/>
                    <a:pt x="12" y="6"/>
                    <a:pt x="10" y="6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7" y="24"/>
                    <a:pt x="10" y="24"/>
                  </a:cubicBezTo>
                  <a:cubicBezTo>
                    <a:pt x="12" y="24"/>
                    <a:pt x="14" y="22"/>
                    <a:pt x="14" y="20"/>
                  </a:cubicBezTo>
                  <a:lnTo>
                    <a:pt x="14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" name="Freeform 761"/>
            <p:cNvSpPr/>
            <p:nvPr/>
          </p:nvSpPr>
          <p:spPr bwMode="auto">
            <a:xfrm>
              <a:off x="-1479550" y="1876426"/>
              <a:ext cx="74613" cy="109538"/>
            </a:xfrm>
            <a:custGeom>
              <a:avLst/>
              <a:gdLst>
                <a:gd name="T0" fmla="*/ 278354988 w 20"/>
                <a:gd name="T1" fmla="*/ 413743912 h 29"/>
                <a:gd name="T2" fmla="*/ 55672490 w 20"/>
                <a:gd name="T3" fmla="*/ 413743912 h 29"/>
                <a:gd name="T4" fmla="*/ 0 w 20"/>
                <a:gd name="T5" fmla="*/ 370940994 h 29"/>
                <a:gd name="T6" fmla="*/ 55672490 w 20"/>
                <a:gd name="T7" fmla="*/ 285338936 h 29"/>
                <a:gd name="T8" fmla="*/ 139179360 w 20"/>
                <a:gd name="T9" fmla="*/ 199736877 h 29"/>
                <a:gd name="T10" fmla="*/ 180929064 w 20"/>
                <a:gd name="T11" fmla="*/ 128404976 h 29"/>
                <a:gd name="T12" fmla="*/ 139179360 w 20"/>
                <a:gd name="T13" fmla="*/ 85602058 h 29"/>
                <a:gd name="T14" fmla="*/ 83506870 w 20"/>
                <a:gd name="T15" fmla="*/ 128404976 h 29"/>
                <a:gd name="T16" fmla="*/ 125260304 w 20"/>
                <a:gd name="T17" fmla="*/ 171204117 h 29"/>
                <a:gd name="T18" fmla="*/ 55672490 w 20"/>
                <a:gd name="T19" fmla="*/ 228273415 h 29"/>
                <a:gd name="T20" fmla="*/ 0 w 20"/>
                <a:gd name="T21" fmla="*/ 128404976 h 29"/>
                <a:gd name="T22" fmla="*/ 139179360 w 20"/>
                <a:gd name="T23" fmla="*/ 0 h 29"/>
                <a:gd name="T24" fmla="*/ 264435933 w 20"/>
                <a:gd name="T25" fmla="*/ 128404976 h 29"/>
                <a:gd name="T26" fmla="*/ 194848119 w 20"/>
                <a:gd name="T27" fmla="*/ 242539795 h 29"/>
                <a:gd name="T28" fmla="*/ 111341249 w 20"/>
                <a:gd name="T29" fmla="*/ 328141853 h 29"/>
                <a:gd name="T30" fmla="*/ 278354988 w 20"/>
                <a:gd name="T31" fmla="*/ 328141853 h 29"/>
                <a:gd name="T32" fmla="*/ 278354988 w 20"/>
                <a:gd name="T33" fmla="*/ 413743912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"/>
                    <a:pt x="7" y="12"/>
                    <a:pt x="9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" name="Freeform 762"/>
            <p:cNvSpPr/>
            <p:nvPr/>
          </p:nvSpPr>
          <p:spPr bwMode="auto">
            <a:xfrm>
              <a:off x="-1401763" y="1881188"/>
              <a:ext cx="38100" cy="104775"/>
            </a:xfrm>
            <a:custGeom>
              <a:avLst/>
              <a:gdLst>
                <a:gd name="T0" fmla="*/ 0 w 24"/>
                <a:gd name="T1" fmla="*/ 0 h 66"/>
                <a:gd name="T2" fmla="*/ 60483750 w 24"/>
                <a:gd name="T3" fmla="*/ 0 h 66"/>
                <a:gd name="T4" fmla="*/ 60483750 w 24"/>
                <a:gd name="T5" fmla="*/ 166330313 h 66"/>
                <a:gd name="T6" fmla="*/ 25201563 w 24"/>
                <a:gd name="T7" fmla="*/ 166330313 h 66"/>
                <a:gd name="T8" fmla="*/ 25201563 w 24"/>
                <a:gd name="T9" fmla="*/ 30241875 h 66"/>
                <a:gd name="T10" fmla="*/ 0 w 24"/>
                <a:gd name="T11" fmla="*/ 30241875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0" y="66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" name="Freeform 763"/>
            <p:cNvSpPr/>
            <p:nvPr/>
          </p:nvSpPr>
          <p:spPr bwMode="auto">
            <a:xfrm>
              <a:off x="-1225550" y="1876426"/>
              <a:ext cx="76200" cy="109538"/>
            </a:xfrm>
            <a:custGeom>
              <a:avLst/>
              <a:gdLst>
                <a:gd name="T0" fmla="*/ 290322000 w 20"/>
                <a:gd name="T1" fmla="*/ 413743912 h 29"/>
                <a:gd name="T2" fmla="*/ 58064400 w 20"/>
                <a:gd name="T3" fmla="*/ 413743912 h 29"/>
                <a:gd name="T4" fmla="*/ 0 w 20"/>
                <a:gd name="T5" fmla="*/ 370940994 h 29"/>
                <a:gd name="T6" fmla="*/ 58064400 w 20"/>
                <a:gd name="T7" fmla="*/ 285338936 h 29"/>
                <a:gd name="T8" fmla="*/ 145161000 w 20"/>
                <a:gd name="T9" fmla="*/ 199736877 h 29"/>
                <a:gd name="T10" fmla="*/ 188709300 w 20"/>
                <a:gd name="T11" fmla="*/ 128404976 h 29"/>
                <a:gd name="T12" fmla="*/ 145161000 w 20"/>
                <a:gd name="T13" fmla="*/ 85602058 h 29"/>
                <a:gd name="T14" fmla="*/ 87096600 w 20"/>
                <a:gd name="T15" fmla="*/ 128404976 h 29"/>
                <a:gd name="T16" fmla="*/ 130644900 w 20"/>
                <a:gd name="T17" fmla="*/ 171204117 h 29"/>
                <a:gd name="T18" fmla="*/ 72580500 w 20"/>
                <a:gd name="T19" fmla="*/ 228273415 h 29"/>
                <a:gd name="T20" fmla="*/ 0 w 20"/>
                <a:gd name="T21" fmla="*/ 128404976 h 29"/>
                <a:gd name="T22" fmla="*/ 145161000 w 20"/>
                <a:gd name="T23" fmla="*/ 0 h 29"/>
                <a:gd name="T24" fmla="*/ 275805900 w 20"/>
                <a:gd name="T25" fmla="*/ 128404976 h 29"/>
                <a:gd name="T26" fmla="*/ 203225400 w 20"/>
                <a:gd name="T27" fmla="*/ 242539795 h 29"/>
                <a:gd name="T28" fmla="*/ 116128800 w 20"/>
                <a:gd name="T29" fmla="*/ 328141853 h 29"/>
                <a:gd name="T30" fmla="*/ 290322000 w 20"/>
                <a:gd name="T31" fmla="*/ 328141853 h 29"/>
                <a:gd name="T32" fmla="*/ 290322000 w 20"/>
                <a:gd name="T33" fmla="*/ 413743912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"/>
                    <a:pt x="7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" name="Freeform 764"/>
            <p:cNvSpPr/>
            <p:nvPr/>
          </p:nvSpPr>
          <p:spPr bwMode="auto">
            <a:xfrm>
              <a:off x="-1143000" y="1876426"/>
              <a:ext cx="76200" cy="109538"/>
            </a:xfrm>
            <a:custGeom>
              <a:avLst/>
              <a:gdLst>
                <a:gd name="T0" fmla="*/ 290322000 w 20"/>
                <a:gd name="T1" fmla="*/ 413743912 h 29"/>
                <a:gd name="T2" fmla="*/ 72580500 w 20"/>
                <a:gd name="T3" fmla="*/ 413743912 h 29"/>
                <a:gd name="T4" fmla="*/ 0 w 20"/>
                <a:gd name="T5" fmla="*/ 370940994 h 29"/>
                <a:gd name="T6" fmla="*/ 58064400 w 20"/>
                <a:gd name="T7" fmla="*/ 285338936 h 29"/>
                <a:gd name="T8" fmla="*/ 145161000 w 20"/>
                <a:gd name="T9" fmla="*/ 199736877 h 29"/>
                <a:gd name="T10" fmla="*/ 203225400 w 20"/>
                <a:gd name="T11" fmla="*/ 128404976 h 29"/>
                <a:gd name="T12" fmla="*/ 145161000 w 20"/>
                <a:gd name="T13" fmla="*/ 85602058 h 29"/>
                <a:gd name="T14" fmla="*/ 101612700 w 20"/>
                <a:gd name="T15" fmla="*/ 128404976 h 29"/>
                <a:gd name="T16" fmla="*/ 130644900 w 20"/>
                <a:gd name="T17" fmla="*/ 171204117 h 29"/>
                <a:gd name="T18" fmla="*/ 72580500 w 20"/>
                <a:gd name="T19" fmla="*/ 228273415 h 29"/>
                <a:gd name="T20" fmla="*/ 14516100 w 20"/>
                <a:gd name="T21" fmla="*/ 128404976 h 29"/>
                <a:gd name="T22" fmla="*/ 145161000 w 20"/>
                <a:gd name="T23" fmla="*/ 0 h 29"/>
                <a:gd name="T24" fmla="*/ 275805900 w 20"/>
                <a:gd name="T25" fmla="*/ 128404976 h 29"/>
                <a:gd name="T26" fmla="*/ 217741500 w 20"/>
                <a:gd name="T27" fmla="*/ 242539795 h 29"/>
                <a:gd name="T28" fmla="*/ 116128800 w 20"/>
                <a:gd name="T29" fmla="*/ 328141853 h 29"/>
                <a:gd name="T30" fmla="*/ 290322000 w 20"/>
                <a:gd name="T31" fmla="*/ 328141853 h 29"/>
                <a:gd name="T32" fmla="*/ 290322000 w 20"/>
                <a:gd name="T33" fmla="*/ 413743912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4" y="10"/>
                    <a:pt x="14" y="9"/>
                  </a:cubicBezTo>
                  <a:cubicBezTo>
                    <a:pt x="14" y="7"/>
                    <a:pt x="12" y="6"/>
                    <a:pt x="10" y="6"/>
                  </a:cubicBezTo>
                  <a:cubicBezTo>
                    <a:pt x="8" y="6"/>
                    <a:pt x="7" y="7"/>
                    <a:pt x="7" y="9"/>
                  </a:cubicBezTo>
                  <a:cubicBezTo>
                    <a:pt x="7" y="11"/>
                    <a:pt x="8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8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" name="Freeform 765"/>
            <p:cNvSpPr/>
            <p:nvPr/>
          </p:nvSpPr>
          <p:spPr bwMode="auto">
            <a:xfrm>
              <a:off x="-2792413" y="2117726"/>
              <a:ext cx="71438" cy="107950"/>
            </a:xfrm>
            <a:custGeom>
              <a:avLst/>
              <a:gdLst>
                <a:gd name="T0" fmla="*/ 268599360 w 19"/>
                <a:gd name="T1" fmla="*/ 401834569 h 29"/>
                <a:gd name="T2" fmla="*/ 56548817 w 19"/>
                <a:gd name="T3" fmla="*/ 401834569 h 29"/>
                <a:gd name="T4" fmla="*/ 0 w 19"/>
                <a:gd name="T5" fmla="*/ 360266374 h 29"/>
                <a:gd name="T6" fmla="*/ 56548817 w 19"/>
                <a:gd name="T7" fmla="*/ 277126262 h 29"/>
                <a:gd name="T8" fmla="*/ 141368282 w 19"/>
                <a:gd name="T9" fmla="*/ 193989872 h 29"/>
                <a:gd name="T10" fmla="*/ 183779895 w 19"/>
                <a:gd name="T11" fmla="*/ 124708307 h 29"/>
                <a:gd name="T12" fmla="*/ 127231078 w 19"/>
                <a:gd name="T13" fmla="*/ 83136390 h 29"/>
                <a:gd name="T14" fmla="*/ 84819465 w 19"/>
                <a:gd name="T15" fmla="*/ 124708307 h 29"/>
                <a:gd name="T16" fmla="*/ 113093874 w 19"/>
                <a:gd name="T17" fmla="*/ 166276502 h 29"/>
                <a:gd name="T18" fmla="*/ 56548817 w 19"/>
                <a:gd name="T19" fmla="*/ 221703243 h 29"/>
                <a:gd name="T20" fmla="*/ 0 w 19"/>
                <a:gd name="T21" fmla="*/ 124708307 h 29"/>
                <a:gd name="T22" fmla="*/ 127231078 w 19"/>
                <a:gd name="T23" fmla="*/ 0 h 29"/>
                <a:gd name="T24" fmla="*/ 268599360 w 19"/>
                <a:gd name="T25" fmla="*/ 124708307 h 29"/>
                <a:gd name="T26" fmla="*/ 197917099 w 19"/>
                <a:gd name="T27" fmla="*/ 235558067 h 29"/>
                <a:gd name="T28" fmla="*/ 113093874 w 19"/>
                <a:gd name="T29" fmla="*/ 318698179 h 29"/>
                <a:gd name="T30" fmla="*/ 268599360 w 19"/>
                <a:gd name="T31" fmla="*/ 318698179 h 29"/>
                <a:gd name="T32" fmla="*/ 268599360 w 19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2"/>
                    <a:pt x="13" y="10"/>
                    <a:pt x="13" y="9"/>
                  </a:cubicBezTo>
                  <a:cubicBezTo>
                    <a:pt x="13" y="7"/>
                    <a:pt x="12" y="6"/>
                    <a:pt x="9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"/>
                    <a:pt x="7" y="12"/>
                    <a:pt x="8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9" y="23"/>
                    <a:pt x="19" y="23"/>
                    <a:pt x="19" y="23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" name="Freeform 766"/>
            <p:cNvSpPr/>
            <p:nvPr/>
          </p:nvSpPr>
          <p:spPr bwMode="auto">
            <a:xfrm>
              <a:off x="-2709863" y="2120901"/>
              <a:ext cx="71438" cy="104775"/>
            </a:xfrm>
            <a:custGeom>
              <a:avLst/>
              <a:gdLst>
                <a:gd name="T0" fmla="*/ 0 w 19"/>
                <a:gd name="T1" fmla="*/ 308049726 h 28"/>
                <a:gd name="T2" fmla="*/ 127231078 w 19"/>
                <a:gd name="T3" fmla="*/ 308049726 h 28"/>
                <a:gd name="T4" fmla="*/ 183779895 w 19"/>
                <a:gd name="T5" fmla="*/ 266042435 h 28"/>
                <a:gd name="T6" fmla="*/ 127231078 w 19"/>
                <a:gd name="T7" fmla="*/ 210032713 h 28"/>
                <a:gd name="T8" fmla="*/ 42411613 w 19"/>
                <a:gd name="T9" fmla="*/ 210032713 h 28"/>
                <a:gd name="T10" fmla="*/ 42411613 w 19"/>
                <a:gd name="T11" fmla="*/ 168029164 h 28"/>
                <a:gd name="T12" fmla="*/ 169642691 w 19"/>
                <a:gd name="T13" fmla="*/ 70012152 h 28"/>
                <a:gd name="T14" fmla="*/ 169642691 w 19"/>
                <a:gd name="T15" fmla="*/ 70012152 h 28"/>
                <a:gd name="T16" fmla="*/ 14137204 w 19"/>
                <a:gd name="T17" fmla="*/ 70012152 h 28"/>
                <a:gd name="T18" fmla="*/ 14137204 w 19"/>
                <a:gd name="T19" fmla="*/ 0 h 28"/>
                <a:gd name="T20" fmla="*/ 183779895 w 19"/>
                <a:gd name="T21" fmla="*/ 0 h 28"/>
                <a:gd name="T22" fmla="*/ 254462156 w 19"/>
                <a:gd name="T23" fmla="*/ 56009721 h 28"/>
                <a:gd name="T24" fmla="*/ 169642691 w 19"/>
                <a:gd name="T25" fmla="*/ 154026734 h 28"/>
                <a:gd name="T26" fmla="*/ 268599360 w 19"/>
                <a:gd name="T27" fmla="*/ 266042435 h 28"/>
                <a:gd name="T28" fmla="*/ 127231078 w 19"/>
                <a:gd name="T29" fmla="*/ 392064308 h 28"/>
                <a:gd name="T30" fmla="*/ 0 w 19"/>
                <a:gd name="T31" fmla="*/ 392064308 h 28"/>
                <a:gd name="T32" fmla="*/ 0 w 19"/>
                <a:gd name="T33" fmla="*/ 308049726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1" y="22"/>
                    <a:pt x="13" y="21"/>
                    <a:pt x="13" y="19"/>
                  </a:cubicBezTo>
                  <a:cubicBezTo>
                    <a:pt x="13" y="16"/>
                    <a:pt x="11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9"/>
                    <a:pt x="12" y="11"/>
                  </a:cubicBezTo>
                  <a:cubicBezTo>
                    <a:pt x="16" y="12"/>
                    <a:pt x="19" y="15"/>
                    <a:pt x="19" y="19"/>
                  </a:cubicBezTo>
                  <a:cubicBezTo>
                    <a:pt x="19" y="26"/>
                    <a:pt x="15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" name="Freeform 767"/>
            <p:cNvSpPr/>
            <p:nvPr/>
          </p:nvSpPr>
          <p:spPr bwMode="auto">
            <a:xfrm>
              <a:off x="-2530475" y="2117726"/>
              <a:ext cx="76200" cy="107950"/>
            </a:xfrm>
            <a:custGeom>
              <a:avLst/>
              <a:gdLst>
                <a:gd name="T0" fmla="*/ 290322000 w 20"/>
                <a:gd name="T1" fmla="*/ 401834569 h 29"/>
                <a:gd name="T2" fmla="*/ 72580500 w 20"/>
                <a:gd name="T3" fmla="*/ 401834569 h 29"/>
                <a:gd name="T4" fmla="*/ 0 w 20"/>
                <a:gd name="T5" fmla="*/ 360266374 h 29"/>
                <a:gd name="T6" fmla="*/ 58064400 w 20"/>
                <a:gd name="T7" fmla="*/ 277126262 h 29"/>
                <a:gd name="T8" fmla="*/ 145161000 w 20"/>
                <a:gd name="T9" fmla="*/ 193989872 h 29"/>
                <a:gd name="T10" fmla="*/ 203225400 w 20"/>
                <a:gd name="T11" fmla="*/ 124708307 h 29"/>
                <a:gd name="T12" fmla="*/ 145161000 w 20"/>
                <a:gd name="T13" fmla="*/ 83136390 h 29"/>
                <a:gd name="T14" fmla="*/ 101612700 w 20"/>
                <a:gd name="T15" fmla="*/ 124708307 h 29"/>
                <a:gd name="T16" fmla="*/ 130644900 w 20"/>
                <a:gd name="T17" fmla="*/ 166276502 h 29"/>
                <a:gd name="T18" fmla="*/ 72580500 w 20"/>
                <a:gd name="T19" fmla="*/ 221703243 h 29"/>
                <a:gd name="T20" fmla="*/ 14516100 w 20"/>
                <a:gd name="T21" fmla="*/ 124708307 h 29"/>
                <a:gd name="T22" fmla="*/ 145161000 w 20"/>
                <a:gd name="T23" fmla="*/ 0 h 29"/>
                <a:gd name="T24" fmla="*/ 275805900 w 20"/>
                <a:gd name="T25" fmla="*/ 124708307 h 29"/>
                <a:gd name="T26" fmla="*/ 217741500 w 20"/>
                <a:gd name="T27" fmla="*/ 235558067 h 29"/>
                <a:gd name="T28" fmla="*/ 116128800 w 20"/>
                <a:gd name="T29" fmla="*/ 318698179 h 29"/>
                <a:gd name="T30" fmla="*/ 290322000 w 20"/>
                <a:gd name="T31" fmla="*/ 318698179 h 29"/>
                <a:gd name="T32" fmla="*/ 290322000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4" y="10"/>
                    <a:pt x="14" y="9"/>
                  </a:cubicBezTo>
                  <a:cubicBezTo>
                    <a:pt x="14" y="7"/>
                    <a:pt x="12" y="6"/>
                    <a:pt x="10" y="6"/>
                  </a:cubicBezTo>
                  <a:cubicBezTo>
                    <a:pt x="8" y="6"/>
                    <a:pt x="7" y="7"/>
                    <a:pt x="7" y="9"/>
                  </a:cubicBezTo>
                  <a:cubicBezTo>
                    <a:pt x="7" y="11"/>
                    <a:pt x="8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8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" name="Freeform 768"/>
            <p:cNvSpPr/>
            <p:nvPr/>
          </p:nvSpPr>
          <p:spPr bwMode="auto">
            <a:xfrm>
              <a:off x="-2454275" y="2117726"/>
              <a:ext cx="77788" cy="107950"/>
            </a:xfrm>
            <a:custGeom>
              <a:avLst/>
              <a:gdLst>
                <a:gd name="T0" fmla="*/ 219536257 w 21"/>
                <a:gd name="T1" fmla="*/ 13854824 h 29"/>
                <a:gd name="T2" fmla="*/ 82325633 w 21"/>
                <a:gd name="T3" fmla="*/ 249412891 h 29"/>
                <a:gd name="T4" fmla="*/ 178371588 w 21"/>
                <a:gd name="T5" fmla="*/ 249412891 h 29"/>
                <a:gd name="T6" fmla="*/ 178371588 w 21"/>
                <a:gd name="T7" fmla="*/ 138563131 h 29"/>
                <a:gd name="T8" fmla="*/ 233256578 w 21"/>
                <a:gd name="T9" fmla="*/ 13854824 h 29"/>
                <a:gd name="T10" fmla="*/ 246976900 w 21"/>
                <a:gd name="T11" fmla="*/ 0 h 29"/>
                <a:gd name="T12" fmla="*/ 246976900 w 21"/>
                <a:gd name="T13" fmla="*/ 13854824 h 29"/>
                <a:gd name="T14" fmla="*/ 246976900 w 21"/>
                <a:gd name="T15" fmla="*/ 249412891 h 29"/>
                <a:gd name="T16" fmla="*/ 288141569 w 21"/>
                <a:gd name="T17" fmla="*/ 249412891 h 29"/>
                <a:gd name="T18" fmla="*/ 288141569 w 21"/>
                <a:gd name="T19" fmla="*/ 318698179 h 29"/>
                <a:gd name="T20" fmla="*/ 246976900 w 21"/>
                <a:gd name="T21" fmla="*/ 318698179 h 29"/>
                <a:gd name="T22" fmla="*/ 246976900 w 21"/>
                <a:gd name="T23" fmla="*/ 401834569 h 29"/>
                <a:gd name="T24" fmla="*/ 178371588 w 21"/>
                <a:gd name="T25" fmla="*/ 401834569 h 29"/>
                <a:gd name="T26" fmla="*/ 178371588 w 21"/>
                <a:gd name="T27" fmla="*/ 318698179 h 29"/>
                <a:gd name="T28" fmla="*/ 54884990 w 21"/>
                <a:gd name="T29" fmla="*/ 318698179 h 29"/>
                <a:gd name="T30" fmla="*/ 0 w 21"/>
                <a:gd name="T31" fmla="*/ 263271438 h 29"/>
                <a:gd name="T32" fmla="*/ 27440643 w 21"/>
                <a:gd name="T33" fmla="*/ 207844697 h 29"/>
                <a:gd name="T34" fmla="*/ 137210624 w 21"/>
                <a:gd name="T35" fmla="*/ 13854824 h 29"/>
                <a:gd name="T36" fmla="*/ 219536257 w 21"/>
                <a:gd name="T37" fmla="*/ 13854824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" h="29">
                  <a:moveTo>
                    <a:pt x="16" y="1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0" y="19"/>
                  </a:cubicBezTo>
                  <a:cubicBezTo>
                    <a:pt x="0" y="17"/>
                    <a:pt x="1" y="16"/>
                    <a:pt x="2" y="15"/>
                  </a:cubicBezTo>
                  <a:cubicBezTo>
                    <a:pt x="10" y="1"/>
                    <a:pt x="10" y="1"/>
                    <a:pt x="10" y="1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" name="Freeform 769"/>
            <p:cNvSpPr/>
            <p:nvPr/>
          </p:nvSpPr>
          <p:spPr bwMode="auto">
            <a:xfrm>
              <a:off x="-2271713" y="2117726"/>
              <a:ext cx="76200" cy="107950"/>
            </a:xfrm>
            <a:custGeom>
              <a:avLst/>
              <a:gdLst>
                <a:gd name="T0" fmla="*/ 290322000 w 20"/>
                <a:gd name="T1" fmla="*/ 401834569 h 29"/>
                <a:gd name="T2" fmla="*/ 58064400 w 20"/>
                <a:gd name="T3" fmla="*/ 401834569 h 29"/>
                <a:gd name="T4" fmla="*/ 0 w 20"/>
                <a:gd name="T5" fmla="*/ 360266374 h 29"/>
                <a:gd name="T6" fmla="*/ 58064400 w 20"/>
                <a:gd name="T7" fmla="*/ 277126262 h 29"/>
                <a:gd name="T8" fmla="*/ 145161000 w 20"/>
                <a:gd name="T9" fmla="*/ 193989872 h 29"/>
                <a:gd name="T10" fmla="*/ 188709300 w 20"/>
                <a:gd name="T11" fmla="*/ 124708307 h 29"/>
                <a:gd name="T12" fmla="*/ 145161000 w 20"/>
                <a:gd name="T13" fmla="*/ 83136390 h 29"/>
                <a:gd name="T14" fmla="*/ 87096600 w 20"/>
                <a:gd name="T15" fmla="*/ 124708307 h 29"/>
                <a:gd name="T16" fmla="*/ 130644900 w 20"/>
                <a:gd name="T17" fmla="*/ 166276502 h 29"/>
                <a:gd name="T18" fmla="*/ 72580500 w 20"/>
                <a:gd name="T19" fmla="*/ 221703243 h 29"/>
                <a:gd name="T20" fmla="*/ 14516100 w 20"/>
                <a:gd name="T21" fmla="*/ 124708307 h 29"/>
                <a:gd name="T22" fmla="*/ 145161000 w 20"/>
                <a:gd name="T23" fmla="*/ 0 h 29"/>
                <a:gd name="T24" fmla="*/ 275805900 w 20"/>
                <a:gd name="T25" fmla="*/ 124708307 h 29"/>
                <a:gd name="T26" fmla="*/ 217741500 w 20"/>
                <a:gd name="T27" fmla="*/ 235558067 h 29"/>
                <a:gd name="T28" fmla="*/ 116128800 w 20"/>
                <a:gd name="T29" fmla="*/ 318698179 h 29"/>
                <a:gd name="T30" fmla="*/ 290322000 w 20"/>
                <a:gd name="T31" fmla="*/ 318698179 h 29"/>
                <a:gd name="T32" fmla="*/ 290322000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8" y="6"/>
                    <a:pt x="6" y="7"/>
                    <a:pt x="6" y="9"/>
                  </a:cubicBezTo>
                  <a:cubicBezTo>
                    <a:pt x="6" y="11"/>
                    <a:pt x="7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6" name="Freeform 770"/>
            <p:cNvSpPr/>
            <p:nvPr/>
          </p:nvSpPr>
          <p:spPr bwMode="auto">
            <a:xfrm>
              <a:off x="-2189163" y="2120901"/>
              <a:ext cx="71438" cy="104775"/>
            </a:xfrm>
            <a:custGeom>
              <a:avLst/>
              <a:gdLst>
                <a:gd name="T0" fmla="*/ 226187748 w 19"/>
                <a:gd name="T1" fmla="*/ 70012152 h 28"/>
                <a:gd name="T2" fmla="*/ 84819465 w 19"/>
                <a:gd name="T3" fmla="*/ 70012152 h 28"/>
                <a:gd name="T4" fmla="*/ 84819465 w 19"/>
                <a:gd name="T5" fmla="*/ 140024304 h 28"/>
                <a:gd name="T6" fmla="*/ 141368282 w 19"/>
                <a:gd name="T7" fmla="*/ 140024304 h 28"/>
                <a:gd name="T8" fmla="*/ 268599360 w 19"/>
                <a:gd name="T9" fmla="*/ 266042435 h 28"/>
                <a:gd name="T10" fmla="*/ 141368282 w 19"/>
                <a:gd name="T11" fmla="*/ 392064308 h 28"/>
                <a:gd name="T12" fmla="*/ 0 w 19"/>
                <a:gd name="T13" fmla="*/ 392064308 h 28"/>
                <a:gd name="T14" fmla="*/ 0 w 19"/>
                <a:gd name="T15" fmla="*/ 308049726 h 28"/>
                <a:gd name="T16" fmla="*/ 113093874 w 19"/>
                <a:gd name="T17" fmla="*/ 308049726 h 28"/>
                <a:gd name="T18" fmla="*/ 169642691 w 19"/>
                <a:gd name="T19" fmla="*/ 266042435 h 28"/>
                <a:gd name="T20" fmla="*/ 113093874 w 19"/>
                <a:gd name="T21" fmla="*/ 210032713 h 28"/>
                <a:gd name="T22" fmla="*/ 14137204 w 19"/>
                <a:gd name="T23" fmla="*/ 210032713 h 28"/>
                <a:gd name="T24" fmla="*/ 14137204 w 19"/>
                <a:gd name="T25" fmla="*/ 0 h 28"/>
                <a:gd name="T26" fmla="*/ 226187748 w 19"/>
                <a:gd name="T27" fmla="*/ 0 h 28"/>
                <a:gd name="T28" fmla="*/ 226187748 w 19"/>
                <a:gd name="T29" fmla="*/ 70012152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" h="28">
                  <a:moveTo>
                    <a:pt x="16" y="5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9" y="13"/>
                    <a:pt x="19" y="19"/>
                  </a:cubicBezTo>
                  <a:cubicBezTo>
                    <a:pt x="19" y="25"/>
                    <a:pt x="14" y="28"/>
                    <a:pt x="1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0" y="22"/>
                    <a:pt x="12" y="22"/>
                    <a:pt x="12" y="19"/>
                  </a:cubicBezTo>
                  <a:cubicBezTo>
                    <a:pt x="12" y="16"/>
                    <a:pt x="10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6" y="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" name="Freeform 771"/>
            <p:cNvSpPr/>
            <p:nvPr/>
          </p:nvSpPr>
          <p:spPr bwMode="auto">
            <a:xfrm>
              <a:off x="-2008188" y="2117726"/>
              <a:ext cx="74613" cy="107950"/>
            </a:xfrm>
            <a:custGeom>
              <a:avLst/>
              <a:gdLst>
                <a:gd name="T0" fmla="*/ 278354988 w 20"/>
                <a:gd name="T1" fmla="*/ 401834569 h 29"/>
                <a:gd name="T2" fmla="*/ 55672490 w 20"/>
                <a:gd name="T3" fmla="*/ 401834569 h 29"/>
                <a:gd name="T4" fmla="*/ 0 w 20"/>
                <a:gd name="T5" fmla="*/ 360266374 h 29"/>
                <a:gd name="T6" fmla="*/ 55672490 w 20"/>
                <a:gd name="T7" fmla="*/ 277126262 h 29"/>
                <a:gd name="T8" fmla="*/ 139179360 w 20"/>
                <a:gd name="T9" fmla="*/ 193989872 h 29"/>
                <a:gd name="T10" fmla="*/ 180929064 w 20"/>
                <a:gd name="T11" fmla="*/ 124708307 h 29"/>
                <a:gd name="T12" fmla="*/ 139179360 w 20"/>
                <a:gd name="T13" fmla="*/ 83136390 h 29"/>
                <a:gd name="T14" fmla="*/ 83506870 w 20"/>
                <a:gd name="T15" fmla="*/ 124708307 h 29"/>
                <a:gd name="T16" fmla="*/ 111341249 w 20"/>
                <a:gd name="T17" fmla="*/ 166276502 h 29"/>
                <a:gd name="T18" fmla="*/ 55672490 w 20"/>
                <a:gd name="T19" fmla="*/ 221703243 h 29"/>
                <a:gd name="T20" fmla="*/ 0 w 20"/>
                <a:gd name="T21" fmla="*/ 124708307 h 29"/>
                <a:gd name="T22" fmla="*/ 139179360 w 20"/>
                <a:gd name="T23" fmla="*/ 0 h 29"/>
                <a:gd name="T24" fmla="*/ 264435933 w 20"/>
                <a:gd name="T25" fmla="*/ 124708307 h 29"/>
                <a:gd name="T26" fmla="*/ 194848119 w 20"/>
                <a:gd name="T27" fmla="*/ 235558067 h 29"/>
                <a:gd name="T28" fmla="*/ 111341249 w 20"/>
                <a:gd name="T29" fmla="*/ 318698179 h 29"/>
                <a:gd name="T30" fmla="*/ 278354988 w 20"/>
                <a:gd name="T31" fmla="*/ 318698179 h 29"/>
                <a:gd name="T32" fmla="*/ 278354988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2"/>
                    <a:pt x="13" y="10"/>
                    <a:pt x="13" y="9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"/>
                    <a:pt x="7" y="12"/>
                    <a:pt x="8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8" name="Freeform 772"/>
            <p:cNvSpPr/>
            <p:nvPr/>
          </p:nvSpPr>
          <p:spPr bwMode="auto">
            <a:xfrm>
              <a:off x="-1930400" y="2120901"/>
              <a:ext cx="76200" cy="104775"/>
            </a:xfrm>
            <a:custGeom>
              <a:avLst/>
              <a:gdLst>
                <a:gd name="T0" fmla="*/ 232257600 w 20"/>
                <a:gd name="T1" fmla="*/ 0 h 28"/>
                <a:gd name="T2" fmla="*/ 101612700 w 20"/>
                <a:gd name="T3" fmla="*/ 210032713 h 28"/>
                <a:gd name="T4" fmla="*/ 87096600 w 20"/>
                <a:gd name="T5" fmla="*/ 252040004 h 28"/>
                <a:gd name="T6" fmla="*/ 145161000 w 20"/>
                <a:gd name="T7" fmla="*/ 308049726 h 28"/>
                <a:gd name="T8" fmla="*/ 203225400 w 20"/>
                <a:gd name="T9" fmla="*/ 252040004 h 28"/>
                <a:gd name="T10" fmla="*/ 145161000 w 20"/>
                <a:gd name="T11" fmla="*/ 196034025 h 28"/>
                <a:gd name="T12" fmla="*/ 174193200 w 20"/>
                <a:gd name="T13" fmla="*/ 126021873 h 28"/>
                <a:gd name="T14" fmla="*/ 290322000 w 20"/>
                <a:gd name="T15" fmla="*/ 252040004 h 28"/>
                <a:gd name="T16" fmla="*/ 145161000 w 20"/>
                <a:gd name="T17" fmla="*/ 392064308 h 28"/>
                <a:gd name="T18" fmla="*/ 0 w 20"/>
                <a:gd name="T19" fmla="*/ 252040004 h 28"/>
                <a:gd name="T20" fmla="*/ 29032200 w 20"/>
                <a:gd name="T21" fmla="*/ 168029164 h 28"/>
                <a:gd name="T22" fmla="*/ 130644900 w 20"/>
                <a:gd name="T23" fmla="*/ 0 h 28"/>
                <a:gd name="T24" fmla="*/ 232257600 w 20"/>
                <a:gd name="T25" fmla="*/ 0 h 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8">
                  <a:moveTo>
                    <a:pt x="16" y="0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6" y="18"/>
                    <a:pt x="6" y="18"/>
                  </a:cubicBezTo>
                  <a:cubicBezTo>
                    <a:pt x="6" y="21"/>
                    <a:pt x="8" y="22"/>
                    <a:pt x="10" y="22"/>
                  </a:cubicBezTo>
                  <a:cubicBezTo>
                    <a:pt x="12" y="22"/>
                    <a:pt x="14" y="21"/>
                    <a:pt x="14" y="18"/>
                  </a:cubicBezTo>
                  <a:cubicBezTo>
                    <a:pt x="14" y="16"/>
                    <a:pt x="12" y="14"/>
                    <a:pt x="10" y="14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7" y="10"/>
                    <a:pt x="20" y="14"/>
                    <a:pt x="20" y="18"/>
                  </a:cubicBezTo>
                  <a:cubicBezTo>
                    <a:pt x="20" y="24"/>
                    <a:pt x="16" y="28"/>
                    <a:pt x="10" y="28"/>
                  </a:cubicBezTo>
                  <a:cubicBezTo>
                    <a:pt x="4" y="28"/>
                    <a:pt x="0" y="24"/>
                    <a:pt x="0" y="18"/>
                  </a:cubicBezTo>
                  <a:cubicBezTo>
                    <a:pt x="0" y="16"/>
                    <a:pt x="1" y="14"/>
                    <a:pt x="2" y="1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" name="Freeform 773"/>
            <p:cNvSpPr/>
            <p:nvPr/>
          </p:nvSpPr>
          <p:spPr bwMode="auto">
            <a:xfrm>
              <a:off x="-1743075" y="2117726"/>
              <a:ext cx="76200" cy="107950"/>
            </a:xfrm>
            <a:custGeom>
              <a:avLst/>
              <a:gdLst>
                <a:gd name="T0" fmla="*/ 290322000 w 20"/>
                <a:gd name="T1" fmla="*/ 401834569 h 29"/>
                <a:gd name="T2" fmla="*/ 58064400 w 20"/>
                <a:gd name="T3" fmla="*/ 401834569 h 29"/>
                <a:gd name="T4" fmla="*/ 0 w 20"/>
                <a:gd name="T5" fmla="*/ 360266374 h 29"/>
                <a:gd name="T6" fmla="*/ 58064400 w 20"/>
                <a:gd name="T7" fmla="*/ 277126262 h 29"/>
                <a:gd name="T8" fmla="*/ 145161000 w 20"/>
                <a:gd name="T9" fmla="*/ 193989872 h 29"/>
                <a:gd name="T10" fmla="*/ 188709300 w 20"/>
                <a:gd name="T11" fmla="*/ 124708307 h 29"/>
                <a:gd name="T12" fmla="*/ 145161000 w 20"/>
                <a:gd name="T13" fmla="*/ 83136390 h 29"/>
                <a:gd name="T14" fmla="*/ 87096600 w 20"/>
                <a:gd name="T15" fmla="*/ 124708307 h 29"/>
                <a:gd name="T16" fmla="*/ 130644900 w 20"/>
                <a:gd name="T17" fmla="*/ 166276502 h 29"/>
                <a:gd name="T18" fmla="*/ 72580500 w 20"/>
                <a:gd name="T19" fmla="*/ 221703243 h 29"/>
                <a:gd name="T20" fmla="*/ 14516100 w 20"/>
                <a:gd name="T21" fmla="*/ 124708307 h 29"/>
                <a:gd name="T22" fmla="*/ 145161000 w 20"/>
                <a:gd name="T23" fmla="*/ 0 h 29"/>
                <a:gd name="T24" fmla="*/ 275805900 w 20"/>
                <a:gd name="T25" fmla="*/ 124708307 h 29"/>
                <a:gd name="T26" fmla="*/ 217741500 w 20"/>
                <a:gd name="T27" fmla="*/ 235558067 h 29"/>
                <a:gd name="T28" fmla="*/ 116128800 w 20"/>
                <a:gd name="T29" fmla="*/ 318698179 h 29"/>
                <a:gd name="T30" fmla="*/ 290322000 w 20"/>
                <a:gd name="T31" fmla="*/ 318698179 h 29"/>
                <a:gd name="T32" fmla="*/ 290322000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8" y="6"/>
                    <a:pt x="6" y="7"/>
                    <a:pt x="6" y="9"/>
                  </a:cubicBezTo>
                  <a:cubicBezTo>
                    <a:pt x="6" y="11"/>
                    <a:pt x="7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0" name="Freeform 774"/>
            <p:cNvSpPr/>
            <p:nvPr/>
          </p:nvSpPr>
          <p:spPr bwMode="auto">
            <a:xfrm>
              <a:off x="-1663700" y="2120901"/>
              <a:ext cx="63500" cy="104775"/>
            </a:xfrm>
            <a:custGeom>
              <a:avLst/>
              <a:gdLst>
                <a:gd name="T0" fmla="*/ 0 w 17"/>
                <a:gd name="T1" fmla="*/ 0 h 28"/>
                <a:gd name="T2" fmla="*/ 181382147 w 17"/>
                <a:gd name="T3" fmla="*/ 0 h 28"/>
                <a:gd name="T4" fmla="*/ 237191176 w 17"/>
                <a:gd name="T5" fmla="*/ 42007291 h 28"/>
                <a:gd name="T6" fmla="*/ 223239853 w 17"/>
                <a:gd name="T7" fmla="*/ 98017013 h 28"/>
                <a:gd name="T8" fmla="*/ 139524441 w 17"/>
                <a:gd name="T9" fmla="*/ 392064308 h 28"/>
                <a:gd name="T10" fmla="*/ 41857706 w 17"/>
                <a:gd name="T11" fmla="*/ 392064308 h 28"/>
                <a:gd name="T12" fmla="*/ 153475765 w 17"/>
                <a:gd name="T13" fmla="*/ 70012152 h 28"/>
                <a:gd name="T14" fmla="*/ 0 w 17"/>
                <a:gd name="T15" fmla="*/ 70012152 h 28"/>
                <a:gd name="T16" fmla="*/ 0 w 17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8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1"/>
                    <a:pt x="17" y="3"/>
                  </a:cubicBezTo>
                  <a:cubicBezTo>
                    <a:pt x="17" y="4"/>
                    <a:pt x="17" y="6"/>
                    <a:pt x="16" y="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1" name="Freeform 775"/>
            <p:cNvSpPr/>
            <p:nvPr/>
          </p:nvSpPr>
          <p:spPr bwMode="auto">
            <a:xfrm>
              <a:off x="-1484313" y="2117726"/>
              <a:ext cx="76200" cy="107950"/>
            </a:xfrm>
            <a:custGeom>
              <a:avLst/>
              <a:gdLst>
                <a:gd name="T0" fmla="*/ 290322000 w 20"/>
                <a:gd name="T1" fmla="*/ 401834569 h 29"/>
                <a:gd name="T2" fmla="*/ 58064400 w 20"/>
                <a:gd name="T3" fmla="*/ 401834569 h 29"/>
                <a:gd name="T4" fmla="*/ 0 w 20"/>
                <a:gd name="T5" fmla="*/ 360266374 h 29"/>
                <a:gd name="T6" fmla="*/ 58064400 w 20"/>
                <a:gd name="T7" fmla="*/ 277126262 h 29"/>
                <a:gd name="T8" fmla="*/ 145161000 w 20"/>
                <a:gd name="T9" fmla="*/ 193989872 h 29"/>
                <a:gd name="T10" fmla="*/ 188709300 w 20"/>
                <a:gd name="T11" fmla="*/ 124708307 h 29"/>
                <a:gd name="T12" fmla="*/ 145161000 w 20"/>
                <a:gd name="T13" fmla="*/ 83136390 h 29"/>
                <a:gd name="T14" fmla="*/ 87096600 w 20"/>
                <a:gd name="T15" fmla="*/ 124708307 h 29"/>
                <a:gd name="T16" fmla="*/ 130644900 w 20"/>
                <a:gd name="T17" fmla="*/ 166276502 h 29"/>
                <a:gd name="T18" fmla="*/ 72580500 w 20"/>
                <a:gd name="T19" fmla="*/ 221703243 h 29"/>
                <a:gd name="T20" fmla="*/ 14516100 w 20"/>
                <a:gd name="T21" fmla="*/ 124708307 h 29"/>
                <a:gd name="T22" fmla="*/ 145161000 w 20"/>
                <a:gd name="T23" fmla="*/ 0 h 29"/>
                <a:gd name="T24" fmla="*/ 275805900 w 20"/>
                <a:gd name="T25" fmla="*/ 124708307 h 29"/>
                <a:gd name="T26" fmla="*/ 217741500 w 20"/>
                <a:gd name="T27" fmla="*/ 235558067 h 29"/>
                <a:gd name="T28" fmla="*/ 116128800 w 20"/>
                <a:gd name="T29" fmla="*/ 318698179 h 29"/>
                <a:gd name="T30" fmla="*/ 290322000 w 20"/>
                <a:gd name="T31" fmla="*/ 318698179 h 29"/>
                <a:gd name="T32" fmla="*/ 290322000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8" y="6"/>
                    <a:pt x="6" y="7"/>
                    <a:pt x="6" y="9"/>
                  </a:cubicBezTo>
                  <a:cubicBezTo>
                    <a:pt x="6" y="11"/>
                    <a:pt x="7" y="12"/>
                    <a:pt x="9" y="1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2" name="Freeform 776"/>
            <p:cNvSpPr>
              <a:spLocks noEditPoints="1"/>
            </p:cNvSpPr>
            <p:nvPr/>
          </p:nvSpPr>
          <p:spPr bwMode="auto">
            <a:xfrm>
              <a:off x="-1404938" y="2117726"/>
              <a:ext cx="74613" cy="107950"/>
            </a:xfrm>
            <a:custGeom>
              <a:avLst/>
              <a:gdLst>
                <a:gd name="T0" fmla="*/ 139179360 w 20"/>
                <a:gd name="T1" fmla="*/ 401834569 h 29"/>
                <a:gd name="T2" fmla="*/ 0 w 20"/>
                <a:gd name="T3" fmla="*/ 277126262 h 29"/>
                <a:gd name="T4" fmla="*/ 55672490 w 20"/>
                <a:gd name="T5" fmla="*/ 180131326 h 29"/>
                <a:gd name="T6" fmla="*/ 13919055 w 20"/>
                <a:gd name="T7" fmla="*/ 110849760 h 29"/>
                <a:gd name="T8" fmla="*/ 139179360 w 20"/>
                <a:gd name="T9" fmla="*/ 0 h 29"/>
                <a:gd name="T10" fmla="*/ 264435933 w 20"/>
                <a:gd name="T11" fmla="*/ 110849760 h 29"/>
                <a:gd name="T12" fmla="*/ 222682499 w 20"/>
                <a:gd name="T13" fmla="*/ 180131326 h 29"/>
                <a:gd name="T14" fmla="*/ 278354988 w 20"/>
                <a:gd name="T15" fmla="*/ 277126262 h 29"/>
                <a:gd name="T16" fmla="*/ 139179360 w 20"/>
                <a:gd name="T17" fmla="*/ 401834569 h 29"/>
                <a:gd name="T18" fmla="*/ 139179360 w 20"/>
                <a:gd name="T19" fmla="*/ 332553003 h 29"/>
                <a:gd name="T20" fmla="*/ 194848119 w 20"/>
                <a:gd name="T21" fmla="*/ 277126262 h 29"/>
                <a:gd name="T22" fmla="*/ 139179360 w 20"/>
                <a:gd name="T23" fmla="*/ 221703243 h 29"/>
                <a:gd name="T24" fmla="*/ 83506870 w 20"/>
                <a:gd name="T25" fmla="*/ 277126262 h 29"/>
                <a:gd name="T26" fmla="*/ 139179360 w 20"/>
                <a:gd name="T27" fmla="*/ 332553003 h 29"/>
                <a:gd name="T28" fmla="*/ 97425925 w 20"/>
                <a:gd name="T29" fmla="*/ 110849760 h 29"/>
                <a:gd name="T30" fmla="*/ 139179360 w 20"/>
                <a:gd name="T31" fmla="*/ 166276502 h 29"/>
                <a:gd name="T32" fmla="*/ 180929064 w 20"/>
                <a:gd name="T33" fmla="*/ 110849760 h 29"/>
                <a:gd name="T34" fmla="*/ 139179360 w 20"/>
                <a:gd name="T35" fmla="*/ 69281566 h 29"/>
                <a:gd name="T36" fmla="*/ 97425925 w 20"/>
                <a:gd name="T37" fmla="*/ 110849760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29">
                  <a:moveTo>
                    <a:pt x="10" y="29"/>
                  </a:moveTo>
                  <a:cubicBezTo>
                    <a:pt x="4" y="29"/>
                    <a:pt x="0" y="26"/>
                    <a:pt x="0" y="20"/>
                  </a:cubicBezTo>
                  <a:cubicBezTo>
                    <a:pt x="0" y="17"/>
                    <a:pt x="2" y="15"/>
                    <a:pt x="4" y="13"/>
                  </a:cubicBezTo>
                  <a:cubicBezTo>
                    <a:pt x="2" y="12"/>
                    <a:pt x="1" y="10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0"/>
                    <a:pt x="18" y="12"/>
                    <a:pt x="16" y="13"/>
                  </a:cubicBezTo>
                  <a:cubicBezTo>
                    <a:pt x="18" y="15"/>
                    <a:pt x="20" y="17"/>
                    <a:pt x="20" y="20"/>
                  </a:cubicBezTo>
                  <a:cubicBezTo>
                    <a:pt x="20" y="26"/>
                    <a:pt x="16" y="29"/>
                    <a:pt x="10" y="29"/>
                  </a:cubicBezTo>
                  <a:close/>
                  <a:moveTo>
                    <a:pt x="10" y="24"/>
                  </a:moveTo>
                  <a:cubicBezTo>
                    <a:pt x="12" y="24"/>
                    <a:pt x="14" y="22"/>
                    <a:pt x="14" y="20"/>
                  </a:cubicBezTo>
                  <a:cubicBezTo>
                    <a:pt x="14" y="18"/>
                    <a:pt x="12" y="16"/>
                    <a:pt x="10" y="16"/>
                  </a:cubicBezTo>
                  <a:cubicBezTo>
                    <a:pt x="8" y="16"/>
                    <a:pt x="6" y="18"/>
                    <a:pt x="6" y="20"/>
                  </a:cubicBezTo>
                  <a:cubicBezTo>
                    <a:pt x="6" y="22"/>
                    <a:pt x="8" y="24"/>
                    <a:pt x="10" y="24"/>
                  </a:cubicBezTo>
                  <a:close/>
                  <a:moveTo>
                    <a:pt x="7" y="8"/>
                  </a:moveTo>
                  <a:cubicBezTo>
                    <a:pt x="7" y="10"/>
                    <a:pt x="8" y="12"/>
                    <a:pt x="10" y="12"/>
                  </a:cubicBezTo>
                  <a:cubicBezTo>
                    <a:pt x="12" y="12"/>
                    <a:pt x="13" y="10"/>
                    <a:pt x="13" y="8"/>
                  </a:cubicBezTo>
                  <a:cubicBezTo>
                    <a:pt x="13" y="6"/>
                    <a:pt x="12" y="5"/>
                    <a:pt x="10" y="5"/>
                  </a:cubicBezTo>
                  <a:cubicBezTo>
                    <a:pt x="8" y="5"/>
                    <a:pt x="7" y="6"/>
                    <a:pt x="7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3" name="Freeform 777"/>
            <p:cNvSpPr/>
            <p:nvPr/>
          </p:nvSpPr>
          <p:spPr bwMode="auto">
            <a:xfrm>
              <a:off x="-1220788" y="2117726"/>
              <a:ext cx="74613" cy="107950"/>
            </a:xfrm>
            <a:custGeom>
              <a:avLst/>
              <a:gdLst>
                <a:gd name="T0" fmla="*/ 278354988 w 20"/>
                <a:gd name="T1" fmla="*/ 401834569 h 29"/>
                <a:gd name="T2" fmla="*/ 55672490 w 20"/>
                <a:gd name="T3" fmla="*/ 401834569 h 29"/>
                <a:gd name="T4" fmla="*/ 0 w 20"/>
                <a:gd name="T5" fmla="*/ 360266374 h 29"/>
                <a:gd name="T6" fmla="*/ 55672490 w 20"/>
                <a:gd name="T7" fmla="*/ 277126262 h 29"/>
                <a:gd name="T8" fmla="*/ 139179360 w 20"/>
                <a:gd name="T9" fmla="*/ 193989872 h 29"/>
                <a:gd name="T10" fmla="*/ 180929064 w 20"/>
                <a:gd name="T11" fmla="*/ 124708307 h 29"/>
                <a:gd name="T12" fmla="*/ 125260304 w 20"/>
                <a:gd name="T13" fmla="*/ 83136390 h 29"/>
                <a:gd name="T14" fmla="*/ 83506870 w 20"/>
                <a:gd name="T15" fmla="*/ 124708307 h 29"/>
                <a:gd name="T16" fmla="*/ 111341249 w 20"/>
                <a:gd name="T17" fmla="*/ 166276502 h 29"/>
                <a:gd name="T18" fmla="*/ 55672490 w 20"/>
                <a:gd name="T19" fmla="*/ 221703243 h 29"/>
                <a:gd name="T20" fmla="*/ 0 w 20"/>
                <a:gd name="T21" fmla="*/ 124708307 h 29"/>
                <a:gd name="T22" fmla="*/ 125260304 w 20"/>
                <a:gd name="T23" fmla="*/ 0 h 29"/>
                <a:gd name="T24" fmla="*/ 264435933 w 20"/>
                <a:gd name="T25" fmla="*/ 124708307 h 29"/>
                <a:gd name="T26" fmla="*/ 194848119 w 20"/>
                <a:gd name="T27" fmla="*/ 235558067 h 29"/>
                <a:gd name="T28" fmla="*/ 111341249 w 20"/>
                <a:gd name="T29" fmla="*/ 318698179 h 29"/>
                <a:gd name="T30" fmla="*/ 278354988 w 20"/>
                <a:gd name="T31" fmla="*/ 318698179 h 29"/>
                <a:gd name="T32" fmla="*/ 278354988 w 20"/>
                <a:gd name="T33" fmla="*/ 40183456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2"/>
                    <a:pt x="13" y="10"/>
                    <a:pt x="13" y="9"/>
                  </a:cubicBezTo>
                  <a:cubicBezTo>
                    <a:pt x="13" y="7"/>
                    <a:pt x="12" y="6"/>
                    <a:pt x="9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"/>
                    <a:pt x="7" y="12"/>
                    <a:pt x="8" y="1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4" name="Freeform 778"/>
            <p:cNvSpPr/>
            <p:nvPr/>
          </p:nvSpPr>
          <p:spPr bwMode="auto">
            <a:xfrm>
              <a:off x="-1143000" y="2117726"/>
              <a:ext cx="76200" cy="107950"/>
            </a:xfrm>
            <a:custGeom>
              <a:avLst/>
              <a:gdLst>
                <a:gd name="T0" fmla="*/ 58064400 w 20"/>
                <a:gd name="T1" fmla="*/ 401834569 h 29"/>
                <a:gd name="T2" fmla="*/ 188709300 w 20"/>
                <a:gd name="T3" fmla="*/ 180131326 h 29"/>
                <a:gd name="T4" fmla="*/ 203225400 w 20"/>
                <a:gd name="T5" fmla="*/ 138563131 h 29"/>
                <a:gd name="T6" fmla="*/ 145161000 w 20"/>
                <a:gd name="T7" fmla="*/ 83136390 h 29"/>
                <a:gd name="T8" fmla="*/ 87096600 w 20"/>
                <a:gd name="T9" fmla="*/ 138563131 h 29"/>
                <a:gd name="T10" fmla="*/ 145161000 w 20"/>
                <a:gd name="T11" fmla="*/ 193989872 h 29"/>
                <a:gd name="T12" fmla="*/ 101612700 w 20"/>
                <a:gd name="T13" fmla="*/ 277126262 h 29"/>
                <a:gd name="T14" fmla="*/ 0 w 20"/>
                <a:gd name="T15" fmla="*/ 138563131 h 29"/>
                <a:gd name="T16" fmla="*/ 145161000 w 20"/>
                <a:gd name="T17" fmla="*/ 0 h 29"/>
                <a:gd name="T18" fmla="*/ 290322000 w 20"/>
                <a:gd name="T19" fmla="*/ 138563131 h 29"/>
                <a:gd name="T20" fmla="*/ 246773700 w 20"/>
                <a:gd name="T21" fmla="*/ 235558067 h 29"/>
                <a:gd name="T22" fmla="*/ 159677100 w 20"/>
                <a:gd name="T23" fmla="*/ 401834569 h 29"/>
                <a:gd name="T24" fmla="*/ 58064400 w 20"/>
                <a:gd name="T25" fmla="*/ 401834569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4" y="29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8"/>
                    <a:pt x="12" y="6"/>
                    <a:pt x="10" y="6"/>
                  </a:cubicBezTo>
                  <a:cubicBezTo>
                    <a:pt x="7" y="6"/>
                    <a:pt x="6" y="8"/>
                    <a:pt x="6" y="10"/>
                  </a:cubicBezTo>
                  <a:cubicBezTo>
                    <a:pt x="6" y="13"/>
                    <a:pt x="7" y="14"/>
                    <a:pt x="10" y="1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3" y="19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2"/>
                    <a:pt x="19" y="15"/>
                    <a:pt x="17" y="17"/>
                  </a:cubicBezTo>
                  <a:cubicBezTo>
                    <a:pt x="11" y="29"/>
                    <a:pt x="11" y="29"/>
                    <a:pt x="11" y="29"/>
                  </a:cubicBezTo>
                  <a:lnTo>
                    <a:pt x="4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5" name="Freeform 779"/>
            <p:cNvSpPr/>
            <p:nvPr/>
          </p:nvSpPr>
          <p:spPr bwMode="auto">
            <a:xfrm>
              <a:off x="-2789238" y="2360613"/>
              <a:ext cx="71438" cy="104775"/>
            </a:xfrm>
            <a:custGeom>
              <a:avLst/>
              <a:gdLst>
                <a:gd name="T0" fmla="*/ 0 w 19"/>
                <a:gd name="T1" fmla="*/ 308049726 h 28"/>
                <a:gd name="T2" fmla="*/ 113093874 w 19"/>
                <a:gd name="T3" fmla="*/ 308049726 h 28"/>
                <a:gd name="T4" fmla="*/ 169642691 w 19"/>
                <a:gd name="T5" fmla="*/ 266042435 h 28"/>
                <a:gd name="T6" fmla="*/ 113093874 w 19"/>
                <a:gd name="T7" fmla="*/ 210032713 h 28"/>
                <a:gd name="T8" fmla="*/ 42411613 w 19"/>
                <a:gd name="T9" fmla="*/ 210032713 h 28"/>
                <a:gd name="T10" fmla="*/ 42411613 w 19"/>
                <a:gd name="T11" fmla="*/ 168029164 h 28"/>
                <a:gd name="T12" fmla="*/ 155505486 w 19"/>
                <a:gd name="T13" fmla="*/ 70012152 h 28"/>
                <a:gd name="T14" fmla="*/ 155505486 w 19"/>
                <a:gd name="T15" fmla="*/ 70012152 h 28"/>
                <a:gd name="T16" fmla="*/ 0 w 19"/>
                <a:gd name="T17" fmla="*/ 70012152 h 28"/>
                <a:gd name="T18" fmla="*/ 0 w 19"/>
                <a:gd name="T19" fmla="*/ 0 h 28"/>
                <a:gd name="T20" fmla="*/ 169642691 w 19"/>
                <a:gd name="T21" fmla="*/ 0 h 28"/>
                <a:gd name="T22" fmla="*/ 240324952 w 19"/>
                <a:gd name="T23" fmla="*/ 56009721 h 28"/>
                <a:gd name="T24" fmla="*/ 155505486 w 19"/>
                <a:gd name="T25" fmla="*/ 154026734 h 28"/>
                <a:gd name="T26" fmla="*/ 268599360 w 19"/>
                <a:gd name="T27" fmla="*/ 266042435 h 28"/>
                <a:gd name="T28" fmla="*/ 127231078 w 19"/>
                <a:gd name="T29" fmla="*/ 392064308 h 28"/>
                <a:gd name="T30" fmla="*/ 0 w 19"/>
                <a:gd name="T31" fmla="*/ 392064308 h 28"/>
                <a:gd name="T32" fmla="*/ 0 w 19"/>
                <a:gd name="T33" fmla="*/ 308049726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0" y="22"/>
                    <a:pt x="12" y="21"/>
                    <a:pt x="12" y="19"/>
                  </a:cubicBezTo>
                  <a:cubicBezTo>
                    <a:pt x="12" y="16"/>
                    <a:pt x="10" y="15"/>
                    <a:pt x="8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7" y="2"/>
                    <a:pt x="17" y="4"/>
                  </a:cubicBezTo>
                  <a:cubicBezTo>
                    <a:pt x="17" y="8"/>
                    <a:pt x="14" y="9"/>
                    <a:pt x="11" y="11"/>
                  </a:cubicBezTo>
                  <a:cubicBezTo>
                    <a:pt x="16" y="12"/>
                    <a:pt x="19" y="15"/>
                    <a:pt x="19" y="19"/>
                  </a:cubicBezTo>
                  <a:cubicBezTo>
                    <a:pt x="19" y="26"/>
                    <a:pt x="14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6" name="Freeform 780"/>
            <p:cNvSpPr>
              <a:spLocks noEditPoints="1"/>
            </p:cNvSpPr>
            <p:nvPr/>
          </p:nvSpPr>
          <p:spPr bwMode="auto">
            <a:xfrm>
              <a:off x="-2709863" y="2357438"/>
              <a:ext cx="71438" cy="107950"/>
            </a:xfrm>
            <a:custGeom>
              <a:avLst/>
              <a:gdLst>
                <a:gd name="T0" fmla="*/ 0 w 19"/>
                <a:gd name="T1" fmla="*/ 138563131 h 29"/>
                <a:gd name="T2" fmla="*/ 127231078 w 19"/>
                <a:gd name="T3" fmla="*/ 0 h 29"/>
                <a:gd name="T4" fmla="*/ 268599360 w 19"/>
                <a:gd name="T5" fmla="*/ 138563131 h 29"/>
                <a:gd name="T6" fmla="*/ 268599360 w 19"/>
                <a:gd name="T7" fmla="*/ 277126262 h 29"/>
                <a:gd name="T8" fmla="*/ 127231078 w 19"/>
                <a:gd name="T9" fmla="*/ 401834569 h 29"/>
                <a:gd name="T10" fmla="*/ 0 w 19"/>
                <a:gd name="T11" fmla="*/ 277126262 h 29"/>
                <a:gd name="T12" fmla="*/ 0 w 19"/>
                <a:gd name="T13" fmla="*/ 138563131 h 29"/>
                <a:gd name="T14" fmla="*/ 183779895 w 19"/>
                <a:gd name="T15" fmla="*/ 138563131 h 29"/>
                <a:gd name="T16" fmla="*/ 127231078 w 19"/>
                <a:gd name="T17" fmla="*/ 83136390 h 29"/>
                <a:gd name="T18" fmla="*/ 84819465 w 19"/>
                <a:gd name="T19" fmla="*/ 138563131 h 29"/>
                <a:gd name="T20" fmla="*/ 84819465 w 19"/>
                <a:gd name="T21" fmla="*/ 277126262 h 29"/>
                <a:gd name="T22" fmla="*/ 127231078 w 19"/>
                <a:gd name="T23" fmla="*/ 332553003 h 29"/>
                <a:gd name="T24" fmla="*/ 183779895 w 19"/>
                <a:gd name="T25" fmla="*/ 277126262 h 29"/>
                <a:gd name="T26" fmla="*/ 183779895 w 19"/>
                <a:gd name="T27" fmla="*/ 138563131 h 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9" h="29">
                  <a:moveTo>
                    <a:pt x="0" y="10"/>
                  </a:moveTo>
                  <a:cubicBezTo>
                    <a:pt x="0" y="4"/>
                    <a:pt x="3" y="0"/>
                    <a:pt x="9" y="0"/>
                  </a:cubicBezTo>
                  <a:cubicBezTo>
                    <a:pt x="16" y="0"/>
                    <a:pt x="19" y="4"/>
                    <a:pt x="19" y="1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5"/>
                    <a:pt x="16" y="29"/>
                    <a:pt x="9" y="29"/>
                  </a:cubicBezTo>
                  <a:cubicBezTo>
                    <a:pt x="3" y="29"/>
                    <a:pt x="0" y="25"/>
                    <a:pt x="0" y="20"/>
                  </a:cubicBezTo>
                  <a:lnTo>
                    <a:pt x="0" y="10"/>
                  </a:lnTo>
                  <a:close/>
                  <a:moveTo>
                    <a:pt x="13" y="10"/>
                  </a:moveTo>
                  <a:cubicBezTo>
                    <a:pt x="13" y="7"/>
                    <a:pt x="12" y="6"/>
                    <a:pt x="9" y="6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7" y="24"/>
                    <a:pt x="9" y="24"/>
                  </a:cubicBezTo>
                  <a:cubicBezTo>
                    <a:pt x="12" y="24"/>
                    <a:pt x="13" y="22"/>
                    <a:pt x="13" y="20"/>
                  </a:cubicBezTo>
                  <a:lnTo>
                    <a:pt x="13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79" name="组合 1778"/>
          <p:cNvGrpSpPr/>
          <p:nvPr/>
        </p:nvGrpSpPr>
        <p:grpSpPr bwMode="auto">
          <a:xfrm>
            <a:off x="8977313" y="742950"/>
            <a:ext cx="663575" cy="673100"/>
            <a:chOff x="8977962" y="742719"/>
            <a:chExt cx="662303" cy="673791"/>
          </a:xfrm>
        </p:grpSpPr>
        <p:sp>
          <p:nvSpPr>
            <p:cNvPr id="1628" name="Rectangle 785"/>
            <p:cNvSpPr>
              <a:spLocks noChangeArrowheads="1"/>
            </p:cNvSpPr>
            <p:nvPr/>
          </p:nvSpPr>
          <p:spPr bwMode="auto">
            <a:xfrm>
              <a:off x="8977962" y="742719"/>
              <a:ext cx="655965" cy="127130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90" name="Freeform 786"/>
            <p:cNvSpPr/>
            <p:nvPr/>
          </p:nvSpPr>
          <p:spPr bwMode="auto">
            <a:xfrm>
              <a:off x="9064699" y="769717"/>
              <a:ext cx="62612" cy="77546"/>
            </a:xfrm>
            <a:custGeom>
              <a:avLst/>
              <a:gdLst>
                <a:gd name="T0" fmla="*/ 0 w 46"/>
                <a:gd name="T1" fmla="*/ 105497932 h 57"/>
                <a:gd name="T2" fmla="*/ 0 w 46"/>
                <a:gd name="T3" fmla="*/ 0 h 57"/>
                <a:gd name="T4" fmla="*/ 37054054 w 46"/>
                <a:gd name="T5" fmla="*/ 0 h 57"/>
                <a:gd name="T6" fmla="*/ 85223099 w 46"/>
                <a:gd name="T7" fmla="*/ 53674076 h 57"/>
                <a:gd name="T8" fmla="*/ 33347696 w 46"/>
                <a:gd name="T9" fmla="*/ 105497932 h 57"/>
                <a:gd name="T10" fmla="*/ 27790200 w 46"/>
                <a:gd name="T11" fmla="*/ 105497932 h 57"/>
                <a:gd name="T12" fmla="*/ 27790200 w 46"/>
                <a:gd name="T13" fmla="*/ 83288485 h 57"/>
                <a:gd name="T14" fmla="*/ 33347696 w 46"/>
                <a:gd name="T15" fmla="*/ 83288485 h 57"/>
                <a:gd name="T16" fmla="*/ 62990394 w 46"/>
                <a:gd name="T17" fmla="*/ 53674076 h 57"/>
                <a:gd name="T18" fmla="*/ 31495197 w 46"/>
                <a:gd name="T19" fmla="*/ 20359226 h 57"/>
                <a:gd name="T20" fmla="*/ 22232705 w 46"/>
                <a:gd name="T21" fmla="*/ 20359226 h 57"/>
                <a:gd name="T22" fmla="*/ 22232705 w 46"/>
                <a:gd name="T23" fmla="*/ 105497932 h 57"/>
                <a:gd name="T24" fmla="*/ 0 w 46"/>
                <a:gd name="T25" fmla="*/ 105497932 h 5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57">
                  <a:moveTo>
                    <a:pt x="0" y="5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0"/>
                    <a:pt x="46" y="10"/>
                    <a:pt x="46" y="29"/>
                  </a:cubicBezTo>
                  <a:cubicBezTo>
                    <a:pt x="46" y="46"/>
                    <a:pt x="34" y="57"/>
                    <a:pt x="18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27" y="45"/>
                    <a:pt x="34" y="37"/>
                    <a:pt x="34" y="29"/>
                  </a:cubicBezTo>
                  <a:cubicBezTo>
                    <a:pt x="34" y="18"/>
                    <a:pt x="26" y="11"/>
                    <a:pt x="17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57"/>
                    <a:pt x="12" y="57"/>
                    <a:pt x="12" y="57"/>
                  </a:cubicBezTo>
                  <a:lnTo>
                    <a:pt x="0" y="57"/>
                  </a:lnTo>
                  <a:close/>
                </a:path>
              </a:pathLst>
            </a:custGeom>
            <a:solidFill>
              <a:srgbClr val="FFFFFF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1" name="Freeform 787"/>
            <p:cNvSpPr/>
            <p:nvPr/>
          </p:nvSpPr>
          <p:spPr bwMode="auto">
            <a:xfrm>
              <a:off x="9134203" y="769717"/>
              <a:ext cx="45953" cy="77546"/>
            </a:xfrm>
            <a:custGeom>
              <a:avLst/>
              <a:gdLst>
                <a:gd name="T0" fmla="*/ 62108183 w 34"/>
                <a:gd name="T1" fmla="*/ 20359226 h 57"/>
                <a:gd name="T2" fmla="*/ 49321085 w 34"/>
                <a:gd name="T3" fmla="*/ 20359226 h 57"/>
                <a:gd name="T4" fmla="*/ 21920933 w 34"/>
                <a:gd name="T5" fmla="*/ 42568673 h 57"/>
                <a:gd name="T6" fmla="*/ 62108183 w 34"/>
                <a:gd name="T7" fmla="*/ 42568673 h 57"/>
                <a:gd name="T8" fmla="*/ 62108183 w 34"/>
                <a:gd name="T9" fmla="*/ 62929259 h 57"/>
                <a:gd name="T10" fmla="*/ 21920933 w 34"/>
                <a:gd name="T11" fmla="*/ 62929259 h 57"/>
                <a:gd name="T12" fmla="*/ 49321085 w 34"/>
                <a:gd name="T13" fmla="*/ 83288485 h 57"/>
                <a:gd name="T14" fmla="*/ 62108183 w 34"/>
                <a:gd name="T15" fmla="*/ 83288485 h 57"/>
                <a:gd name="T16" fmla="*/ 62108183 w 34"/>
                <a:gd name="T17" fmla="*/ 105497932 h 57"/>
                <a:gd name="T18" fmla="*/ 51148392 w 34"/>
                <a:gd name="T19" fmla="*/ 105497932 h 57"/>
                <a:gd name="T20" fmla="*/ 0 w 34"/>
                <a:gd name="T21" fmla="*/ 51823856 h 57"/>
                <a:gd name="T22" fmla="*/ 51148392 w 34"/>
                <a:gd name="T23" fmla="*/ 0 h 57"/>
                <a:gd name="T24" fmla="*/ 62108183 w 34"/>
                <a:gd name="T25" fmla="*/ 0 h 57"/>
                <a:gd name="T26" fmla="*/ 62108183 w 34"/>
                <a:gd name="T27" fmla="*/ 20359226 h 5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57">
                  <a:moveTo>
                    <a:pt x="34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3" y="18"/>
                    <a:pt x="12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3" y="39"/>
                    <a:pt x="18" y="45"/>
                    <a:pt x="27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8" y="57"/>
                    <a:pt x="0" y="42"/>
                    <a:pt x="0" y="28"/>
                  </a:cubicBezTo>
                  <a:cubicBezTo>
                    <a:pt x="0" y="15"/>
                    <a:pt x="8" y="0"/>
                    <a:pt x="28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FFFFFF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2" name="Freeform 788"/>
            <p:cNvSpPr/>
            <p:nvPr/>
          </p:nvSpPr>
          <p:spPr bwMode="auto">
            <a:xfrm>
              <a:off x="9189922" y="769717"/>
              <a:ext cx="48826" cy="77546"/>
            </a:xfrm>
            <a:custGeom>
              <a:avLst/>
              <a:gdLst>
                <a:gd name="T0" fmla="*/ 66221619 w 36"/>
                <a:gd name="T1" fmla="*/ 20359226 h 57"/>
                <a:gd name="T2" fmla="*/ 49666892 w 36"/>
                <a:gd name="T3" fmla="*/ 20359226 h 57"/>
                <a:gd name="T4" fmla="*/ 22073421 w 36"/>
                <a:gd name="T5" fmla="*/ 51823856 h 57"/>
                <a:gd name="T6" fmla="*/ 49666892 w 36"/>
                <a:gd name="T7" fmla="*/ 83288485 h 57"/>
                <a:gd name="T8" fmla="*/ 66221619 w 36"/>
                <a:gd name="T9" fmla="*/ 83288485 h 57"/>
                <a:gd name="T10" fmla="*/ 66221619 w 36"/>
                <a:gd name="T11" fmla="*/ 105497932 h 57"/>
                <a:gd name="T12" fmla="*/ 47826423 w 36"/>
                <a:gd name="T13" fmla="*/ 105497932 h 57"/>
                <a:gd name="T14" fmla="*/ 0 w 36"/>
                <a:gd name="T15" fmla="*/ 51823856 h 57"/>
                <a:gd name="T16" fmla="*/ 47826423 w 36"/>
                <a:gd name="T17" fmla="*/ 0 h 57"/>
                <a:gd name="T18" fmla="*/ 66221619 w 36"/>
                <a:gd name="T19" fmla="*/ 0 h 57"/>
                <a:gd name="T20" fmla="*/ 66221619 w 36"/>
                <a:gd name="T21" fmla="*/ 20359226 h 5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6" h="57">
                  <a:moveTo>
                    <a:pt x="36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9" y="11"/>
                    <a:pt x="12" y="20"/>
                    <a:pt x="12" y="28"/>
                  </a:cubicBezTo>
                  <a:cubicBezTo>
                    <a:pt x="12" y="36"/>
                    <a:pt x="19" y="45"/>
                    <a:pt x="27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13" y="57"/>
                    <a:pt x="0" y="46"/>
                    <a:pt x="0" y="28"/>
                  </a:cubicBezTo>
                  <a:cubicBezTo>
                    <a:pt x="0" y="11"/>
                    <a:pt x="13" y="0"/>
                    <a:pt x="26" y="0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36" y="11"/>
                  </a:lnTo>
                  <a:close/>
                </a:path>
              </a:pathLst>
            </a:custGeom>
            <a:solidFill>
              <a:srgbClr val="FFFFFF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3" name="Freeform 789"/>
            <p:cNvSpPr/>
            <p:nvPr/>
          </p:nvSpPr>
          <p:spPr bwMode="auto">
            <a:xfrm>
              <a:off x="9243917" y="769717"/>
              <a:ext cx="45953" cy="77546"/>
            </a:xfrm>
            <a:custGeom>
              <a:avLst/>
              <a:gdLst>
                <a:gd name="T0" fmla="*/ 62108183 w 34"/>
                <a:gd name="T1" fmla="*/ 20359226 h 57"/>
                <a:gd name="T2" fmla="*/ 49321085 w 34"/>
                <a:gd name="T3" fmla="*/ 20359226 h 57"/>
                <a:gd name="T4" fmla="*/ 21920933 w 34"/>
                <a:gd name="T5" fmla="*/ 42568673 h 57"/>
                <a:gd name="T6" fmla="*/ 62108183 w 34"/>
                <a:gd name="T7" fmla="*/ 42568673 h 57"/>
                <a:gd name="T8" fmla="*/ 62108183 w 34"/>
                <a:gd name="T9" fmla="*/ 62929259 h 57"/>
                <a:gd name="T10" fmla="*/ 21920933 w 34"/>
                <a:gd name="T11" fmla="*/ 62929259 h 57"/>
                <a:gd name="T12" fmla="*/ 49321085 w 34"/>
                <a:gd name="T13" fmla="*/ 83288485 h 57"/>
                <a:gd name="T14" fmla="*/ 62108183 w 34"/>
                <a:gd name="T15" fmla="*/ 83288485 h 57"/>
                <a:gd name="T16" fmla="*/ 62108183 w 34"/>
                <a:gd name="T17" fmla="*/ 105497932 h 57"/>
                <a:gd name="T18" fmla="*/ 51148392 w 34"/>
                <a:gd name="T19" fmla="*/ 105497932 h 57"/>
                <a:gd name="T20" fmla="*/ 0 w 34"/>
                <a:gd name="T21" fmla="*/ 51823856 h 57"/>
                <a:gd name="T22" fmla="*/ 51148392 w 34"/>
                <a:gd name="T23" fmla="*/ 0 h 57"/>
                <a:gd name="T24" fmla="*/ 62108183 w 34"/>
                <a:gd name="T25" fmla="*/ 0 h 57"/>
                <a:gd name="T26" fmla="*/ 62108183 w 34"/>
                <a:gd name="T27" fmla="*/ 20359226 h 5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57">
                  <a:moveTo>
                    <a:pt x="34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3" y="18"/>
                    <a:pt x="12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3" y="39"/>
                    <a:pt x="18" y="45"/>
                    <a:pt x="27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8" y="57"/>
                    <a:pt x="0" y="42"/>
                    <a:pt x="0" y="28"/>
                  </a:cubicBezTo>
                  <a:cubicBezTo>
                    <a:pt x="0" y="15"/>
                    <a:pt x="8" y="0"/>
                    <a:pt x="28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FFFFFF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4" name="Freeform 790"/>
            <p:cNvSpPr/>
            <p:nvPr/>
          </p:nvSpPr>
          <p:spPr bwMode="auto">
            <a:xfrm>
              <a:off x="9297912" y="768568"/>
              <a:ext cx="87311" cy="78695"/>
            </a:xfrm>
            <a:custGeom>
              <a:avLst/>
              <a:gdLst>
                <a:gd name="T0" fmla="*/ 0 w 64"/>
                <a:gd name="T1" fmla="*/ 106774190 h 58"/>
                <a:gd name="T2" fmla="*/ 9305443 w 64"/>
                <a:gd name="T3" fmla="*/ 22091586 h 58"/>
                <a:gd name="T4" fmla="*/ 27917692 w 64"/>
                <a:gd name="T5" fmla="*/ 0 h 58"/>
                <a:gd name="T6" fmla="*/ 48389393 w 64"/>
                <a:gd name="T7" fmla="*/ 16568011 h 58"/>
                <a:gd name="T8" fmla="*/ 59557016 w 64"/>
                <a:gd name="T9" fmla="*/ 64432210 h 58"/>
                <a:gd name="T10" fmla="*/ 59557016 w 64"/>
                <a:gd name="T11" fmla="*/ 64432210 h 58"/>
                <a:gd name="T12" fmla="*/ 70723274 w 64"/>
                <a:gd name="T13" fmla="*/ 16568011 h 58"/>
                <a:gd name="T14" fmla="*/ 89334160 w 64"/>
                <a:gd name="T15" fmla="*/ 0 h 58"/>
                <a:gd name="T16" fmla="*/ 107946409 w 64"/>
                <a:gd name="T17" fmla="*/ 22091586 h 58"/>
                <a:gd name="T18" fmla="*/ 119112668 w 64"/>
                <a:gd name="T19" fmla="*/ 106774190 h 58"/>
                <a:gd name="T20" fmla="*/ 94917971 w 64"/>
                <a:gd name="T21" fmla="*/ 106774190 h 58"/>
                <a:gd name="T22" fmla="*/ 87473344 w 64"/>
                <a:gd name="T23" fmla="*/ 25772613 h 58"/>
                <a:gd name="T24" fmla="*/ 87473344 w 64"/>
                <a:gd name="T25" fmla="*/ 25772613 h 58"/>
                <a:gd name="T26" fmla="*/ 68862459 w 64"/>
                <a:gd name="T27" fmla="*/ 101251972 h 58"/>
                <a:gd name="T28" fmla="*/ 57694836 w 64"/>
                <a:gd name="T29" fmla="*/ 106774190 h 58"/>
                <a:gd name="T30" fmla="*/ 48389393 w 64"/>
                <a:gd name="T31" fmla="*/ 101251972 h 58"/>
                <a:gd name="T32" fmla="*/ 31639324 w 64"/>
                <a:gd name="T33" fmla="*/ 25772613 h 58"/>
                <a:gd name="T34" fmla="*/ 31639324 w 64"/>
                <a:gd name="T35" fmla="*/ 25772613 h 58"/>
                <a:gd name="T36" fmla="*/ 22333881 w 64"/>
                <a:gd name="T37" fmla="*/ 106774190 h 58"/>
                <a:gd name="T38" fmla="*/ 0 w 64"/>
                <a:gd name="T39" fmla="*/ 106774190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4" h="58">
                  <a:moveTo>
                    <a:pt x="0" y="58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6" y="5"/>
                    <a:pt x="9" y="0"/>
                    <a:pt x="15" y="0"/>
                  </a:cubicBezTo>
                  <a:cubicBezTo>
                    <a:pt x="21" y="0"/>
                    <a:pt x="24" y="3"/>
                    <a:pt x="26" y="9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9" y="3"/>
                    <a:pt x="43" y="0"/>
                    <a:pt x="48" y="0"/>
                  </a:cubicBezTo>
                  <a:cubicBezTo>
                    <a:pt x="55" y="0"/>
                    <a:pt x="57" y="5"/>
                    <a:pt x="58" y="1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6" y="58"/>
                    <a:pt x="34" y="58"/>
                    <a:pt x="31" y="58"/>
                  </a:cubicBezTo>
                  <a:cubicBezTo>
                    <a:pt x="28" y="58"/>
                    <a:pt x="27" y="58"/>
                    <a:pt x="26" y="5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2" y="58"/>
                    <a:pt x="12" y="58"/>
                    <a:pt x="12" y="58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FFFF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" name="Freeform 791"/>
            <p:cNvSpPr/>
            <p:nvPr/>
          </p:nvSpPr>
          <p:spPr bwMode="auto">
            <a:xfrm>
              <a:off x="9393266" y="768568"/>
              <a:ext cx="51698" cy="78695"/>
            </a:xfrm>
            <a:custGeom>
              <a:avLst/>
              <a:gdLst>
                <a:gd name="T0" fmla="*/ 0 w 38"/>
                <a:gd name="T1" fmla="*/ 106774190 h 58"/>
                <a:gd name="T2" fmla="*/ 0 w 38"/>
                <a:gd name="T3" fmla="*/ 36818406 h 58"/>
                <a:gd name="T4" fmla="*/ 35166884 w 38"/>
                <a:gd name="T5" fmla="*/ 0 h 58"/>
                <a:gd name="T6" fmla="*/ 66631920 w 38"/>
                <a:gd name="T7" fmla="*/ 31296187 h 58"/>
                <a:gd name="T8" fmla="*/ 55526373 w 38"/>
                <a:gd name="T9" fmla="*/ 49705390 h 58"/>
                <a:gd name="T10" fmla="*/ 70333769 w 38"/>
                <a:gd name="T11" fmla="*/ 75478003 h 58"/>
                <a:gd name="T12" fmla="*/ 40718977 w 38"/>
                <a:gd name="T13" fmla="*/ 106774190 h 58"/>
                <a:gd name="T14" fmla="*/ 25912942 w 38"/>
                <a:gd name="T15" fmla="*/ 106774190 h 58"/>
                <a:gd name="T16" fmla="*/ 25912942 w 38"/>
                <a:gd name="T17" fmla="*/ 84682604 h 58"/>
                <a:gd name="T18" fmla="*/ 37017128 w 38"/>
                <a:gd name="T19" fmla="*/ 84682604 h 58"/>
                <a:gd name="T20" fmla="*/ 48122675 w 38"/>
                <a:gd name="T21" fmla="*/ 73636811 h 58"/>
                <a:gd name="T22" fmla="*/ 37017128 w 38"/>
                <a:gd name="T23" fmla="*/ 62592375 h 58"/>
                <a:gd name="T24" fmla="*/ 25912942 w 38"/>
                <a:gd name="T25" fmla="*/ 62592375 h 58"/>
                <a:gd name="T26" fmla="*/ 25912942 w 38"/>
                <a:gd name="T27" fmla="*/ 44181815 h 58"/>
                <a:gd name="T28" fmla="*/ 31465035 w 38"/>
                <a:gd name="T29" fmla="*/ 44181815 h 58"/>
                <a:gd name="T30" fmla="*/ 44420826 w 38"/>
                <a:gd name="T31" fmla="*/ 33137379 h 58"/>
                <a:gd name="T32" fmla="*/ 33316640 w 38"/>
                <a:gd name="T33" fmla="*/ 20250394 h 58"/>
                <a:gd name="T34" fmla="*/ 20359489 w 38"/>
                <a:gd name="T35" fmla="*/ 34977214 h 58"/>
                <a:gd name="T36" fmla="*/ 20359489 w 38"/>
                <a:gd name="T37" fmla="*/ 106774190 h 58"/>
                <a:gd name="T38" fmla="*/ 0 w 38"/>
                <a:gd name="T39" fmla="*/ 106774190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8" h="58">
                  <a:moveTo>
                    <a:pt x="0" y="58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6"/>
                    <a:pt x="7" y="0"/>
                    <a:pt x="19" y="0"/>
                  </a:cubicBezTo>
                  <a:cubicBezTo>
                    <a:pt x="28" y="0"/>
                    <a:pt x="36" y="7"/>
                    <a:pt x="36" y="17"/>
                  </a:cubicBezTo>
                  <a:cubicBezTo>
                    <a:pt x="36" y="21"/>
                    <a:pt x="34" y="25"/>
                    <a:pt x="30" y="27"/>
                  </a:cubicBezTo>
                  <a:cubicBezTo>
                    <a:pt x="35" y="30"/>
                    <a:pt x="38" y="35"/>
                    <a:pt x="38" y="41"/>
                  </a:cubicBezTo>
                  <a:cubicBezTo>
                    <a:pt x="38" y="51"/>
                    <a:pt x="32" y="58"/>
                    <a:pt x="22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4" y="46"/>
                    <a:pt x="26" y="44"/>
                    <a:pt x="26" y="40"/>
                  </a:cubicBezTo>
                  <a:cubicBezTo>
                    <a:pt x="26" y="35"/>
                    <a:pt x="23" y="34"/>
                    <a:pt x="20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4"/>
                    <a:pt x="21" y="11"/>
                    <a:pt x="18" y="11"/>
                  </a:cubicBezTo>
                  <a:cubicBezTo>
                    <a:pt x="14" y="11"/>
                    <a:pt x="11" y="14"/>
                    <a:pt x="11" y="19"/>
                  </a:cubicBezTo>
                  <a:cubicBezTo>
                    <a:pt x="11" y="58"/>
                    <a:pt x="11" y="58"/>
                    <a:pt x="11" y="58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FFFF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6" name="Freeform 792"/>
            <p:cNvSpPr/>
            <p:nvPr/>
          </p:nvSpPr>
          <p:spPr bwMode="auto">
            <a:xfrm>
              <a:off x="9451282" y="769717"/>
              <a:ext cx="46528" cy="77546"/>
            </a:xfrm>
            <a:custGeom>
              <a:avLst/>
              <a:gdLst>
                <a:gd name="T0" fmla="*/ 63672200 w 34"/>
                <a:gd name="T1" fmla="*/ 20359226 h 57"/>
                <a:gd name="T2" fmla="*/ 50563620 w 34"/>
                <a:gd name="T3" fmla="*/ 20359226 h 57"/>
                <a:gd name="T4" fmla="*/ 22473024 w 34"/>
                <a:gd name="T5" fmla="*/ 42568673 h 57"/>
                <a:gd name="T6" fmla="*/ 63672200 w 34"/>
                <a:gd name="T7" fmla="*/ 42568673 h 57"/>
                <a:gd name="T8" fmla="*/ 63672200 w 34"/>
                <a:gd name="T9" fmla="*/ 62929259 h 57"/>
                <a:gd name="T10" fmla="*/ 22473024 w 34"/>
                <a:gd name="T11" fmla="*/ 62929259 h 57"/>
                <a:gd name="T12" fmla="*/ 50563620 w 34"/>
                <a:gd name="T13" fmla="*/ 83288485 h 57"/>
                <a:gd name="T14" fmla="*/ 63672200 w 34"/>
                <a:gd name="T15" fmla="*/ 83288485 h 57"/>
                <a:gd name="T16" fmla="*/ 63672200 w 34"/>
                <a:gd name="T17" fmla="*/ 105497932 h 57"/>
                <a:gd name="T18" fmla="*/ 52435688 w 34"/>
                <a:gd name="T19" fmla="*/ 105497932 h 57"/>
                <a:gd name="T20" fmla="*/ 0 w 34"/>
                <a:gd name="T21" fmla="*/ 51823856 h 57"/>
                <a:gd name="T22" fmla="*/ 52435688 w 34"/>
                <a:gd name="T23" fmla="*/ 0 h 57"/>
                <a:gd name="T24" fmla="*/ 63672200 w 34"/>
                <a:gd name="T25" fmla="*/ 0 h 57"/>
                <a:gd name="T26" fmla="*/ 63672200 w 34"/>
                <a:gd name="T27" fmla="*/ 20359226 h 5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57">
                  <a:moveTo>
                    <a:pt x="34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7" y="11"/>
                    <a:pt x="13" y="18"/>
                    <a:pt x="12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3" y="39"/>
                    <a:pt x="17" y="45"/>
                    <a:pt x="27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8" y="57"/>
                    <a:pt x="0" y="42"/>
                    <a:pt x="0" y="28"/>
                  </a:cubicBezTo>
                  <a:cubicBezTo>
                    <a:pt x="0" y="15"/>
                    <a:pt x="8" y="0"/>
                    <a:pt x="28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FFFFFF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7" name="Freeform 793"/>
            <p:cNvSpPr/>
            <p:nvPr/>
          </p:nvSpPr>
          <p:spPr bwMode="auto">
            <a:xfrm>
              <a:off x="9508723" y="768568"/>
              <a:ext cx="51123" cy="78695"/>
            </a:xfrm>
            <a:custGeom>
              <a:avLst/>
              <a:gdLst>
                <a:gd name="T0" fmla="*/ 0 w 38"/>
                <a:gd name="T1" fmla="*/ 106774190 h 58"/>
                <a:gd name="T2" fmla="*/ 0 w 38"/>
                <a:gd name="T3" fmla="*/ 34977214 h 58"/>
                <a:gd name="T4" fmla="*/ 36199120 w 38"/>
                <a:gd name="T5" fmla="*/ 0 h 58"/>
                <a:gd name="T6" fmla="*/ 68777924 w 38"/>
                <a:gd name="T7" fmla="*/ 31296187 h 58"/>
                <a:gd name="T8" fmla="*/ 54298007 w 38"/>
                <a:gd name="T9" fmla="*/ 53387773 h 58"/>
                <a:gd name="T10" fmla="*/ 68777924 w 38"/>
                <a:gd name="T11" fmla="*/ 77319194 h 58"/>
                <a:gd name="T12" fmla="*/ 68777924 w 38"/>
                <a:gd name="T13" fmla="*/ 106774190 h 58"/>
                <a:gd name="T14" fmla="*/ 47058722 w 38"/>
                <a:gd name="T15" fmla="*/ 106774190 h 58"/>
                <a:gd name="T16" fmla="*/ 47058722 w 38"/>
                <a:gd name="T17" fmla="*/ 77319194 h 58"/>
                <a:gd name="T18" fmla="*/ 36199120 w 38"/>
                <a:gd name="T19" fmla="*/ 64432210 h 58"/>
                <a:gd name="T20" fmla="*/ 27149004 w 38"/>
                <a:gd name="T21" fmla="*/ 64432210 h 58"/>
                <a:gd name="T22" fmla="*/ 27149004 w 38"/>
                <a:gd name="T23" fmla="*/ 46023007 h 58"/>
                <a:gd name="T24" fmla="*/ 47058722 w 38"/>
                <a:gd name="T25" fmla="*/ 33137379 h 58"/>
                <a:gd name="T26" fmla="*/ 34389635 w 38"/>
                <a:gd name="T27" fmla="*/ 20250394 h 58"/>
                <a:gd name="T28" fmla="*/ 21719203 w 38"/>
                <a:gd name="T29" fmla="*/ 33137379 h 58"/>
                <a:gd name="T30" fmla="*/ 21719203 w 38"/>
                <a:gd name="T31" fmla="*/ 106774190 h 58"/>
                <a:gd name="T32" fmla="*/ 0 w 38"/>
                <a:gd name="T33" fmla="*/ 106774190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8" h="58">
                  <a:moveTo>
                    <a:pt x="0" y="58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0"/>
                    <a:pt x="5" y="0"/>
                    <a:pt x="20" y="0"/>
                  </a:cubicBezTo>
                  <a:cubicBezTo>
                    <a:pt x="32" y="0"/>
                    <a:pt x="38" y="9"/>
                    <a:pt x="38" y="17"/>
                  </a:cubicBezTo>
                  <a:cubicBezTo>
                    <a:pt x="38" y="22"/>
                    <a:pt x="35" y="27"/>
                    <a:pt x="30" y="29"/>
                  </a:cubicBezTo>
                  <a:cubicBezTo>
                    <a:pt x="37" y="31"/>
                    <a:pt x="38" y="35"/>
                    <a:pt x="38" y="42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7"/>
                    <a:pt x="25" y="35"/>
                    <a:pt x="20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21" y="25"/>
                    <a:pt x="26" y="24"/>
                    <a:pt x="26" y="18"/>
                  </a:cubicBezTo>
                  <a:cubicBezTo>
                    <a:pt x="26" y="14"/>
                    <a:pt x="22" y="11"/>
                    <a:pt x="19" y="11"/>
                  </a:cubicBezTo>
                  <a:cubicBezTo>
                    <a:pt x="15" y="11"/>
                    <a:pt x="12" y="14"/>
                    <a:pt x="12" y="18"/>
                  </a:cubicBezTo>
                  <a:cubicBezTo>
                    <a:pt x="12" y="58"/>
                    <a:pt x="12" y="58"/>
                    <a:pt x="12" y="58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FFFF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7" name="Line 794"/>
            <p:cNvSpPr>
              <a:spLocks noChangeShapeType="1"/>
            </p:cNvSpPr>
            <p:nvPr/>
          </p:nvSpPr>
          <p:spPr bwMode="auto">
            <a:xfrm>
              <a:off x="8981131" y="987445"/>
              <a:ext cx="659134" cy="0"/>
            </a:xfrm>
            <a:prstGeom prst="line">
              <a:avLst/>
            </a:prstGeom>
            <a:noFill/>
            <a:ln w="14288" cap="flat">
              <a:solidFill>
                <a:srgbClr val="FFFF00">
                  <a:alpha val="31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FFFF00"/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99" name="Freeform 795"/>
            <p:cNvSpPr/>
            <p:nvPr/>
          </p:nvSpPr>
          <p:spPr bwMode="auto">
            <a:xfrm>
              <a:off x="9004960" y="915044"/>
              <a:ext cx="31593" cy="51123"/>
            </a:xfrm>
            <a:custGeom>
              <a:avLst/>
              <a:gdLst>
                <a:gd name="T0" fmla="*/ 41509081 w 23"/>
                <a:gd name="T1" fmla="*/ 12669087 h 38"/>
                <a:gd name="T2" fmla="*/ 20755227 w 23"/>
                <a:gd name="T3" fmla="*/ 12669087 h 38"/>
                <a:gd name="T4" fmla="*/ 15094586 w 23"/>
                <a:gd name="T5" fmla="*/ 18098887 h 38"/>
                <a:gd name="T6" fmla="*/ 43396420 w 23"/>
                <a:gd name="T7" fmla="*/ 48868207 h 38"/>
                <a:gd name="T8" fmla="*/ 22641192 w 23"/>
                <a:gd name="T9" fmla="*/ 68777924 h 38"/>
                <a:gd name="T10" fmla="*/ 0 w 23"/>
                <a:gd name="T11" fmla="*/ 68777924 h 38"/>
                <a:gd name="T12" fmla="*/ 0 w 23"/>
                <a:gd name="T13" fmla="*/ 56108838 h 38"/>
                <a:gd name="T14" fmla="*/ 22641192 w 23"/>
                <a:gd name="T15" fmla="*/ 56108838 h 38"/>
                <a:gd name="T16" fmla="*/ 28301834 w 23"/>
                <a:gd name="T17" fmla="*/ 50679037 h 38"/>
                <a:gd name="T18" fmla="*/ 0 w 23"/>
                <a:gd name="T19" fmla="*/ 18098887 h 38"/>
                <a:gd name="T20" fmla="*/ 16980551 w 23"/>
                <a:gd name="T21" fmla="*/ 0 h 38"/>
                <a:gd name="T22" fmla="*/ 41509081 w 23"/>
                <a:gd name="T23" fmla="*/ 0 h 38"/>
                <a:gd name="T24" fmla="*/ 41509081 w 23"/>
                <a:gd name="T25" fmla="*/ 12669087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" h="38">
                  <a:moveTo>
                    <a:pt x="2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8" y="9"/>
                    <a:pt x="8" y="10"/>
                  </a:cubicBezTo>
                  <a:cubicBezTo>
                    <a:pt x="8" y="14"/>
                    <a:pt x="23" y="19"/>
                    <a:pt x="23" y="27"/>
                  </a:cubicBezTo>
                  <a:cubicBezTo>
                    <a:pt x="23" y="32"/>
                    <a:pt x="21" y="38"/>
                    <a:pt x="12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4" y="31"/>
                    <a:pt x="15" y="29"/>
                    <a:pt x="15" y="28"/>
                  </a:cubicBezTo>
                  <a:cubicBezTo>
                    <a:pt x="15" y="24"/>
                    <a:pt x="0" y="20"/>
                    <a:pt x="0" y="10"/>
                  </a:cubicBezTo>
                  <a:cubicBezTo>
                    <a:pt x="0" y="3"/>
                    <a:pt x="5" y="0"/>
                    <a:pt x="9" y="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0" name="Freeform 796"/>
            <p:cNvSpPr/>
            <p:nvPr/>
          </p:nvSpPr>
          <p:spPr bwMode="auto">
            <a:xfrm>
              <a:off x="9086527" y="915044"/>
              <a:ext cx="56867" cy="51123"/>
            </a:xfrm>
            <a:custGeom>
              <a:avLst/>
              <a:gdLst>
                <a:gd name="T0" fmla="*/ 0 w 42"/>
                <a:gd name="T1" fmla="*/ 68777924 h 38"/>
                <a:gd name="T2" fmla="*/ 5499851 w 42"/>
                <a:gd name="T3" fmla="*/ 14479917 h 38"/>
                <a:gd name="T4" fmla="*/ 18332838 w 42"/>
                <a:gd name="T5" fmla="*/ 0 h 38"/>
                <a:gd name="T6" fmla="*/ 31165824 w 42"/>
                <a:gd name="T7" fmla="*/ 9050116 h 38"/>
                <a:gd name="T8" fmla="*/ 38498959 w 42"/>
                <a:gd name="T9" fmla="*/ 41628921 h 38"/>
                <a:gd name="T10" fmla="*/ 38498959 w 42"/>
                <a:gd name="T11" fmla="*/ 41628921 h 38"/>
                <a:gd name="T12" fmla="*/ 45830740 w 42"/>
                <a:gd name="T13" fmla="*/ 9050116 h 38"/>
                <a:gd name="T14" fmla="*/ 58663726 w 42"/>
                <a:gd name="T15" fmla="*/ 0 h 38"/>
                <a:gd name="T16" fmla="*/ 71496713 w 42"/>
                <a:gd name="T17" fmla="*/ 14479917 h 38"/>
                <a:gd name="T18" fmla="*/ 76996564 w 42"/>
                <a:gd name="T19" fmla="*/ 68777924 h 38"/>
                <a:gd name="T20" fmla="*/ 62330294 w 42"/>
                <a:gd name="T21" fmla="*/ 68777924 h 38"/>
                <a:gd name="T22" fmla="*/ 56830443 w 42"/>
                <a:gd name="T23" fmla="*/ 16289402 h 38"/>
                <a:gd name="T24" fmla="*/ 56830443 w 42"/>
                <a:gd name="T25" fmla="*/ 16289402 h 38"/>
                <a:gd name="T26" fmla="*/ 43997456 w 42"/>
                <a:gd name="T27" fmla="*/ 65157609 h 38"/>
                <a:gd name="T28" fmla="*/ 38498959 w 42"/>
                <a:gd name="T29" fmla="*/ 68777924 h 38"/>
                <a:gd name="T30" fmla="*/ 31165824 w 42"/>
                <a:gd name="T31" fmla="*/ 65157609 h 38"/>
                <a:gd name="T32" fmla="*/ 20166121 w 42"/>
                <a:gd name="T33" fmla="*/ 16289402 h 38"/>
                <a:gd name="T34" fmla="*/ 20166121 w 42"/>
                <a:gd name="T35" fmla="*/ 16289402 h 38"/>
                <a:gd name="T36" fmla="*/ 14666270 w 42"/>
                <a:gd name="T37" fmla="*/ 68777924 h 38"/>
                <a:gd name="T38" fmla="*/ 0 w 42"/>
                <a:gd name="T39" fmla="*/ 68777924 h 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2" h="38">
                  <a:moveTo>
                    <a:pt x="0" y="3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4" y="3"/>
                    <a:pt x="6" y="0"/>
                    <a:pt x="10" y="0"/>
                  </a:cubicBezTo>
                  <a:cubicBezTo>
                    <a:pt x="14" y="0"/>
                    <a:pt x="16" y="2"/>
                    <a:pt x="17" y="5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2"/>
                    <a:pt x="28" y="0"/>
                    <a:pt x="32" y="0"/>
                  </a:cubicBezTo>
                  <a:cubicBezTo>
                    <a:pt x="36" y="0"/>
                    <a:pt x="38" y="3"/>
                    <a:pt x="39" y="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8"/>
                    <a:pt x="23" y="38"/>
                    <a:pt x="21" y="38"/>
                  </a:cubicBezTo>
                  <a:cubicBezTo>
                    <a:pt x="19" y="38"/>
                    <a:pt x="18" y="38"/>
                    <a:pt x="17" y="36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38"/>
                    <a:pt x="8" y="38"/>
                    <a:pt x="8" y="38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1" name="Freeform 797"/>
            <p:cNvSpPr/>
            <p:nvPr/>
          </p:nvSpPr>
          <p:spPr bwMode="auto">
            <a:xfrm>
              <a:off x="9193943" y="915044"/>
              <a:ext cx="32167" cy="51123"/>
            </a:xfrm>
            <a:custGeom>
              <a:avLst/>
              <a:gdLst>
                <a:gd name="T0" fmla="*/ 6269119 w 56"/>
                <a:gd name="T1" fmla="*/ 5938884 h 89"/>
                <a:gd name="T2" fmla="*/ 0 w 56"/>
                <a:gd name="T3" fmla="*/ 5938884 h 89"/>
                <a:gd name="T4" fmla="*/ 0 w 56"/>
                <a:gd name="T5" fmla="*/ 0 h 89"/>
                <a:gd name="T6" fmla="*/ 18477069 w 56"/>
                <a:gd name="T7" fmla="*/ 0 h 89"/>
                <a:gd name="T8" fmla="*/ 18477069 w 56"/>
                <a:gd name="T9" fmla="*/ 5938884 h 89"/>
                <a:gd name="T10" fmla="*/ 12207951 w 56"/>
                <a:gd name="T11" fmla="*/ 5938884 h 89"/>
                <a:gd name="T12" fmla="*/ 12207951 w 56"/>
                <a:gd name="T13" fmla="*/ 29365855 h 89"/>
                <a:gd name="T14" fmla="*/ 6269119 w 56"/>
                <a:gd name="T15" fmla="*/ 29365855 h 89"/>
                <a:gd name="T16" fmla="*/ 6269119 w 56"/>
                <a:gd name="T17" fmla="*/ 5938884 h 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6" h="89">
                  <a:moveTo>
                    <a:pt x="19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8"/>
                  </a:lnTo>
                  <a:lnTo>
                    <a:pt x="37" y="18"/>
                  </a:lnTo>
                  <a:lnTo>
                    <a:pt x="37" y="89"/>
                  </a:lnTo>
                  <a:lnTo>
                    <a:pt x="19" y="89"/>
                  </a:lnTo>
                  <a:lnTo>
                    <a:pt x="19" y="18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2" name="Freeform 798"/>
            <p:cNvSpPr/>
            <p:nvPr/>
          </p:nvSpPr>
          <p:spPr bwMode="auto">
            <a:xfrm>
              <a:off x="9276659" y="915044"/>
              <a:ext cx="55719" cy="52846"/>
            </a:xfrm>
            <a:custGeom>
              <a:avLst/>
              <a:gdLst>
                <a:gd name="T0" fmla="*/ 44325144 w 41"/>
                <a:gd name="T1" fmla="*/ 0 h 39"/>
                <a:gd name="T2" fmla="*/ 44325144 w 41"/>
                <a:gd name="T3" fmla="*/ 44066789 h 39"/>
                <a:gd name="T4" fmla="*/ 53559549 w 41"/>
                <a:gd name="T5" fmla="*/ 56919207 h 39"/>
                <a:gd name="T6" fmla="*/ 60947073 w 41"/>
                <a:gd name="T7" fmla="*/ 44066789 h 39"/>
                <a:gd name="T8" fmla="*/ 60947073 w 41"/>
                <a:gd name="T9" fmla="*/ 0 h 39"/>
                <a:gd name="T10" fmla="*/ 75722121 w 41"/>
                <a:gd name="T11" fmla="*/ 0 h 39"/>
                <a:gd name="T12" fmla="*/ 75722121 w 41"/>
                <a:gd name="T13" fmla="*/ 53247088 h 39"/>
                <a:gd name="T14" fmla="*/ 55406430 w 41"/>
                <a:gd name="T15" fmla="*/ 71607685 h 39"/>
                <a:gd name="T16" fmla="*/ 36937620 w 41"/>
                <a:gd name="T17" fmla="*/ 64263446 h 39"/>
                <a:gd name="T18" fmla="*/ 20315691 w 41"/>
                <a:gd name="T19" fmla="*/ 71607685 h 39"/>
                <a:gd name="T20" fmla="*/ 0 w 41"/>
                <a:gd name="T21" fmla="*/ 53247088 h 39"/>
                <a:gd name="T22" fmla="*/ 0 w 41"/>
                <a:gd name="T23" fmla="*/ 0 h 39"/>
                <a:gd name="T24" fmla="*/ 14775048 w 41"/>
                <a:gd name="T25" fmla="*/ 0 h 39"/>
                <a:gd name="T26" fmla="*/ 14775048 w 41"/>
                <a:gd name="T27" fmla="*/ 44066789 h 39"/>
                <a:gd name="T28" fmla="*/ 22162572 w 41"/>
                <a:gd name="T29" fmla="*/ 56919207 h 39"/>
                <a:gd name="T30" fmla="*/ 29550096 w 41"/>
                <a:gd name="T31" fmla="*/ 44066789 h 39"/>
                <a:gd name="T32" fmla="*/ 29550096 w 41"/>
                <a:gd name="T33" fmla="*/ 0 h 39"/>
                <a:gd name="T34" fmla="*/ 44325144 w 41"/>
                <a:gd name="T35" fmla="*/ 0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1" h="39">
                  <a:moveTo>
                    <a:pt x="24" y="0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9"/>
                    <a:pt x="25" y="31"/>
                    <a:pt x="29" y="31"/>
                  </a:cubicBezTo>
                  <a:cubicBezTo>
                    <a:pt x="33" y="31"/>
                    <a:pt x="33" y="29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34"/>
                    <a:pt x="36" y="39"/>
                    <a:pt x="30" y="39"/>
                  </a:cubicBezTo>
                  <a:cubicBezTo>
                    <a:pt x="26" y="39"/>
                    <a:pt x="23" y="38"/>
                    <a:pt x="20" y="35"/>
                  </a:cubicBezTo>
                  <a:cubicBezTo>
                    <a:pt x="18" y="38"/>
                    <a:pt x="15" y="39"/>
                    <a:pt x="11" y="39"/>
                  </a:cubicBezTo>
                  <a:cubicBezTo>
                    <a:pt x="4" y="39"/>
                    <a:pt x="0" y="34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8" y="31"/>
                    <a:pt x="12" y="31"/>
                  </a:cubicBezTo>
                  <a:cubicBezTo>
                    <a:pt x="16" y="31"/>
                    <a:pt x="16" y="29"/>
                    <a:pt x="16" y="24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3" name="Freeform 799"/>
            <p:cNvSpPr/>
            <p:nvPr/>
          </p:nvSpPr>
          <p:spPr bwMode="auto">
            <a:xfrm>
              <a:off x="9382352" y="915044"/>
              <a:ext cx="32742" cy="51123"/>
            </a:xfrm>
            <a:custGeom>
              <a:avLst/>
              <a:gdLst>
                <a:gd name="T0" fmla="*/ 6269231 w 57"/>
                <a:gd name="T1" fmla="*/ 5938884 h 89"/>
                <a:gd name="T2" fmla="*/ 0 w 57"/>
                <a:gd name="T3" fmla="*/ 5938884 h 89"/>
                <a:gd name="T4" fmla="*/ 0 w 57"/>
                <a:gd name="T5" fmla="*/ 0 h 89"/>
                <a:gd name="T6" fmla="*/ 18807694 w 57"/>
                <a:gd name="T7" fmla="*/ 0 h 89"/>
                <a:gd name="T8" fmla="*/ 18807694 w 57"/>
                <a:gd name="T9" fmla="*/ 5938884 h 89"/>
                <a:gd name="T10" fmla="*/ 12538463 w 57"/>
                <a:gd name="T11" fmla="*/ 5938884 h 89"/>
                <a:gd name="T12" fmla="*/ 12538463 w 57"/>
                <a:gd name="T13" fmla="*/ 29365855 h 89"/>
                <a:gd name="T14" fmla="*/ 6269231 w 57"/>
                <a:gd name="T15" fmla="*/ 29365855 h 89"/>
                <a:gd name="T16" fmla="*/ 6269231 w 57"/>
                <a:gd name="T17" fmla="*/ 5938884 h 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89">
                  <a:moveTo>
                    <a:pt x="19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8"/>
                  </a:lnTo>
                  <a:lnTo>
                    <a:pt x="38" y="18"/>
                  </a:lnTo>
                  <a:lnTo>
                    <a:pt x="38" y="89"/>
                  </a:lnTo>
                  <a:lnTo>
                    <a:pt x="19" y="89"/>
                  </a:lnTo>
                  <a:lnTo>
                    <a:pt x="19" y="18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4" name="Freeform 800"/>
            <p:cNvSpPr/>
            <p:nvPr/>
          </p:nvSpPr>
          <p:spPr bwMode="auto">
            <a:xfrm>
              <a:off x="9480002" y="915044"/>
              <a:ext cx="26998" cy="51123"/>
            </a:xfrm>
            <a:custGeom>
              <a:avLst/>
              <a:gdLst>
                <a:gd name="T0" fmla="*/ 0 w 20"/>
                <a:gd name="T1" fmla="*/ 68777924 h 38"/>
                <a:gd name="T2" fmla="*/ 0 w 20"/>
                <a:gd name="T3" fmla="*/ 21719203 h 38"/>
                <a:gd name="T4" fmla="*/ 20044665 w 20"/>
                <a:gd name="T5" fmla="*/ 0 h 38"/>
                <a:gd name="T6" fmla="*/ 36444600 w 20"/>
                <a:gd name="T7" fmla="*/ 0 h 38"/>
                <a:gd name="T8" fmla="*/ 36444600 w 20"/>
                <a:gd name="T9" fmla="*/ 14479917 h 38"/>
                <a:gd name="T10" fmla="*/ 23689395 w 20"/>
                <a:gd name="T11" fmla="*/ 14479917 h 38"/>
                <a:gd name="T12" fmla="*/ 14577570 w 20"/>
                <a:gd name="T13" fmla="*/ 21719203 h 38"/>
                <a:gd name="T14" fmla="*/ 14577570 w 20"/>
                <a:gd name="T15" fmla="*/ 28958489 h 38"/>
                <a:gd name="T16" fmla="*/ 36444600 w 20"/>
                <a:gd name="T17" fmla="*/ 28958489 h 38"/>
                <a:gd name="T18" fmla="*/ 36444600 w 20"/>
                <a:gd name="T19" fmla="*/ 43438406 h 38"/>
                <a:gd name="T20" fmla="*/ 14577570 w 20"/>
                <a:gd name="T21" fmla="*/ 43438406 h 38"/>
                <a:gd name="T22" fmla="*/ 14577570 w 20"/>
                <a:gd name="T23" fmla="*/ 68777924 h 38"/>
                <a:gd name="T24" fmla="*/ 0 w 20"/>
                <a:gd name="T25" fmla="*/ 68777924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38">
                  <a:moveTo>
                    <a:pt x="0" y="38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4" y="0"/>
                    <a:pt x="1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8"/>
                    <a:pt x="8" y="9"/>
                    <a:pt x="8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38"/>
                    <a:pt x="8" y="38"/>
                    <a:pt x="8" y="38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5" name="Freeform 801"/>
            <p:cNvSpPr/>
            <p:nvPr/>
          </p:nvSpPr>
          <p:spPr bwMode="auto">
            <a:xfrm>
              <a:off x="9572484" y="915044"/>
              <a:ext cx="31019" cy="51123"/>
            </a:xfrm>
            <a:custGeom>
              <a:avLst/>
              <a:gdLst>
                <a:gd name="T0" fmla="*/ 40014510 w 23"/>
                <a:gd name="T1" fmla="*/ 12669087 h 38"/>
                <a:gd name="T2" fmla="*/ 20007255 w 23"/>
                <a:gd name="T3" fmla="*/ 12669087 h 38"/>
                <a:gd name="T4" fmla="*/ 14550608 w 23"/>
                <a:gd name="T5" fmla="*/ 18098887 h 38"/>
                <a:gd name="T6" fmla="*/ 41833842 w 23"/>
                <a:gd name="T7" fmla="*/ 48868207 h 38"/>
                <a:gd name="T8" fmla="*/ 23644570 w 23"/>
                <a:gd name="T9" fmla="*/ 68777924 h 38"/>
                <a:gd name="T10" fmla="*/ 0 w 23"/>
                <a:gd name="T11" fmla="*/ 68777924 h 38"/>
                <a:gd name="T12" fmla="*/ 0 w 23"/>
                <a:gd name="T13" fmla="*/ 56108838 h 38"/>
                <a:gd name="T14" fmla="*/ 21826587 w 23"/>
                <a:gd name="T15" fmla="*/ 56108838 h 38"/>
                <a:gd name="T16" fmla="*/ 27283233 w 23"/>
                <a:gd name="T17" fmla="*/ 50679037 h 38"/>
                <a:gd name="T18" fmla="*/ 0 w 23"/>
                <a:gd name="T19" fmla="*/ 18098887 h 38"/>
                <a:gd name="T20" fmla="*/ 16369940 w 23"/>
                <a:gd name="T21" fmla="*/ 0 h 38"/>
                <a:gd name="T22" fmla="*/ 40014510 w 23"/>
                <a:gd name="T23" fmla="*/ 0 h 38"/>
                <a:gd name="T24" fmla="*/ 40014510 w 23"/>
                <a:gd name="T25" fmla="*/ 12669087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" h="38">
                  <a:moveTo>
                    <a:pt x="2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8" y="9"/>
                    <a:pt x="8" y="10"/>
                  </a:cubicBezTo>
                  <a:cubicBezTo>
                    <a:pt x="8" y="14"/>
                    <a:pt x="23" y="19"/>
                    <a:pt x="23" y="27"/>
                  </a:cubicBezTo>
                  <a:cubicBezTo>
                    <a:pt x="23" y="32"/>
                    <a:pt x="21" y="38"/>
                    <a:pt x="13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4" y="31"/>
                    <a:pt x="15" y="29"/>
                    <a:pt x="15" y="28"/>
                  </a:cubicBezTo>
                  <a:cubicBezTo>
                    <a:pt x="15" y="24"/>
                    <a:pt x="0" y="20"/>
                    <a:pt x="0" y="10"/>
                  </a:cubicBezTo>
                  <a:cubicBezTo>
                    <a:pt x="0" y="3"/>
                    <a:pt x="5" y="0"/>
                    <a:pt x="9" y="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6" name="Freeform 802"/>
            <p:cNvSpPr/>
            <p:nvPr/>
          </p:nvSpPr>
          <p:spPr bwMode="auto">
            <a:xfrm>
              <a:off x="9109504" y="1031651"/>
              <a:ext cx="13786" cy="37912"/>
            </a:xfrm>
            <a:custGeom>
              <a:avLst/>
              <a:gdLst>
                <a:gd name="T0" fmla="*/ 0 w 24"/>
                <a:gd name="T1" fmla="*/ 0 h 66"/>
                <a:gd name="T2" fmla="*/ 7918908 w 24"/>
                <a:gd name="T3" fmla="*/ 0 h 66"/>
                <a:gd name="T4" fmla="*/ 7918908 w 24"/>
                <a:gd name="T5" fmla="*/ 21777572 h 66"/>
                <a:gd name="T6" fmla="*/ 3299449 w 24"/>
                <a:gd name="T7" fmla="*/ 21777572 h 66"/>
                <a:gd name="T8" fmla="*/ 3299449 w 24"/>
                <a:gd name="T9" fmla="*/ 3629787 h 66"/>
                <a:gd name="T10" fmla="*/ 0 w 24"/>
                <a:gd name="T11" fmla="*/ 3629787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0" y="6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7" name="Freeform 803"/>
            <p:cNvSpPr/>
            <p:nvPr/>
          </p:nvSpPr>
          <p:spPr bwMode="auto">
            <a:xfrm>
              <a:off x="9199113" y="1029927"/>
              <a:ext cx="26998" cy="39635"/>
            </a:xfrm>
            <a:custGeom>
              <a:avLst/>
              <a:gdLst>
                <a:gd name="T0" fmla="*/ 36444600 w 20"/>
                <a:gd name="T1" fmla="*/ 54170111 h 29"/>
                <a:gd name="T2" fmla="*/ 9111825 w 20"/>
                <a:gd name="T3" fmla="*/ 54170111 h 29"/>
                <a:gd name="T4" fmla="*/ 0 w 20"/>
                <a:gd name="T5" fmla="*/ 48566542 h 29"/>
                <a:gd name="T6" fmla="*/ 7289460 w 20"/>
                <a:gd name="T7" fmla="*/ 37358038 h 29"/>
                <a:gd name="T8" fmla="*/ 18222300 w 20"/>
                <a:gd name="T9" fmla="*/ 26150900 h 29"/>
                <a:gd name="T10" fmla="*/ 25511760 w 20"/>
                <a:gd name="T11" fmla="*/ 16812074 h 29"/>
                <a:gd name="T12" fmla="*/ 18222300 w 20"/>
                <a:gd name="T13" fmla="*/ 11207138 h 29"/>
                <a:gd name="T14" fmla="*/ 12755205 w 20"/>
                <a:gd name="T15" fmla="*/ 16812074 h 29"/>
                <a:gd name="T16" fmla="*/ 16399935 w 20"/>
                <a:gd name="T17" fmla="*/ 24282588 h 29"/>
                <a:gd name="T18" fmla="*/ 9111825 w 20"/>
                <a:gd name="T19" fmla="*/ 31754469 h 29"/>
                <a:gd name="T20" fmla="*/ 1822365 w 20"/>
                <a:gd name="T21" fmla="*/ 16812074 h 29"/>
                <a:gd name="T22" fmla="*/ 18222300 w 20"/>
                <a:gd name="T23" fmla="*/ 0 h 29"/>
                <a:gd name="T24" fmla="*/ 34622235 w 20"/>
                <a:gd name="T25" fmla="*/ 16812074 h 29"/>
                <a:gd name="T26" fmla="*/ 27334125 w 20"/>
                <a:gd name="T27" fmla="*/ 31754469 h 29"/>
                <a:gd name="T28" fmla="*/ 14577570 w 20"/>
                <a:gd name="T29" fmla="*/ 44829918 h 29"/>
                <a:gd name="T30" fmla="*/ 36444600 w 20"/>
                <a:gd name="T31" fmla="*/ 44829918 h 29"/>
                <a:gd name="T32" fmla="*/ 36444600 w 20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4" y="10"/>
                    <a:pt x="14" y="9"/>
                  </a:cubicBezTo>
                  <a:cubicBezTo>
                    <a:pt x="14" y="8"/>
                    <a:pt x="12" y="6"/>
                    <a:pt x="10" y="6"/>
                  </a:cubicBezTo>
                  <a:cubicBezTo>
                    <a:pt x="8" y="6"/>
                    <a:pt x="7" y="8"/>
                    <a:pt x="7" y="9"/>
                  </a:cubicBezTo>
                  <a:cubicBezTo>
                    <a:pt x="7" y="11"/>
                    <a:pt x="8" y="12"/>
                    <a:pt x="9" y="1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8" y="15"/>
                    <a:pt x="15" y="17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8" name="Freeform 804"/>
            <p:cNvSpPr/>
            <p:nvPr/>
          </p:nvSpPr>
          <p:spPr bwMode="auto">
            <a:xfrm>
              <a:off x="9293891" y="1031651"/>
              <a:ext cx="27572" cy="37912"/>
            </a:xfrm>
            <a:custGeom>
              <a:avLst/>
              <a:gdLst>
                <a:gd name="T0" fmla="*/ 0 w 20"/>
                <a:gd name="T1" fmla="*/ 40332952 h 28"/>
                <a:gd name="T2" fmla="*/ 17104290 w 20"/>
                <a:gd name="T3" fmla="*/ 40332952 h 28"/>
                <a:gd name="T4" fmla="*/ 24707269 w 20"/>
                <a:gd name="T5" fmla="*/ 34833004 h 28"/>
                <a:gd name="T6" fmla="*/ 17104290 w 20"/>
                <a:gd name="T7" fmla="*/ 29333056 h 28"/>
                <a:gd name="T8" fmla="*/ 5701890 w 20"/>
                <a:gd name="T9" fmla="*/ 29333056 h 28"/>
                <a:gd name="T10" fmla="*/ 5701890 w 20"/>
                <a:gd name="T11" fmla="*/ 21999792 h 28"/>
                <a:gd name="T12" fmla="*/ 22806180 w 20"/>
                <a:gd name="T13" fmla="*/ 9166580 h 28"/>
                <a:gd name="T14" fmla="*/ 22806180 w 20"/>
                <a:gd name="T15" fmla="*/ 9166580 h 28"/>
                <a:gd name="T16" fmla="*/ 1901089 w 20"/>
                <a:gd name="T17" fmla="*/ 9166580 h 28"/>
                <a:gd name="T18" fmla="*/ 1901089 w 20"/>
                <a:gd name="T19" fmla="*/ 0 h 28"/>
                <a:gd name="T20" fmla="*/ 24707269 w 20"/>
                <a:gd name="T21" fmla="*/ 0 h 28"/>
                <a:gd name="T22" fmla="*/ 34209959 w 20"/>
                <a:gd name="T23" fmla="*/ 7333264 h 28"/>
                <a:gd name="T24" fmla="*/ 22806180 w 20"/>
                <a:gd name="T25" fmla="*/ 20166476 h 28"/>
                <a:gd name="T26" fmla="*/ 38010759 w 20"/>
                <a:gd name="T27" fmla="*/ 34833004 h 28"/>
                <a:gd name="T28" fmla="*/ 17104290 w 20"/>
                <a:gd name="T29" fmla="*/ 51332848 h 28"/>
                <a:gd name="T30" fmla="*/ 0 w 20"/>
                <a:gd name="T31" fmla="*/ 51332848 h 28"/>
                <a:gd name="T32" fmla="*/ 0 w 20"/>
                <a:gd name="T33" fmla="*/ 40332952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1" y="22"/>
                    <a:pt x="13" y="22"/>
                    <a:pt x="13" y="19"/>
                  </a:cubicBezTo>
                  <a:cubicBezTo>
                    <a:pt x="13" y="16"/>
                    <a:pt x="11" y="16"/>
                    <a:pt x="9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5" y="9"/>
                    <a:pt x="12" y="11"/>
                  </a:cubicBezTo>
                  <a:cubicBezTo>
                    <a:pt x="16" y="12"/>
                    <a:pt x="20" y="15"/>
                    <a:pt x="20" y="19"/>
                  </a:cubicBezTo>
                  <a:cubicBezTo>
                    <a:pt x="20" y="26"/>
                    <a:pt x="15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" name="Freeform 805"/>
            <p:cNvSpPr/>
            <p:nvPr/>
          </p:nvSpPr>
          <p:spPr bwMode="auto">
            <a:xfrm>
              <a:off x="9387522" y="1031651"/>
              <a:ext cx="28721" cy="37912"/>
            </a:xfrm>
            <a:custGeom>
              <a:avLst/>
              <a:gdLst>
                <a:gd name="T0" fmla="*/ 29928650 w 21"/>
                <a:gd name="T1" fmla="*/ 0 h 28"/>
                <a:gd name="T2" fmla="*/ 11223073 w 21"/>
                <a:gd name="T3" fmla="*/ 31166372 h 28"/>
                <a:gd name="T4" fmla="*/ 24317113 w 21"/>
                <a:gd name="T5" fmla="*/ 31166372 h 28"/>
                <a:gd name="T6" fmla="*/ 24317113 w 21"/>
                <a:gd name="T7" fmla="*/ 16499844 h 28"/>
                <a:gd name="T8" fmla="*/ 31798250 w 21"/>
                <a:gd name="T9" fmla="*/ 1833316 h 28"/>
                <a:gd name="T10" fmla="*/ 33669218 w 21"/>
                <a:gd name="T11" fmla="*/ 0 h 28"/>
                <a:gd name="T12" fmla="*/ 33669218 w 21"/>
                <a:gd name="T13" fmla="*/ 1833316 h 28"/>
                <a:gd name="T14" fmla="*/ 33669218 w 21"/>
                <a:gd name="T15" fmla="*/ 31166372 h 28"/>
                <a:gd name="T16" fmla="*/ 39280754 w 21"/>
                <a:gd name="T17" fmla="*/ 31166372 h 28"/>
                <a:gd name="T18" fmla="*/ 39280754 w 21"/>
                <a:gd name="T19" fmla="*/ 40332952 h 28"/>
                <a:gd name="T20" fmla="*/ 33669218 w 21"/>
                <a:gd name="T21" fmla="*/ 40332952 h 28"/>
                <a:gd name="T22" fmla="*/ 33669218 w 21"/>
                <a:gd name="T23" fmla="*/ 51332848 h 28"/>
                <a:gd name="T24" fmla="*/ 24317113 w 21"/>
                <a:gd name="T25" fmla="*/ 51332848 h 28"/>
                <a:gd name="T26" fmla="*/ 24317113 w 21"/>
                <a:gd name="T27" fmla="*/ 40332952 h 28"/>
                <a:gd name="T28" fmla="*/ 7482504 w 21"/>
                <a:gd name="T29" fmla="*/ 40332952 h 28"/>
                <a:gd name="T30" fmla="*/ 0 w 21"/>
                <a:gd name="T31" fmla="*/ 32999688 h 28"/>
                <a:gd name="T32" fmla="*/ 3740568 w 21"/>
                <a:gd name="T33" fmla="*/ 25666424 h 28"/>
                <a:gd name="T34" fmla="*/ 18705577 w 21"/>
                <a:gd name="T35" fmla="*/ 0 h 28"/>
                <a:gd name="T36" fmla="*/ 29928650 w 21"/>
                <a:gd name="T37" fmla="*/ 0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" h="28">
                  <a:moveTo>
                    <a:pt x="16" y="0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1"/>
                    <a:pt x="0" y="18"/>
                  </a:cubicBezTo>
                  <a:cubicBezTo>
                    <a:pt x="0" y="17"/>
                    <a:pt x="1" y="15"/>
                    <a:pt x="2" y="1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" name="Freeform 806"/>
            <p:cNvSpPr/>
            <p:nvPr/>
          </p:nvSpPr>
          <p:spPr bwMode="auto">
            <a:xfrm>
              <a:off x="9484024" y="1031651"/>
              <a:ext cx="25849" cy="37912"/>
            </a:xfrm>
            <a:custGeom>
              <a:avLst/>
              <a:gdLst>
                <a:gd name="T0" fmla="*/ 31465035 w 19"/>
                <a:gd name="T1" fmla="*/ 9166580 h 28"/>
                <a:gd name="T2" fmla="*/ 12955791 w 19"/>
                <a:gd name="T3" fmla="*/ 9166580 h 28"/>
                <a:gd name="T4" fmla="*/ 12955791 w 19"/>
                <a:gd name="T5" fmla="*/ 18333160 h 28"/>
                <a:gd name="T6" fmla="*/ 18509244 w 19"/>
                <a:gd name="T7" fmla="*/ 18333160 h 28"/>
                <a:gd name="T8" fmla="*/ 35166884 w 19"/>
                <a:gd name="T9" fmla="*/ 34833004 h 28"/>
                <a:gd name="T10" fmla="*/ 18509244 w 19"/>
                <a:gd name="T11" fmla="*/ 51332848 h 28"/>
                <a:gd name="T12" fmla="*/ 0 w 19"/>
                <a:gd name="T13" fmla="*/ 51332848 h 28"/>
                <a:gd name="T14" fmla="*/ 0 w 19"/>
                <a:gd name="T15" fmla="*/ 42166268 h 28"/>
                <a:gd name="T16" fmla="*/ 14807396 w 19"/>
                <a:gd name="T17" fmla="*/ 42166268 h 28"/>
                <a:gd name="T18" fmla="*/ 24061338 w 19"/>
                <a:gd name="T19" fmla="*/ 34833004 h 28"/>
                <a:gd name="T20" fmla="*/ 14807396 w 19"/>
                <a:gd name="T21" fmla="*/ 27499740 h 28"/>
                <a:gd name="T22" fmla="*/ 1850244 w 19"/>
                <a:gd name="T23" fmla="*/ 27499740 h 28"/>
                <a:gd name="T24" fmla="*/ 1850244 w 19"/>
                <a:gd name="T25" fmla="*/ 0 h 28"/>
                <a:gd name="T26" fmla="*/ 31465035 w 19"/>
                <a:gd name="T27" fmla="*/ 0 h 28"/>
                <a:gd name="T28" fmla="*/ 31465035 w 19"/>
                <a:gd name="T29" fmla="*/ 9166580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" h="28">
                  <a:moveTo>
                    <a:pt x="17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9" y="13"/>
                    <a:pt x="19" y="19"/>
                  </a:cubicBezTo>
                  <a:cubicBezTo>
                    <a:pt x="19" y="25"/>
                    <a:pt x="14" y="28"/>
                    <a:pt x="1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1" y="23"/>
                    <a:pt x="13" y="22"/>
                    <a:pt x="13" y="19"/>
                  </a:cubicBezTo>
                  <a:cubicBezTo>
                    <a:pt x="13" y="16"/>
                    <a:pt x="11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5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1" name="Freeform 807"/>
            <p:cNvSpPr/>
            <p:nvPr/>
          </p:nvSpPr>
          <p:spPr bwMode="auto">
            <a:xfrm>
              <a:off x="9577653" y="1031651"/>
              <a:ext cx="26998" cy="39060"/>
            </a:xfrm>
            <a:custGeom>
              <a:avLst/>
              <a:gdLst>
                <a:gd name="T0" fmla="*/ 29155140 w 20"/>
                <a:gd name="T1" fmla="*/ 0 h 29"/>
                <a:gd name="T2" fmla="*/ 14577570 w 20"/>
                <a:gd name="T3" fmla="*/ 29025621 h 29"/>
                <a:gd name="T4" fmla="*/ 10932840 w 20"/>
                <a:gd name="T5" fmla="*/ 34468430 h 29"/>
                <a:gd name="T6" fmla="*/ 18222300 w 20"/>
                <a:gd name="T7" fmla="*/ 41725508 h 29"/>
                <a:gd name="T8" fmla="*/ 25511760 w 20"/>
                <a:gd name="T9" fmla="*/ 34468430 h 29"/>
                <a:gd name="T10" fmla="*/ 18222300 w 20"/>
                <a:gd name="T11" fmla="*/ 27211351 h 29"/>
                <a:gd name="T12" fmla="*/ 23689395 w 20"/>
                <a:gd name="T13" fmla="*/ 16327080 h 29"/>
                <a:gd name="T14" fmla="*/ 36444600 w 20"/>
                <a:gd name="T15" fmla="*/ 34468430 h 29"/>
                <a:gd name="T16" fmla="*/ 18222300 w 20"/>
                <a:gd name="T17" fmla="*/ 52609779 h 29"/>
                <a:gd name="T18" fmla="*/ 0 w 20"/>
                <a:gd name="T19" fmla="*/ 34468430 h 29"/>
                <a:gd name="T20" fmla="*/ 5467095 w 20"/>
                <a:gd name="T21" fmla="*/ 21769889 h 29"/>
                <a:gd name="T22" fmla="*/ 16399935 w 20"/>
                <a:gd name="T23" fmla="*/ 0 h 29"/>
                <a:gd name="T24" fmla="*/ 29155140 w 20"/>
                <a:gd name="T25" fmla="*/ 0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16" y="0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6" y="18"/>
                    <a:pt x="6" y="19"/>
                  </a:cubicBezTo>
                  <a:cubicBezTo>
                    <a:pt x="6" y="21"/>
                    <a:pt x="8" y="23"/>
                    <a:pt x="10" y="23"/>
                  </a:cubicBezTo>
                  <a:cubicBezTo>
                    <a:pt x="13" y="23"/>
                    <a:pt x="14" y="21"/>
                    <a:pt x="14" y="19"/>
                  </a:cubicBezTo>
                  <a:cubicBezTo>
                    <a:pt x="14" y="16"/>
                    <a:pt x="13" y="15"/>
                    <a:pt x="10" y="15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7" y="10"/>
                    <a:pt x="20" y="14"/>
                    <a:pt x="20" y="19"/>
                  </a:cubicBezTo>
                  <a:cubicBezTo>
                    <a:pt x="20" y="24"/>
                    <a:pt x="16" y="29"/>
                    <a:pt x="10" y="29"/>
                  </a:cubicBezTo>
                  <a:cubicBezTo>
                    <a:pt x="5" y="29"/>
                    <a:pt x="0" y="24"/>
                    <a:pt x="0" y="19"/>
                  </a:cubicBezTo>
                  <a:cubicBezTo>
                    <a:pt x="0" y="17"/>
                    <a:pt x="2" y="14"/>
                    <a:pt x="3" y="1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2" name="Freeform 808"/>
            <p:cNvSpPr/>
            <p:nvPr/>
          </p:nvSpPr>
          <p:spPr bwMode="auto">
            <a:xfrm>
              <a:off x="9011853" y="1116664"/>
              <a:ext cx="24700" cy="38486"/>
            </a:xfrm>
            <a:custGeom>
              <a:avLst/>
              <a:gdLst>
                <a:gd name="T0" fmla="*/ 0 w 18"/>
                <a:gd name="T1" fmla="*/ 0 h 28"/>
                <a:gd name="T2" fmla="*/ 24479072 w 18"/>
                <a:gd name="T3" fmla="*/ 0 h 28"/>
                <a:gd name="T4" fmla="*/ 33893889 w 18"/>
                <a:gd name="T5" fmla="*/ 5668438 h 28"/>
                <a:gd name="T6" fmla="*/ 32011200 w 18"/>
                <a:gd name="T7" fmla="*/ 13225439 h 28"/>
                <a:gd name="T8" fmla="*/ 18829633 w 18"/>
                <a:gd name="T9" fmla="*/ 52899007 h 28"/>
                <a:gd name="T10" fmla="*/ 7532128 w 18"/>
                <a:gd name="T11" fmla="*/ 52899007 h 28"/>
                <a:gd name="T12" fmla="*/ 22596383 w 18"/>
                <a:gd name="T13" fmla="*/ 9446939 h 28"/>
                <a:gd name="T14" fmla="*/ 0 w 18"/>
                <a:gd name="T15" fmla="*/ 9446939 h 28"/>
                <a:gd name="T16" fmla="*/ 0 w 18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8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1"/>
                    <a:pt x="18" y="3"/>
                  </a:cubicBezTo>
                  <a:cubicBezTo>
                    <a:pt x="18" y="5"/>
                    <a:pt x="18" y="6"/>
                    <a:pt x="17" y="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3" name="Freeform 809"/>
            <p:cNvSpPr>
              <a:spLocks noEditPoints="1"/>
            </p:cNvSpPr>
            <p:nvPr/>
          </p:nvSpPr>
          <p:spPr bwMode="auto">
            <a:xfrm>
              <a:off x="9105483" y="1115516"/>
              <a:ext cx="26998" cy="40784"/>
            </a:xfrm>
            <a:custGeom>
              <a:avLst/>
              <a:gdLst>
                <a:gd name="T0" fmla="*/ 18222300 w 20"/>
                <a:gd name="T1" fmla="*/ 55444489 h 30"/>
                <a:gd name="T2" fmla="*/ 0 w 20"/>
                <a:gd name="T3" fmla="*/ 36962539 h 30"/>
                <a:gd name="T4" fmla="*/ 7289460 w 20"/>
                <a:gd name="T5" fmla="*/ 25874729 h 30"/>
                <a:gd name="T6" fmla="*/ 1822365 w 20"/>
                <a:gd name="T7" fmla="*/ 14785559 h 30"/>
                <a:gd name="T8" fmla="*/ 18222300 w 20"/>
                <a:gd name="T9" fmla="*/ 0 h 30"/>
                <a:gd name="T10" fmla="*/ 34622235 w 20"/>
                <a:gd name="T11" fmla="*/ 14785559 h 30"/>
                <a:gd name="T12" fmla="*/ 29155140 w 20"/>
                <a:gd name="T13" fmla="*/ 25874729 h 30"/>
                <a:gd name="T14" fmla="*/ 36444600 w 20"/>
                <a:gd name="T15" fmla="*/ 36962539 h 30"/>
                <a:gd name="T16" fmla="*/ 18222300 w 20"/>
                <a:gd name="T17" fmla="*/ 55444489 h 30"/>
                <a:gd name="T18" fmla="*/ 18222300 w 20"/>
                <a:gd name="T19" fmla="*/ 44355319 h 30"/>
                <a:gd name="T20" fmla="*/ 25511760 w 20"/>
                <a:gd name="T21" fmla="*/ 36962539 h 30"/>
                <a:gd name="T22" fmla="*/ 18222300 w 20"/>
                <a:gd name="T23" fmla="*/ 29569759 h 30"/>
                <a:gd name="T24" fmla="*/ 10932840 w 20"/>
                <a:gd name="T25" fmla="*/ 36962539 h 30"/>
                <a:gd name="T26" fmla="*/ 18222300 w 20"/>
                <a:gd name="T27" fmla="*/ 44355319 h 30"/>
                <a:gd name="T28" fmla="*/ 10932840 w 20"/>
                <a:gd name="T29" fmla="*/ 14785559 h 30"/>
                <a:gd name="T30" fmla="*/ 18222300 w 20"/>
                <a:gd name="T31" fmla="*/ 22178339 h 30"/>
                <a:gd name="T32" fmla="*/ 23689395 w 20"/>
                <a:gd name="T33" fmla="*/ 14785559 h 30"/>
                <a:gd name="T34" fmla="*/ 18222300 w 20"/>
                <a:gd name="T35" fmla="*/ 9240295 h 30"/>
                <a:gd name="T36" fmla="*/ 10932840 w 20"/>
                <a:gd name="T37" fmla="*/ 14785559 h 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30">
                  <a:moveTo>
                    <a:pt x="10" y="30"/>
                  </a:moveTo>
                  <a:cubicBezTo>
                    <a:pt x="4" y="30"/>
                    <a:pt x="0" y="26"/>
                    <a:pt x="0" y="20"/>
                  </a:cubicBezTo>
                  <a:cubicBezTo>
                    <a:pt x="0" y="17"/>
                    <a:pt x="2" y="15"/>
                    <a:pt x="4" y="14"/>
                  </a:cubicBezTo>
                  <a:cubicBezTo>
                    <a:pt x="2" y="13"/>
                    <a:pt x="1" y="10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0"/>
                    <a:pt x="18" y="13"/>
                    <a:pt x="16" y="14"/>
                  </a:cubicBezTo>
                  <a:cubicBezTo>
                    <a:pt x="18" y="15"/>
                    <a:pt x="20" y="17"/>
                    <a:pt x="20" y="20"/>
                  </a:cubicBezTo>
                  <a:cubicBezTo>
                    <a:pt x="20" y="26"/>
                    <a:pt x="16" y="30"/>
                    <a:pt x="10" y="30"/>
                  </a:cubicBezTo>
                  <a:close/>
                  <a:moveTo>
                    <a:pt x="10" y="24"/>
                  </a:moveTo>
                  <a:cubicBezTo>
                    <a:pt x="12" y="24"/>
                    <a:pt x="14" y="23"/>
                    <a:pt x="14" y="20"/>
                  </a:cubicBezTo>
                  <a:cubicBezTo>
                    <a:pt x="14" y="18"/>
                    <a:pt x="12" y="16"/>
                    <a:pt x="10" y="16"/>
                  </a:cubicBezTo>
                  <a:cubicBezTo>
                    <a:pt x="8" y="16"/>
                    <a:pt x="6" y="18"/>
                    <a:pt x="6" y="20"/>
                  </a:cubicBezTo>
                  <a:cubicBezTo>
                    <a:pt x="6" y="23"/>
                    <a:pt x="8" y="24"/>
                    <a:pt x="10" y="24"/>
                  </a:cubicBezTo>
                  <a:close/>
                  <a:moveTo>
                    <a:pt x="6" y="8"/>
                  </a:moveTo>
                  <a:cubicBezTo>
                    <a:pt x="6" y="10"/>
                    <a:pt x="8" y="12"/>
                    <a:pt x="10" y="12"/>
                  </a:cubicBezTo>
                  <a:cubicBezTo>
                    <a:pt x="12" y="12"/>
                    <a:pt x="13" y="10"/>
                    <a:pt x="13" y="8"/>
                  </a:cubicBezTo>
                  <a:cubicBezTo>
                    <a:pt x="13" y="6"/>
                    <a:pt x="12" y="5"/>
                    <a:pt x="10" y="5"/>
                  </a:cubicBezTo>
                  <a:cubicBezTo>
                    <a:pt x="8" y="5"/>
                    <a:pt x="6" y="6"/>
                    <a:pt x="6" y="8"/>
                  </a:cubicBez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4" name="Freeform 810"/>
            <p:cNvSpPr/>
            <p:nvPr/>
          </p:nvSpPr>
          <p:spPr bwMode="auto">
            <a:xfrm>
              <a:off x="9200262" y="1115516"/>
              <a:ext cx="27572" cy="39635"/>
            </a:xfrm>
            <a:custGeom>
              <a:avLst/>
              <a:gdLst>
                <a:gd name="T0" fmla="*/ 7601600 w 20"/>
                <a:gd name="T1" fmla="*/ 54170111 h 29"/>
                <a:gd name="T2" fmla="*/ 24707269 w 20"/>
                <a:gd name="T3" fmla="*/ 24282588 h 29"/>
                <a:gd name="T4" fmla="*/ 26606980 w 20"/>
                <a:gd name="T5" fmla="*/ 18679019 h 29"/>
                <a:gd name="T6" fmla="*/ 19005380 w 20"/>
                <a:gd name="T7" fmla="*/ 11207138 h 29"/>
                <a:gd name="T8" fmla="*/ 11403779 w 20"/>
                <a:gd name="T9" fmla="*/ 18679019 h 29"/>
                <a:gd name="T10" fmla="*/ 19005380 w 20"/>
                <a:gd name="T11" fmla="*/ 26150900 h 29"/>
                <a:gd name="T12" fmla="*/ 13303490 w 20"/>
                <a:gd name="T13" fmla="*/ 37358038 h 29"/>
                <a:gd name="T14" fmla="*/ 0 w 20"/>
                <a:gd name="T15" fmla="*/ 18679019 h 29"/>
                <a:gd name="T16" fmla="*/ 19005380 w 20"/>
                <a:gd name="T17" fmla="*/ 0 h 29"/>
                <a:gd name="T18" fmla="*/ 38010759 w 20"/>
                <a:gd name="T19" fmla="*/ 18679019 h 29"/>
                <a:gd name="T20" fmla="*/ 32308870 w 20"/>
                <a:gd name="T21" fmla="*/ 31754469 h 29"/>
                <a:gd name="T22" fmla="*/ 20906469 w 20"/>
                <a:gd name="T23" fmla="*/ 54170111 h 29"/>
                <a:gd name="T24" fmla="*/ 7601600 w 20"/>
                <a:gd name="T25" fmla="*/ 54170111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4" y="29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1"/>
                    <a:pt x="14" y="10"/>
                  </a:cubicBezTo>
                  <a:cubicBezTo>
                    <a:pt x="14" y="8"/>
                    <a:pt x="12" y="6"/>
                    <a:pt x="10" y="6"/>
                  </a:cubicBezTo>
                  <a:cubicBezTo>
                    <a:pt x="7" y="6"/>
                    <a:pt x="6" y="8"/>
                    <a:pt x="6" y="10"/>
                  </a:cubicBezTo>
                  <a:cubicBezTo>
                    <a:pt x="6" y="13"/>
                    <a:pt x="7" y="14"/>
                    <a:pt x="10" y="1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3" y="19"/>
                    <a:pt x="0" y="15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12"/>
                    <a:pt x="18" y="15"/>
                    <a:pt x="17" y="17"/>
                  </a:cubicBezTo>
                  <a:cubicBezTo>
                    <a:pt x="11" y="29"/>
                    <a:pt x="11" y="29"/>
                    <a:pt x="11" y="29"/>
                  </a:cubicBezTo>
                  <a:lnTo>
                    <a:pt x="4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5" name="Freeform 811"/>
            <p:cNvSpPr/>
            <p:nvPr/>
          </p:nvSpPr>
          <p:spPr bwMode="auto">
            <a:xfrm>
              <a:off x="9285850" y="1116664"/>
              <a:ext cx="13786" cy="38486"/>
            </a:xfrm>
            <a:custGeom>
              <a:avLst/>
              <a:gdLst>
                <a:gd name="T0" fmla="*/ 0 w 24"/>
                <a:gd name="T1" fmla="*/ 0 h 67"/>
                <a:gd name="T2" fmla="*/ 7918908 w 24"/>
                <a:gd name="T3" fmla="*/ 0 h 67"/>
                <a:gd name="T4" fmla="*/ 7918908 w 24"/>
                <a:gd name="T5" fmla="*/ 22107048 h 67"/>
                <a:gd name="T6" fmla="*/ 3299449 w 24"/>
                <a:gd name="T7" fmla="*/ 22107048 h 67"/>
                <a:gd name="T8" fmla="*/ 3299449 w 24"/>
                <a:gd name="T9" fmla="*/ 3959463 h 67"/>
                <a:gd name="T10" fmla="*/ 0 w 24"/>
                <a:gd name="T11" fmla="*/ 3959463 h 67"/>
                <a:gd name="T12" fmla="*/ 0 w 24"/>
                <a:gd name="T13" fmla="*/ 0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7">
                  <a:moveTo>
                    <a:pt x="0" y="0"/>
                  </a:moveTo>
                  <a:lnTo>
                    <a:pt x="24" y="0"/>
                  </a:lnTo>
                  <a:lnTo>
                    <a:pt x="24" y="67"/>
                  </a:lnTo>
                  <a:lnTo>
                    <a:pt x="10" y="67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6" name="Freeform 812"/>
            <p:cNvSpPr>
              <a:spLocks noEditPoints="1"/>
            </p:cNvSpPr>
            <p:nvPr/>
          </p:nvSpPr>
          <p:spPr bwMode="auto">
            <a:xfrm>
              <a:off x="9304805" y="1115516"/>
              <a:ext cx="27572" cy="40784"/>
            </a:xfrm>
            <a:custGeom>
              <a:avLst/>
              <a:gdLst>
                <a:gd name="T0" fmla="*/ 0 w 20"/>
                <a:gd name="T1" fmla="*/ 18481949 h 30"/>
                <a:gd name="T2" fmla="*/ 19005380 w 20"/>
                <a:gd name="T3" fmla="*/ 0 h 30"/>
                <a:gd name="T4" fmla="*/ 38010759 w 20"/>
                <a:gd name="T5" fmla="*/ 18481949 h 30"/>
                <a:gd name="T6" fmla="*/ 38010759 w 20"/>
                <a:gd name="T7" fmla="*/ 36962539 h 30"/>
                <a:gd name="T8" fmla="*/ 19005380 w 20"/>
                <a:gd name="T9" fmla="*/ 55444489 h 30"/>
                <a:gd name="T10" fmla="*/ 0 w 20"/>
                <a:gd name="T11" fmla="*/ 36962539 h 30"/>
                <a:gd name="T12" fmla="*/ 0 w 20"/>
                <a:gd name="T13" fmla="*/ 18481949 h 30"/>
                <a:gd name="T14" fmla="*/ 26606980 w 20"/>
                <a:gd name="T15" fmla="*/ 18481949 h 30"/>
                <a:gd name="T16" fmla="*/ 19005380 w 20"/>
                <a:gd name="T17" fmla="*/ 11089170 h 30"/>
                <a:gd name="T18" fmla="*/ 11403779 w 20"/>
                <a:gd name="T19" fmla="*/ 18481949 h 30"/>
                <a:gd name="T20" fmla="*/ 11403779 w 20"/>
                <a:gd name="T21" fmla="*/ 36962539 h 30"/>
                <a:gd name="T22" fmla="*/ 19005380 w 20"/>
                <a:gd name="T23" fmla="*/ 44355319 h 30"/>
                <a:gd name="T24" fmla="*/ 26606980 w 20"/>
                <a:gd name="T25" fmla="*/ 36962539 h 30"/>
                <a:gd name="T26" fmla="*/ 26606980 w 20"/>
                <a:gd name="T27" fmla="*/ 18481949 h 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" h="30">
                  <a:moveTo>
                    <a:pt x="0" y="10"/>
                  </a:move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5"/>
                    <a:pt x="16" y="30"/>
                    <a:pt x="10" y="30"/>
                  </a:cubicBezTo>
                  <a:cubicBezTo>
                    <a:pt x="4" y="30"/>
                    <a:pt x="0" y="25"/>
                    <a:pt x="0" y="20"/>
                  </a:cubicBezTo>
                  <a:lnTo>
                    <a:pt x="0" y="10"/>
                  </a:lnTo>
                  <a:close/>
                  <a:moveTo>
                    <a:pt x="14" y="10"/>
                  </a:moveTo>
                  <a:cubicBezTo>
                    <a:pt x="14" y="7"/>
                    <a:pt x="12" y="6"/>
                    <a:pt x="10" y="6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7" y="24"/>
                    <a:pt x="10" y="24"/>
                  </a:cubicBezTo>
                  <a:cubicBezTo>
                    <a:pt x="12" y="24"/>
                    <a:pt x="14" y="22"/>
                    <a:pt x="14" y="20"/>
                  </a:cubicBezTo>
                  <a:lnTo>
                    <a:pt x="14" y="1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7" name="Freeform 813"/>
            <p:cNvSpPr/>
            <p:nvPr/>
          </p:nvSpPr>
          <p:spPr bwMode="auto">
            <a:xfrm>
              <a:off x="9382352" y="1116664"/>
              <a:ext cx="13786" cy="38486"/>
            </a:xfrm>
            <a:custGeom>
              <a:avLst/>
              <a:gdLst>
                <a:gd name="T0" fmla="*/ 0 w 24"/>
                <a:gd name="T1" fmla="*/ 0 h 67"/>
                <a:gd name="T2" fmla="*/ 7918908 w 24"/>
                <a:gd name="T3" fmla="*/ 0 h 67"/>
                <a:gd name="T4" fmla="*/ 7918908 w 24"/>
                <a:gd name="T5" fmla="*/ 22107048 h 67"/>
                <a:gd name="T6" fmla="*/ 3959454 w 24"/>
                <a:gd name="T7" fmla="*/ 22107048 h 67"/>
                <a:gd name="T8" fmla="*/ 3959454 w 24"/>
                <a:gd name="T9" fmla="*/ 3959463 h 67"/>
                <a:gd name="T10" fmla="*/ 0 w 24"/>
                <a:gd name="T11" fmla="*/ 3959463 h 67"/>
                <a:gd name="T12" fmla="*/ 0 w 24"/>
                <a:gd name="T13" fmla="*/ 0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7">
                  <a:moveTo>
                    <a:pt x="0" y="0"/>
                  </a:moveTo>
                  <a:lnTo>
                    <a:pt x="24" y="0"/>
                  </a:lnTo>
                  <a:lnTo>
                    <a:pt x="24" y="67"/>
                  </a:lnTo>
                  <a:lnTo>
                    <a:pt x="12" y="67"/>
                  </a:lnTo>
                  <a:lnTo>
                    <a:pt x="12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8" name="Freeform 814"/>
            <p:cNvSpPr/>
            <p:nvPr/>
          </p:nvSpPr>
          <p:spPr bwMode="auto">
            <a:xfrm>
              <a:off x="9404179" y="1116664"/>
              <a:ext cx="13212" cy="38486"/>
            </a:xfrm>
            <a:custGeom>
              <a:avLst/>
              <a:gdLst>
                <a:gd name="T0" fmla="*/ 0 w 23"/>
                <a:gd name="T1" fmla="*/ 0 h 67"/>
                <a:gd name="T2" fmla="*/ 7589432 w 23"/>
                <a:gd name="T3" fmla="*/ 0 h 67"/>
                <a:gd name="T4" fmla="*/ 7589432 w 23"/>
                <a:gd name="T5" fmla="*/ 22107048 h 67"/>
                <a:gd name="T6" fmla="*/ 2969828 w 23"/>
                <a:gd name="T7" fmla="*/ 22107048 h 67"/>
                <a:gd name="T8" fmla="*/ 2969828 w 23"/>
                <a:gd name="T9" fmla="*/ 3959463 h 67"/>
                <a:gd name="T10" fmla="*/ 0 w 23"/>
                <a:gd name="T11" fmla="*/ 3959463 h 67"/>
                <a:gd name="T12" fmla="*/ 0 w 23"/>
                <a:gd name="T13" fmla="*/ 0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7">
                  <a:moveTo>
                    <a:pt x="0" y="0"/>
                  </a:moveTo>
                  <a:lnTo>
                    <a:pt x="23" y="0"/>
                  </a:lnTo>
                  <a:lnTo>
                    <a:pt x="23" y="67"/>
                  </a:lnTo>
                  <a:lnTo>
                    <a:pt x="9" y="67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9" name="Freeform 815"/>
            <p:cNvSpPr/>
            <p:nvPr/>
          </p:nvSpPr>
          <p:spPr bwMode="auto">
            <a:xfrm>
              <a:off x="9474833" y="1116664"/>
              <a:ext cx="13212" cy="38486"/>
            </a:xfrm>
            <a:custGeom>
              <a:avLst/>
              <a:gdLst>
                <a:gd name="T0" fmla="*/ 0 w 23"/>
                <a:gd name="T1" fmla="*/ 0 h 67"/>
                <a:gd name="T2" fmla="*/ 7589432 w 23"/>
                <a:gd name="T3" fmla="*/ 0 h 67"/>
                <a:gd name="T4" fmla="*/ 7589432 w 23"/>
                <a:gd name="T5" fmla="*/ 22107048 h 67"/>
                <a:gd name="T6" fmla="*/ 2969828 w 23"/>
                <a:gd name="T7" fmla="*/ 22107048 h 67"/>
                <a:gd name="T8" fmla="*/ 2969828 w 23"/>
                <a:gd name="T9" fmla="*/ 3959463 h 67"/>
                <a:gd name="T10" fmla="*/ 0 w 23"/>
                <a:gd name="T11" fmla="*/ 3959463 h 67"/>
                <a:gd name="T12" fmla="*/ 0 w 23"/>
                <a:gd name="T13" fmla="*/ 0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7">
                  <a:moveTo>
                    <a:pt x="0" y="0"/>
                  </a:moveTo>
                  <a:lnTo>
                    <a:pt x="23" y="0"/>
                  </a:lnTo>
                  <a:lnTo>
                    <a:pt x="23" y="67"/>
                  </a:lnTo>
                  <a:lnTo>
                    <a:pt x="9" y="67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0" name="Freeform 816"/>
            <p:cNvSpPr/>
            <p:nvPr/>
          </p:nvSpPr>
          <p:spPr bwMode="auto">
            <a:xfrm>
              <a:off x="9493788" y="1115516"/>
              <a:ext cx="26998" cy="39635"/>
            </a:xfrm>
            <a:custGeom>
              <a:avLst/>
              <a:gdLst>
                <a:gd name="T0" fmla="*/ 36444600 w 20"/>
                <a:gd name="T1" fmla="*/ 54170111 h 29"/>
                <a:gd name="T2" fmla="*/ 7289460 w 20"/>
                <a:gd name="T3" fmla="*/ 54170111 h 29"/>
                <a:gd name="T4" fmla="*/ 0 w 20"/>
                <a:gd name="T5" fmla="*/ 48566542 h 29"/>
                <a:gd name="T6" fmla="*/ 7289460 w 20"/>
                <a:gd name="T7" fmla="*/ 37358038 h 29"/>
                <a:gd name="T8" fmla="*/ 18222300 w 20"/>
                <a:gd name="T9" fmla="*/ 26150900 h 29"/>
                <a:gd name="T10" fmla="*/ 23689395 w 20"/>
                <a:gd name="T11" fmla="*/ 16812074 h 29"/>
                <a:gd name="T12" fmla="*/ 18222300 w 20"/>
                <a:gd name="T13" fmla="*/ 11207138 h 29"/>
                <a:gd name="T14" fmla="*/ 10932840 w 20"/>
                <a:gd name="T15" fmla="*/ 16812074 h 29"/>
                <a:gd name="T16" fmla="*/ 16399935 w 20"/>
                <a:gd name="T17" fmla="*/ 24282588 h 29"/>
                <a:gd name="T18" fmla="*/ 9111825 w 20"/>
                <a:gd name="T19" fmla="*/ 31754469 h 29"/>
                <a:gd name="T20" fmla="*/ 1822365 w 20"/>
                <a:gd name="T21" fmla="*/ 16812074 h 29"/>
                <a:gd name="T22" fmla="*/ 18222300 w 20"/>
                <a:gd name="T23" fmla="*/ 0 h 29"/>
                <a:gd name="T24" fmla="*/ 34622235 w 20"/>
                <a:gd name="T25" fmla="*/ 16812074 h 29"/>
                <a:gd name="T26" fmla="*/ 27334125 w 20"/>
                <a:gd name="T27" fmla="*/ 31754469 h 29"/>
                <a:gd name="T28" fmla="*/ 14577570 w 20"/>
                <a:gd name="T29" fmla="*/ 44829918 h 29"/>
                <a:gd name="T30" fmla="*/ 36444600 w 20"/>
                <a:gd name="T31" fmla="*/ 44829918 h 29"/>
                <a:gd name="T32" fmla="*/ 36444600 w 20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8" y="6"/>
                    <a:pt x="6" y="7"/>
                    <a:pt x="6" y="9"/>
                  </a:cubicBezTo>
                  <a:cubicBezTo>
                    <a:pt x="6" y="11"/>
                    <a:pt x="7" y="12"/>
                    <a:pt x="9" y="1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7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1" name="Freeform 817"/>
            <p:cNvSpPr/>
            <p:nvPr/>
          </p:nvSpPr>
          <p:spPr bwMode="auto">
            <a:xfrm>
              <a:off x="9569612" y="1116664"/>
              <a:ext cx="13212" cy="38486"/>
            </a:xfrm>
            <a:custGeom>
              <a:avLst/>
              <a:gdLst>
                <a:gd name="T0" fmla="*/ 0 w 23"/>
                <a:gd name="T1" fmla="*/ 0 h 67"/>
                <a:gd name="T2" fmla="*/ 7589432 w 23"/>
                <a:gd name="T3" fmla="*/ 0 h 67"/>
                <a:gd name="T4" fmla="*/ 7589432 w 23"/>
                <a:gd name="T5" fmla="*/ 22107048 h 67"/>
                <a:gd name="T6" fmla="*/ 2969828 w 23"/>
                <a:gd name="T7" fmla="*/ 22107048 h 67"/>
                <a:gd name="T8" fmla="*/ 2969828 w 23"/>
                <a:gd name="T9" fmla="*/ 3959463 h 67"/>
                <a:gd name="T10" fmla="*/ 0 w 23"/>
                <a:gd name="T11" fmla="*/ 3959463 h 67"/>
                <a:gd name="T12" fmla="*/ 0 w 23"/>
                <a:gd name="T13" fmla="*/ 0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7">
                  <a:moveTo>
                    <a:pt x="0" y="0"/>
                  </a:moveTo>
                  <a:lnTo>
                    <a:pt x="23" y="0"/>
                  </a:lnTo>
                  <a:lnTo>
                    <a:pt x="23" y="67"/>
                  </a:lnTo>
                  <a:lnTo>
                    <a:pt x="9" y="67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2" name="Freeform 818"/>
            <p:cNvSpPr/>
            <p:nvPr/>
          </p:nvSpPr>
          <p:spPr bwMode="auto">
            <a:xfrm>
              <a:off x="9588567" y="1116664"/>
              <a:ext cx="26998" cy="38486"/>
            </a:xfrm>
            <a:custGeom>
              <a:avLst/>
              <a:gdLst>
                <a:gd name="T0" fmla="*/ 0 w 20"/>
                <a:gd name="T1" fmla="*/ 41563506 h 28"/>
                <a:gd name="T2" fmla="*/ 16399935 w 20"/>
                <a:gd name="T3" fmla="*/ 41563506 h 28"/>
                <a:gd name="T4" fmla="*/ 23689395 w 20"/>
                <a:gd name="T5" fmla="*/ 35896442 h 28"/>
                <a:gd name="T6" fmla="*/ 16399935 w 20"/>
                <a:gd name="T7" fmla="*/ 30228004 h 28"/>
                <a:gd name="T8" fmla="*/ 5467095 w 20"/>
                <a:gd name="T9" fmla="*/ 30228004 h 28"/>
                <a:gd name="T10" fmla="*/ 5467095 w 20"/>
                <a:gd name="T11" fmla="*/ 22671003 h 28"/>
                <a:gd name="T12" fmla="*/ 21867030 w 20"/>
                <a:gd name="T13" fmla="*/ 9446939 h 28"/>
                <a:gd name="T14" fmla="*/ 21867030 w 20"/>
                <a:gd name="T15" fmla="*/ 9446939 h 28"/>
                <a:gd name="T16" fmla="*/ 1822365 w 20"/>
                <a:gd name="T17" fmla="*/ 9446939 h 28"/>
                <a:gd name="T18" fmla="*/ 1822365 w 20"/>
                <a:gd name="T19" fmla="*/ 0 h 28"/>
                <a:gd name="T20" fmla="*/ 23689395 w 20"/>
                <a:gd name="T21" fmla="*/ 0 h 28"/>
                <a:gd name="T22" fmla="*/ 32799870 w 20"/>
                <a:gd name="T23" fmla="*/ 7557001 h 28"/>
                <a:gd name="T24" fmla="*/ 21867030 w 20"/>
                <a:gd name="T25" fmla="*/ 20782440 h 28"/>
                <a:gd name="T26" fmla="*/ 36444600 w 20"/>
                <a:gd name="T27" fmla="*/ 35896442 h 28"/>
                <a:gd name="T28" fmla="*/ 16399935 w 20"/>
                <a:gd name="T29" fmla="*/ 52899007 h 28"/>
                <a:gd name="T30" fmla="*/ 0 w 20"/>
                <a:gd name="T31" fmla="*/ 52899007 h 28"/>
                <a:gd name="T32" fmla="*/ 0 w 20"/>
                <a:gd name="T33" fmla="*/ 41563506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1" y="22"/>
                    <a:pt x="13" y="22"/>
                    <a:pt x="13" y="19"/>
                  </a:cubicBezTo>
                  <a:cubicBezTo>
                    <a:pt x="13" y="16"/>
                    <a:pt x="11" y="16"/>
                    <a:pt x="9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9"/>
                    <a:pt x="12" y="11"/>
                  </a:cubicBezTo>
                  <a:cubicBezTo>
                    <a:pt x="16" y="12"/>
                    <a:pt x="20" y="15"/>
                    <a:pt x="20" y="19"/>
                  </a:cubicBezTo>
                  <a:cubicBezTo>
                    <a:pt x="20" y="26"/>
                    <a:pt x="15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3" name="Freeform 819"/>
            <p:cNvSpPr/>
            <p:nvPr/>
          </p:nvSpPr>
          <p:spPr bwMode="auto">
            <a:xfrm>
              <a:off x="9002662" y="1203976"/>
              <a:ext cx="13212" cy="37912"/>
            </a:xfrm>
            <a:custGeom>
              <a:avLst/>
              <a:gdLst>
                <a:gd name="T0" fmla="*/ 0 w 23"/>
                <a:gd name="T1" fmla="*/ 0 h 66"/>
                <a:gd name="T2" fmla="*/ 7589432 w 23"/>
                <a:gd name="T3" fmla="*/ 0 h 66"/>
                <a:gd name="T4" fmla="*/ 7589432 w 23"/>
                <a:gd name="T5" fmla="*/ 21777572 h 66"/>
                <a:gd name="T6" fmla="*/ 2969828 w 23"/>
                <a:gd name="T7" fmla="*/ 21777572 h 66"/>
                <a:gd name="T8" fmla="*/ 2969828 w 23"/>
                <a:gd name="T9" fmla="*/ 3629787 h 66"/>
                <a:gd name="T10" fmla="*/ 0 w 23"/>
                <a:gd name="T11" fmla="*/ 3629787 h 66"/>
                <a:gd name="T12" fmla="*/ 0 w 2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6">
                  <a:moveTo>
                    <a:pt x="0" y="0"/>
                  </a:moveTo>
                  <a:lnTo>
                    <a:pt x="23" y="0"/>
                  </a:lnTo>
                  <a:lnTo>
                    <a:pt x="23" y="66"/>
                  </a:lnTo>
                  <a:lnTo>
                    <a:pt x="9" y="66"/>
                  </a:lnTo>
                  <a:lnTo>
                    <a:pt x="9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4" name="Freeform 820"/>
            <p:cNvSpPr/>
            <p:nvPr/>
          </p:nvSpPr>
          <p:spPr bwMode="auto">
            <a:xfrm>
              <a:off x="9019895" y="1202252"/>
              <a:ext cx="28721" cy="39635"/>
            </a:xfrm>
            <a:custGeom>
              <a:avLst/>
              <a:gdLst>
                <a:gd name="T0" fmla="*/ 29928650 w 21"/>
                <a:gd name="T1" fmla="*/ 1868312 h 29"/>
                <a:gd name="T2" fmla="*/ 11223073 w 21"/>
                <a:gd name="T3" fmla="*/ 33622781 h 29"/>
                <a:gd name="T4" fmla="*/ 24317113 w 21"/>
                <a:gd name="T5" fmla="*/ 33622781 h 29"/>
                <a:gd name="T6" fmla="*/ 24317113 w 21"/>
                <a:gd name="T7" fmla="*/ 18679019 h 29"/>
                <a:gd name="T8" fmla="*/ 31798250 w 21"/>
                <a:gd name="T9" fmla="*/ 3735257 h 29"/>
                <a:gd name="T10" fmla="*/ 33669218 w 21"/>
                <a:gd name="T11" fmla="*/ 0 h 29"/>
                <a:gd name="T12" fmla="*/ 33669218 w 21"/>
                <a:gd name="T13" fmla="*/ 1868312 h 29"/>
                <a:gd name="T14" fmla="*/ 33669218 w 21"/>
                <a:gd name="T15" fmla="*/ 33622781 h 29"/>
                <a:gd name="T16" fmla="*/ 39280754 w 21"/>
                <a:gd name="T17" fmla="*/ 33622781 h 29"/>
                <a:gd name="T18" fmla="*/ 39280754 w 21"/>
                <a:gd name="T19" fmla="*/ 42962973 h 29"/>
                <a:gd name="T20" fmla="*/ 33669218 w 21"/>
                <a:gd name="T21" fmla="*/ 42962973 h 29"/>
                <a:gd name="T22" fmla="*/ 33669218 w 21"/>
                <a:gd name="T23" fmla="*/ 54170111 h 29"/>
                <a:gd name="T24" fmla="*/ 24317113 w 21"/>
                <a:gd name="T25" fmla="*/ 54170111 h 29"/>
                <a:gd name="T26" fmla="*/ 24317113 w 21"/>
                <a:gd name="T27" fmla="*/ 42962973 h 29"/>
                <a:gd name="T28" fmla="*/ 7482504 w 21"/>
                <a:gd name="T29" fmla="*/ 42962973 h 29"/>
                <a:gd name="T30" fmla="*/ 0 w 21"/>
                <a:gd name="T31" fmla="*/ 35491092 h 29"/>
                <a:gd name="T32" fmla="*/ 3740568 w 21"/>
                <a:gd name="T33" fmla="*/ 28019212 h 29"/>
                <a:gd name="T34" fmla="*/ 18705577 w 21"/>
                <a:gd name="T35" fmla="*/ 1868312 h 29"/>
                <a:gd name="T36" fmla="*/ 29928650 w 21"/>
                <a:gd name="T37" fmla="*/ 1868312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" h="29">
                  <a:moveTo>
                    <a:pt x="16" y="1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0" y="19"/>
                  </a:cubicBezTo>
                  <a:cubicBezTo>
                    <a:pt x="0" y="17"/>
                    <a:pt x="1" y="16"/>
                    <a:pt x="2" y="15"/>
                  </a:cubicBezTo>
                  <a:cubicBezTo>
                    <a:pt x="10" y="1"/>
                    <a:pt x="10" y="1"/>
                    <a:pt x="10" y="1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5" name="Freeform 821"/>
            <p:cNvSpPr/>
            <p:nvPr/>
          </p:nvSpPr>
          <p:spPr bwMode="auto">
            <a:xfrm>
              <a:off x="9096292" y="1203976"/>
              <a:ext cx="14935" cy="37912"/>
            </a:xfrm>
            <a:custGeom>
              <a:avLst/>
              <a:gdLst>
                <a:gd name="T0" fmla="*/ 0 w 26"/>
                <a:gd name="T1" fmla="*/ 0 h 66"/>
                <a:gd name="T2" fmla="*/ 8579009 w 26"/>
                <a:gd name="T3" fmla="*/ 0 h 66"/>
                <a:gd name="T4" fmla="*/ 8579009 w 26"/>
                <a:gd name="T5" fmla="*/ 21777572 h 66"/>
                <a:gd name="T6" fmla="*/ 3629779 w 26"/>
                <a:gd name="T7" fmla="*/ 21777572 h 66"/>
                <a:gd name="T8" fmla="*/ 3629779 w 26"/>
                <a:gd name="T9" fmla="*/ 3629787 h 66"/>
                <a:gd name="T10" fmla="*/ 0 w 26"/>
                <a:gd name="T11" fmla="*/ 3629787 h 66"/>
                <a:gd name="T12" fmla="*/ 0 w 26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66">
                  <a:moveTo>
                    <a:pt x="0" y="0"/>
                  </a:moveTo>
                  <a:lnTo>
                    <a:pt x="26" y="0"/>
                  </a:lnTo>
                  <a:lnTo>
                    <a:pt x="26" y="66"/>
                  </a:lnTo>
                  <a:lnTo>
                    <a:pt x="11" y="66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6" name="Freeform 822"/>
            <p:cNvSpPr/>
            <p:nvPr/>
          </p:nvSpPr>
          <p:spPr bwMode="auto">
            <a:xfrm>
              <a:off x="9116397" y="1203976"/>
              <a:ext cx="24126" cy="37912"/>
            </a:xfrm>
            <a:custGeom>
              <a:avLst/>
              <a:gdLst>
                <a:gd name="T0" fmla="*/ 28743448 w 18"/>
                <a:gd name="T1" fmla="*/ 9166580 h 28"/>
                <a:gd name="T2" fmla="*/ 10778961 w 18"/>
                <a:gd name="T3" fmla="*/ 9166580 h 28"/>
                <a:gd name="T4" fmla="*/ 10778961 w 18"/>
                <a:gd name="T5" fmla="*/ 18333160 h 28"/>
                <a:gd name="T6" fmla="*/ 17964488 w 18"/>
                <a:gd name="T7" fmla="*/ 18333160 h 28"/>
                <a:gd name="T8" fmla="*/ 32336882 w 18"/>
                <a:gd name="T9" fmla="*/ 34833004 h 28"/>
                <a:gd name="T10" fmla="*/ 17964488 w 18"/>
                <a:gd name="T11" fmla="*/ 51332848 h 28"/>
                <a:gd name="T12" fmla="*/ 0 w 18"/>
                <a:gd name="T13" fmla="*/ 51332848 h 28"/>
                <a:gd name="T14" fmla="*/ 0 w 18"/>
                <a:gd name="T15" fmla="*/ 40332952 h 28"/>
                <a:gd name="T16" fmla="*/ 12575007 w 18"/>
                <a:gd name="T17" fmla="*/ 40332952 h 28"/>
                <a:gd name="T18" fmla="*/ 21557921 w 18"/>
                <a:gd name="T19" fmla="*/ 34833004 h 28"/>
                <a:gd name="T20" fmla="*/ 12575007 w 18"/>
                <a:gd name="T21" fmla="*/ 27499740 h 28"/>
                <a:gd name="T22" fmla="*/ 0 w 18"/>
                <a:gd name="T23" fmla="*/ 27499740 h 28"/>
                <a:gd name="T24" fmla="*/ 0 w 18"/>
                <a:gd name="T25" fmla="*/ 0 h 28"/>
                <a:gd name="T26" fmla="*/ 28743448 w 18"/>
                <a:gd name="T27" fmla="*/ 0 h 28"/>
                <a:gd name="T28" fmla="*/ 28743448 w 18"/>
                <a:gd name="T29" fmla="*/ 9166580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28">
                  <a:moveTo>
                    <a:pt x="16" y="5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8" y="13"/>
                    <a:pt x="18" y="19"/>
                  </a:cubicBezTo>
                  <a:cubicBezTo>
                    <a:pt x="18" y="25"/>
                    <a:pt x="14" y="28"/>
                    <a:pt x="1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10" y="22"/>
                    <a:pt x="12" y="22"/>
                    <a:pt x="12" y="19"/>
                  </a:cubicBezTo>
                  <a:cubicBezTo>
                    <a:pt x="12" y="16"/>
                    <a:pt x="10" y="15"/>
                    <a:pt x="7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6" y="5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7" name="Freeform 823"/>
            <p:cNvSpPr/>
            <p:nvPr/>
          </p:nvSpPr>
          <p:spPr bwMode="auto">
            <a:xfrm>
              <a:off x="9191071" y="1203976"/>
              <a:ext cx="13786" cy="37912"/>
            </a:xfrm>
            <a:custGeom>
              <a:avLst/>
              <a:gdLst>
                <a:gd name="T0" fmla="*/ 0 w 24"/>
                <a:gd name="T1" fmla="*/ 0 h 66"/>
                <a:gd name="T2" fmla="*/ 7918908 w 24"/>
                <a:gd name="T3" fmla="*/ 0 h 66"/>
                <a:gd name="T4" fmla="*/ 7918908 w 24"/>
                <a:gd name="T5" fmla="*/ 21777572 h 66"/>
                <a:gd name="T6" fmla="*/ 3959454 w 24"/>
                <a:gd name="T7" fmla="*/ 21777572 h 66"/>
                <a:gd name="T8" fmla="*/ 3959454 w 24"/>
                <a:gd name="T9" fmla="*/ 3629787 h 66"/>
                <a:gd name="T10" fmla="*/ 0 w 24"/>
                <a:gd name="T11" fmla="*/ 3629787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2" y="66"/>
                  </a:lnTo>
                  <a:lnTo>
                    <a:pt x="12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8" name="Freeform 824"/>
            <p:cNvSpPr/>
            <p:nvPr/>
          </p:nvSpPr>
          <p:spPr bwMode="auto">
            <a:xfrm>
              <a:off x="9210026" y="1203976"/>
              <a:ext cx="26998" cy="39060"/>
            </a:xfrm>
            <a:custGeom>
              <a:avLst/>
              <a:gdLst>
                <a:gd name="T0" fmla="*/ 29155140 w 20"/>
                <a:gd name="T1" fmla="*/ 0 h 29"/>
                <a:gd name="T2" fmla="*/ 12755205 w 20"/>
                <a:gd name="T3" fmla="*/ 27211351 h 29"/>
                <a:gd name="T4" fmla="*/ 10932840 w 20"/>
                <a:gd name="T5" fmla="*/ 34468430 h 29"/>
                <a:gd name="T6" fmla="*/ 18222300 w 20"/>
                <a:gd name="T7" fmla="*/ 41725508 h 29"/>
                <a:gd name="T8" fmla="*/ 25511760 w 20"/>
                <a:gd name="T9" fmla="*/ 34468430 h 29"/>
                <a:gd name="T10" fmla="*/ 16399935 w 20"/>
                <a:gd name="T11" fmla="*/ 25398428 h 29"/>
                <a:gd name="T12" fmla="*/ 21867030 w 20"/>
                <a:gd name="T13" fmla="*/ 16327080 h 29"/>
                <a:gd name="T14" fmla="*/ 36444600 w 20"/>
                <a:gd name="T15" fmla="*/ 34468430 h 29"/>
                <a:gd name="T16" fmla="*/ 18222300 w 20"/>
                <a:gd name="T17" fmla="*/ 52609779 h 29"/>
                <a:gd name="T18" fmla="*/ 0 w 20"/>
                <a:gd name="T19" fmla="*/ 34468430 h 29"/>
                <a:gd name="T20" fmla="*/ 3644730 w 20"/>
                <a:gd name="T21" fmla="*/ 21769889 h 29"/>
                <a:gd name="T22" fmla="*/ 16399935 w 20"/>
                <a:gd name="T23" fmla="*/ 0 h 29"/>
                <a:gd name="T24" fmla="*/ 29155140 w 20"/>
                <a:gd name="T25" fmla="*/ 0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16" y="0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6" y="18"/>
                    <a:pt x="6" y="19"/>
                  </a:cubicBezTo>
                  <a:cubicBezTo>
                    <a:pt x="6" y="21"/>
                    <a:pt x="7" y="23"/>
                    <a:pt x="10" y="23"/>
                  </a:cubicBezTo>
                  <a:cubicBezTo>
                    <a:pt x="12" y="23"/>
                    <a:pt x="14" y="21"/>
                    <a:pt x="14" y="19"/>
                  </a:cubicBezTo>
                  <a:cubicBezTo>
                    <a:pt x="14" y="16"/>
                    <a:pt x="12" y="15"/>
                    <a:pt x="9" y="14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7" y="10"/>
                    <a:pt x="20" y="14"/>
                    <a:pt x="20" y="19"/>
                  </a:cubicBezTo>
                  <a:cubicBezTo>
                    <a:pt x="20" y="24"/>
                    <a:pt x="16" y="29"/>
                    <a:pt x="10" y="29"/>
                  </a:cubicBezTo>
                  <a:cubicBezTo>
                    <a:pt x="4" y="29"/>
                    <a:pt x="0" y="24"/>
                    <a:pt x="0" y="19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9" name="Freeform 825"/>
            <p:cNvSpPr/>
            <p:nvPr/>
          </p:nvSpPr>
          <p:spPr bwMode="auto">
            <a:xfrm>
              <a:off x="9285850" y="1203976"/>
              <a:ext cx="14935" cy="37912"/>
            </a:xfrm>
            <a:custGeom>
              <a:avLst/>
              <a:gdLst>
                <a:gd name="T0" fmla="*/ 0 w 26"/>
                <a:gd name="T1" fmla="*/ 0 h 66"/>
                <a:gd name="T2" fmla="*/ 8579009 w 26"/>
                <a:gd name="T3" fmla="*/ 0 h 66"/>
                <a:gd name="T4" fmla="*/ 8579009 w 26"/>
                <a:gd name="T5" fmla="*/ 21777572 h 66"/>
                <a:gd name="T6" fmla="*/ 3959498 w 26"/>
                <a:gd name="T7" fmla="*/ 21777572 h 66"/>
                <a:gd name="T8" fmla="*/ 3959498 w 26"/>
                <a:gd name="T9" fmla="*/ 3629787 h 66"/>
                <a:gd name="T10" fmla="*/ 0 w 26"/>
                <a:gd name="T11" fmla="*/ 3629787 h 66"/>
                <a:gd name="T12" fmla="*/ 0 w 26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66">
                  <a:moveTo>
                    <a:pt x="0" y="0"/>
                  </a:moveTo>
                  <a:lnTo>
                    <a:pt x="26" y="0"/>
                  </a:lnTo>
                  <a:lnTo>
                    <a:pt x="26" y="66"/>
                  </a:lnTo>
                  <a:lnTo>
                    <a:pt x="12" y="66"/>
                  </a:lnTo>
                  <a:lnTo>
                    <a:pt x="12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0" name="Freeform 826"/>
            <p:cNvSpPr/>
            <p:nvPr/>
          </p:nvSpPr>
          <p:spPr bwMode="auto">
            <a:xfrm>
              <a:off x="9306529" y="1203976"/>
              <a:ext cx="22977" cy="37912"/>
            </a:xfrm>
            <a:custGeom>
              <a:avLst/>
              <a:gdLst>
                <a:gd name="T0" fmla="*/ 0 w 17"/>
                <a:gd name="T1" fmla="*/ 0 h 28"/>
                <a:gd name="T2" fmla="*/ 23748757 w 17"/>
                <a:gd name="T3" fmla="*/ 0 h 28"/>
                <a:gd name="T4" fmla="*/ 31055443 w 17"/>
                <a:gd name="T5" fmla="*/ 5499948 h 28"/>
                <a:gd name="T6" fmla="*/ 29228096 w 17"/>
                <a:gd name="T7" fmla="*/ 12833212 h 28"/>
                <a:gd name="T8" fmla="*/ 18268067 w 17"/>
                <a:gd name="T9" fmla="*/ 51332848 h 28"/>
                <a:gd name="T10" fmla="*/ 5480690 w 17"/>
                <a:gd name="T11" fmla="*/ 51332848 h 28"/>
                <a:gd name="T12" fmla="*/ 20094062 w 17"/>
                <a:gd name="T13" fmla="*/ 9166580 h 28"/>
                <a:gd name="T14" fmla="*/ 0 w 17"/>
                <a:gd name="T15" fmla="*/ 9166580 h 28"/>
                <a:gd name="T16" fmla="*/ 0 w 17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8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1"/>
                    <a:pt x="17" y="3"/>
                  </a:cubicBezTo>
                  <a:cubicBezTo>
                    <a:pt x="17" y="5"/>
                    <a:pt x="17" y="6"/>
                    <a:pt x="16" y="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1" name="Freeform 827"/>
            <p:cNvSpPr/>
            <p:nvPr/>
          </p:nvSpPr>
          <p:spPr bwMode="auto">
            <a:xfrm>
              <a:off x="9379480" y="1203976"/>
              <a:ext cx="14935" cy="37912"/>
            </a:xfrm>
            <a:custGeom>
              <a:avLst/>
              <a:gdLst>
                <a:gd name="T0" fmla="*/ 0 w 26"/>
                <a:gd name="T1" fmla="*/ 0 h 66"/>
                <a:gd name="T2" fmla="*/ 8579009 w 26"/>
                <a:gd name="T3" fmla="*/ 0 h 66"/>
                <a:gd name="T4" fmla="*/ 8579009 w 26"/>
                <a:gd name="T5" fmla="*/ 21777572 h 66"/>
                <a:gd name="T6" fmla="*/ 3959498 w 26"/>
                <a:gd name="T7" fmla="*/ 21777572 h 66"/>
                <a:gd name="T8" fmla="*/ 3959498 w 26"/>
                <a:gd name="T9" fmla="*/ 3629787 h 66"/>
                <a:gd name="T10" fmla="*/ 0 w 26"/>
                <a:gd name="T11" fmla="*/ 3629787 h 66"/>
                <a:gd name="T12" fmla="*/ 0 w 26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66">
                  <a:moveTo>
                    <a:pt x="0" y="0"/>
                  </a:moveTo>
                  <a:lnTo>
                    <a:pt x="26" y="0"/>
                  </a:lnTo>
                  <a:lnTo>
                    <a:pt x="26" y="66"/>
                  </a:lnTo>
                  <a:lnTo>
                    <a:pt x="12" y="66"/>
                  </a:lnTo>
                  <a:lnTo>
                    <a:pt x="12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2" name="Freeform 828"/>
            <p:cNvSpPr>
              <a:spLocks noEditPoints="1"/>
            </p:cNvSpPr>
            <p:nvPr/>
          </p:nvSpPr>
          <p:spPr bwMode="auto">
            <a:xfrm>
              <a:off x="9398435" y="1202252"/>
              <a:ext cx="26998" cy="40784"/>
            </a:xfrm>
            <a:custGeom>
              <a:avLst/>
              <a:gdLst>
                <a:gd name="T0" fmla="*/ 18222300 w 20"/>
                <a:gd name="T1" fmla="*/ 55444489 h 30"/>
                <a:gd name="T2" fmla="*/ 0 w 20"/>
                <a:gd name="T3" fmla="*/ 36962539 h 30"/>
                <a:gd name="T4" fmla="*/ 9111825 w 20"/>
                <a:gd name="T5" fmla="*/ 25874729 h 30"/>
                <a:gd name="T6" fmla="*/ 1822365 w 20"/>
                <a:gd name="T7" fmla="*/ 14785559 h 30"/>
                <a:gd name="T8" fmla="*/ 18222300 w 20"/>
                <a:gd name="T9" fmla="*/ 0 h 30"/>
                <a:gd name="T10" fmla="*/ 34622235 w 20"/>
                <a:gd name="T11" fmla="*/ 14785559 h 30"/>
                <a:gd name="T12" fmla="*/ 29155140 w 20"/>
                <a:gd name="T13" fmla="*/ 25874729 h 30"/>
                <a:gd name="T14" fmla="*/ 36444600 w 20"/>
                <a:gd name="T15" fmla="*/ 36962539 h 30"/>
                <a:gd name="T16" fmla="*/ 18222300 w 20"/>
                <a:gd name="T17" fmla="*/ 55444489 h 30"/>
                <a:gd name="T18" fmla="*/ 18222300 w 20"/>
                <a:gd name="T19" fmla="*/ 44355319 h 30"/>
                <a:gd name="T20" fmla="*/ 25511760 w 20"/>
                <a:gd name="T21" fmla="*/ 36962539 h 30"/>
                <a:gd name="T22" fmla="*/ 18222300 w 20"/>
                <a:gd name="T23" fmla="*/ 29569759 h 30"/>
                <a:gd name="T24" fmla="*/ 10932840 w 20"/>
                <a:gd name="T25" fmla="*/ 36962539 h 30"/>
                <a:gd name="T26" fmla="*/ 18222300 w 20"/>
                <a:gd name="T27" fmla="*/ 44355319 h 30"/>
                <a:gd name="T28" fmla="*/ 12755205 w 20"/>
                <a:gd name="T29" fmla="*/ 14785559 h 30"/>
                <a:gd name="T30" fmla="*/ 18222300 w 20"/>
                <a:gd name="T31" fmla="*/ 22178339 h 30"/>
                <a:gd name="T32" fmla="*/ 25511760 w 20"/>
                <a:gd name="T33" fmla="*/ 14785559 h 30"/>
                <a:gd name="T34" fmla="*/ 18222300 w 20"/>
                <a:gd name="T35" fmla="*/ 9240295 h 30"/>
                <a:gd name="T36" fmla="*/ 12755205 w 20"/>
                <a:gd name="T37" fmla="*/ 14785559 h 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30">
                  <a:moveTo>
                    <a:pt x="10" y="30"/>
                  </a:moveTo>
                  <a:cubicBezTo>
                    <a:pt x="4" y="30"/>
                    <a:pt x="0" y="26"/>
                    <a:pt x="0" y="20"/>
                  </a:cubicBezTo>
                  <a:cubicBezTo>
                    <a:pt x="0" y="17"/>
                    <a:pt x="2" y="15"/>
                    <a:pt x="5" y="14"/>
                  </a:cubicBezTo>
                  <a:cubicBezTo>
                    <a:pt x="2" y="13"/>
                    <a:pt x="1" y="10"/>
                    <a:pt x="1" y="8"/>
                  </a:cubicBezTo>
                  <a:cubicBezTo>
                    <a:pt x="1" y="3"/>
                    <a:pt x="6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0"/>
                    <a:pt x="18" y="13"/>
                    <a:pt x="16" y="14"/>
                  </a:cubicBezTo>
                  <a:cubicBezTo>
                    <a:pt x="19" y="15"/>
                    <a:pt x="20" y="17"/>
                    <a:pt x="20" y="20"/>
                  </a:cubicBezTo>
                  <a:cubicBezTo>
                    <a:pt x="20" y="26"/>
                    <a:pt x="16" y="30"/>
                    <a:pt x="10" y="30"/>
                  </a:cubicBezTo>
                  <a:close/>
                  <a:moveTo>
                    <a:pt x="10" y="24"/>
                  </a:moveTo>
                  <a:cubicBezTo>
                    <a:pt x="13" y="24"/>
                    <a:pt x="14" y="23"/>
                    <a:pt x="14" y="20"/>
                  </a:cubicBezTo>
                  <a:cubicBezTo>
                    <a:pt x="14" y="18"/>
                    <a:pt x="13" y="16"/>
                    <a:pt x="10" y="16"/>
                  </a:cubicBezTo>
                  <a:cubicBezTo>
                    <a:pt x="8" y="16"/>
                    <a:pt x="6" y="18"/>
                    <a:pt x="6" y="20"/>
                  </a:cubicBezTo>
                  <a:cubicBezTo>
                    <a:pt x="6" y="23"/>
                    <a:pt x="8" y="24"/>
                    <a:pt x="10" y="24"/>
                  </a:cubicBezTo>
                  <a:close/>
                  <a:moveTo>
                    <a:pt x="7" y="8"/>
                  </a:moveTo>
                  <a:cubicBezTo>
                    <a:pt x="7" y="10"/>
                    <a:pt x="8" y="12"/>
                    <a:pt x="10" y="12"/>
                  </a:cubicBezTo>
                  <a:cubicBezTo>
                    <a:pt x="12" y="12"/>
                    <a:pt x="14" y="10"/>
                    <a:pt x="14" y="8"/>
                  </a:cubicBezTo>
                  <a:cubicBezTo>
                    <a:pt x="14" y="6"/>
                    <a:pt x="12" y="5"/>
                    <a:pt x="10" y="5"/>
                  </a:cubicBezTo>
                  <a:cubicBezTo>
                    <a:pt x="8" y="5"/>
                    <a:pt x="7" y="6"/>
                    <a:pt x="7" y="8"/>
                  </a:cubicBez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3" name="Freeform 829"/>
            <p:cNvSpPr/>
            <p:nvPr/>
          </p:nvSpPr>
          <p:spPr bwMode="auto">
            <a:xfrm>
              <a:off x="9474833" y="1203976"/>
              <a:ext cx="13212" cy="37912"/>
            </a:xfrm>
            <a:custGeom>
              <a:avLst/>
              <a:gdLst>
                <a:gd name="T0" fmla="*/ 0 w 23"/>
                <a:gd name="T1" fmla="*/ 0 h 66"/>
                <a:gd name="T2" fmla="*/ 7589432 w 23"/>
                <a:gd name="T3" fmla="*/ 0 h 66"/>
                <a:gd name="T4" fmla="*/ 7589432 w 23"/>
                <a:gd name="T5" fmla="*/ 21777572 h 66"/>
                <a:gd name="T6" fmla="*/ 3629853 w 23"/>
                <a:gd name="T7" fmla="*/ 21777572 h 66"/>
                <a:gd name="T8" fmla="*/ 3629853 w 23"/>
                <a:gd name="T9" fmla="*/ 3629787 h 66"/>
                <a:gd name="T10" fmla="*/ 0 w 23"/>
                <a:gd name="T11" fmla="*/ 3629787 h 66"/>
                <a:gd name="T12" fmla="*/ 0 w 2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6">
                  <a:moveTo>
                    <a:pt x="0" y="0"/>
                  </a:moveTo>
                  <a:lnTo>
                    <a:pt x="23" y="0"/>
                  </a:lnTo>
                  <a:lnTo>
                    <a:pt x="23" y="66"/>
                  </a:lnTo>
                  <a:lnTo>
                    <a:pt x="11" y="66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4" name="Freeform 830"/>
            <p:cNvSpPr/>
            <p:nvPr/>
          </p:nvSpPr>
          <p:spPr bwMode="auto">
            <a:xfrm>
              <a:off x="9493788" y="1202252"/>
              <a:ext cx="26998" cy="39635"/>
            </a:xfrm>
            <a:custGeom>
              <a:avLst/>
              <a:gdLst>
                <a:gd name="T0" fmla="*/ 7289460 w 20"/>
                <a:gd name="T1" fmla="*/ 54170111 h 29"/>
                <a:gd name="T2" fmla="*/ 23689395 w 20"/>
                <a:gd name="T3" fmla="*/ 24282588 h 29"/>
                <a:gd name="T4" fmla="*/ 25511760 w 20"/>
                <a:gd name="T5" fmla="*/ 18679019 h 29"/>
                <a:gd name="T6" fmla="*/ 18222300 w 20"/>
                <a:gd name="T7" fmla="*/ 11207138 h 29"/>
                <a:gd name="T8" fmla="*/ 10932840 w 20"/>
                <a:gd name="T9" fmla="*/ 18679019 h 29"/>
                <a:gd name="T10" fmla="*/ 18222300 w 20"/>
                <a:gd name="T11" fmla="*/ 26150900 h 29"/>
                <a:gd name="T12" fmla="*/ 12755205 w 20"/>
                <a:gd name="T13" fmla="*/ 37358038 h 29"/>
                <a:gd name="T14" fmla="*/ 0 w 20"/>
                <a:gd name="T15" fmla="*/ 18679019 h 29"/>
                <a:gd name="T16" fmla="*/ 18222300 w 20"/>
                <a:gd name="T17" fmla="*/ 0 h 29"/>
                <a:gd name="T18" fmla="*/ 36444600 w 20"/>
                <a:gd name="T19" fmla="*/ 18679019 h 29"/>
                <a:gd name="T20" fmla="*/ 32799870 w 20"/>
                <a:gd name="T21" fmla="*/ 31754469 h 29"/>
                <a:gd name="T22" fmla="*/ 20044665 w 20"/>
                <a:gd name="T23" fmla="*/ 54170111 h 29"/>
                <a:gd name="T24" fmla="*/ 7289460 w 20"/>
                <a:gd name="T25" fmla="*/ 54170111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4" y="29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1"/>
                    <a:pt x="14" y="10"/>
                  </a:cubicBezTo>
                  <a:cubicBezTo>
                    <a:pt x="14" y="8"/>
                    <a:pt x="12" y="6"/>
                    <a:pt x="10" y="6"/>
                  </a:cubicBezTo>
                  <a:cubicBezTo>
                    <a:pt x="8" y="6"/>
                    <a:pt x="6" y="8"/>
                    <a:pt x="6" y="10"/>
                  </a:cubicBezTo>
                  <a:cubicBezTo>
                    <a:pt x="6" y="13"/>
                    <a:pt x="8" y="14"/>
                    <a:pt x="10" y="1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3" y="19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2"/>
                    <a:pt x="19" y="15"/>
                    <a:pt x="18" y="17"/>
                  </a:cubicBezTo>
                  <a:cubicBezTo>
                    <a:pt x="11" y="29"/>
                    <a:pt x="11" y="29"/>
                    <a:pt x="11" y="29"/>
                  </a:cubicBezTo>
                  <a:lnTo>
                    <a:pt x="4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5" name="Freeform 831"/>
            <p:cNvSpPr/>
            <p:nvPr/>
          </p:nvSpPr>
          <p:spPr bwMode="auto">
            <a:xfrm>
              <a:off x="9562719" y="1202252"/>
              <a:ext cx="26998" cy="39635"/>
            </a:xfrm>
            <a:custGeom>
              <a:avLst/>
              <a:gdLst>
                <a:gd name="T0" fmla="*/ 36444600 w 20"/>
                <a:gd name="T1" fmla="*/ 54170111 h 29"/>
                <a:gd name="T2" fmla="*/ 7289460 w 20"/>
                <a:gd name="T3" fmla="*/ 54170111 h 29"/>
                <a:gd name="T4" fmla="*/ 0 w 20"/>
                <a:gd name="T5" fmla="*/ 48566542 h 29"/>
                <a:gd name="T6" fmla="*/ 7289460 w 20"/>
                <a:gd name="T7" fmla="*/ 37358038 h 29"/>
                <a:gd name="T8" fmla="*/ 18222300 w 20"/>
                <a:gd name="T9" fmla="*/ 26150900 h 29"/>
                <a:gd name="T10" fmla="*/ 23689395 w 20"/>
                <a:gd name="T11" fmla="*/ 16812074 h 29"/>
                <a:gd name="T12" fmla="*/ 18222300 w 20"/>
                <a:gd name="T13" fmla="*/ 11207138 h 29"/>
                <a:gd name="T14" fmla="*/ 10932840 w 20"/>
                <a:gd name="T15" fmla="*/ 16812074 h 29"/>
                <a:gd name="T16" fmla="*/ 16399935 w 20"/>
                <a:gd name="T17" fmla="*/ 24282588 h 29"/>
                <a:gd name="T18" fmla="*/ 9111825 w 20"/>
                <a:gd name="T19" fmla="*/ 31754469 h 29"/>
                <a:gd name="T20" fmla="*/ 1822365 w 20"/>
                <a:gd name="T21" fmla="*/ 16812074 h 29"/>
                <a:gd name="T22" fmla="*/ 18222300 w 20"/>
                <a:gd name="T23" fmla="*/ 0 h 29"/>
                <a:gd name="T24" fmla="*/ 34622235 w 20"/>
                <a:gd name="T25" fmla="*/ 16812074 h 29"/>
                <a:gd name="T26" fmla="*/ 27334125 w 20"/>
                <a:gd name="T27" fmla="*/ 31754469 h 29"/>
                <a:gd name="T28" fmla="*/ 14577570 w 20"/>
                <a:gd name="T29" fmla="*/ 44829918 h 29"/>
                <a:gd name="T30" fmla="*/ 36444600 w 20"/>
                <a:gd name="T31" fmla="*/ 44829918 h 29"/>
                <a:gd name="T32" fmla="*/ 36444600 w 20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8" y="6"/>
                    <a:pt x="6" y="7"/>
                    <a:pt x="6" y="9"/>
                  </a:cubicBezTo>
                  <a:cubicBezTo>
                    <a:pt x="6" y="11"/>
                    <a:pt x="7" y="12"/>
                    <a:pt x="9" y="1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7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6" name="Freeform 832"/>
            <p:cNvSpPr>
              <a:spLocks noEditPoints="1"/>
            </p:cNvSpPr>
            <p:nvPr/>
          </p:nvSpPr>
          <p:spPr bwMode="auto">
            <a:xfrm>
              <a:off x="9592588" y="1202252"/>
              <a:ext cx="26998" cy="40784"/>
            </a:xfrm>
            <a:custGeom>
              <a:avLst/>
              <a:gdLst>
                <a:gd name="T0" fmla="*/ 0 w 20"/>
                <a:gd name="T1" fmla="*/ 18481949 h 30"/>
                <a:gd name="T2" fmla="*/ 18222300 w 20"/>
                <a:gd name="T3" fmla="*/ 0 h 30"/>
                <a:gd name="T4" fmla="*/ 36444600 w 20"/>
                <a:gd name="T5" fmla="*/ 18481949 h 30"/>
                <a:gd name="T6" fmla="*/ 36444600 w 20"/>
                <a:gd name="T7" fmla="*/ 36962539 h 30"/>
                <a:gd name="T8" fmla="*/ 18222300 w 20"/>
                <a:gd name="T9" fmla="*/ 55444489 h 30"/>
                <a:gd name="T10" fmla="*/ 0 w 20"/>
                <a:gd name="T11" fmla="*/ 36962539 h 30"/>
                <a:gd name="T12" fmla="*/ 0 w 20"/>
                <a:gd name="T13" fmla="*/ 18481949 h 30"/>
                <a:gd name="T14" fmla="*/ 25511760 w 20"/>
                <a:gd name="T15" fmla="*/ 18481949 h 30"/>
                <a:gd name="T16" fmla="*/ 18222300 w 20"/>
                <a:gd name="T17" fmla="*/ 11089170 h 30"/>
                <a:gd name="T18" fmla="*/ 10932840 w 20"/>
                <a:gd name="T19" fmla="*/ 18481949 h 30"/>
                <a:gd name="T20" fmla="*/ 10932840 w 20"/>
                <a:gd name="T21" fmla="*/ 36962539 h 30"/>
                <a:gd name="T22" fmla="*/ 18222300 w 20"/>
                <a:gd name="T23" fmla="*/ 44355319 h 30"/>
                <a:gd name="T24" fmla="*/ 25511760 w 20"/>
                <a:gd name="T25" fmla="*/ 36962539 h 30"/>
                <a:gd name="T26" fmla="*/ 25511760 w 20"/>
                <a:gd name="T27" fmla="*/ 18481949 h 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" h="30">
                  <a:moveTo>
                    <a:pt x="0" y="10"/>
                  </a:move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5"/>
                    <a:pt x="16" y="30"/>
                    <a:pt x="10" y="30"/>
                  </a:cubicBezTo>
                  <a:cubicBezTo>
                    <a:pt x="4" y="30"/>
                    <a:pt x="0" y="25"/>
                    <a:pt x="0" y="20"/>
                  </a:cubicBezTo>
                  <a:lnTo>
                    <a:pt x="0" y="10"/>
                  </a:lnTo>
                  <a:close/>
                  <a:moveTo>
                    <a:pt x="14" y="10"/>
                  </a:moveTo>
                  <a:cubicBezTo>
                    <a:pt x="14" y="7"/>
                    <a:pt x="12" y="6"/>
                    <a:pt x="10" y="6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7" y="24"/>
                    <a:pt x="10" y="24"/>
                  </a:cubicBezTo>
                  <a:cubicBezTo>
                    <a:pt x="12" y="24"/>
                    <a:pt x="14" y="22"/>
                    <a:pt x="14" y="20"/>
                  </a:cubicBezTo>
                  <a:lnTo>
                    <a:pt x="14" y="1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7" name="Freeform 833"/>
            <p:cNvSpPr/>
            <p:nvPr/>
          </p:nvSpPr>
          <p:spPr bwMode="auto">
            <a:xfrm>
              <a:off x="8996918" y="1288989"/>
              <a:ext cx="26998" cy="39635"/>
            </a:xfrm>
            <a:custGeom>
              <a:avLst/>
              <a:gdLst>
                <a:gd name="T0" fmla="*/ 36444600 w 20"/>
                <a:gd name="T1" fmla="*/ 54170111 h 29"/>
                <a:gd name="T2" fmla="*/ 9111825 w 20"/>
                <a:gd name="T3" fmla="*/ 54170111 h 29"/>
                <a:gd name="T4" fmla="*/ 0 w 20"/>
                <a:gd name="T5" fmla="*/ 48566542 h 29"/>
                <a:gd name="T6" fmla="*/ 7289460 w 20"/>
                <a:gd name="T7" fmla="*/ 37358038 h 29"/>
                <a:gd name="T8" fmla="*/ 18222300 w 20"/>
                <a:gd name="T9" fmla="*/ 26150900 h 29"/>
                <a:gd name="T10" fmla="*/ 25511760 w 20"/>
                <a:gd name="T11" fmla="*/ 16812074 h 29"/>
                <a:gd name="T12" fmla="*/ 18222300 w 20"/>
                <a:gd name="T13" fmla="*/ 11207138 h 29"/>
                <a:gd name="T14" fmla="*/ 12755205 w 20"/>
                <a:gd name="T15" fmla="*/ 16812074 h 29"/>
                <a:gd name="T16" fmla="*/ 16399935 w 20"/>
                <a:gd name="T17" fmla="*/ 22415643 h 29"/>
                <a:gd name="T18" fmla="*/ 9111825 w 20"/>
                <a:gd name="T19" fmla="*/ 31754469 h 29"/>
                <a:gd name="T20" fmla="*/ 1822365 w 20"/>
                <a:gd name="T21" fmla="*/ 16812074 h 29"/>
                <a:gd name="T22" fmla="*/ 18222300 w 20"/>
                <a:gd name="T23" fmla="*/ 0 h 29"/>
                <a:gd name="T24" fmla="*/ 34622235 w 20"/>
                <a:gd name="T25" fmla="*/ 16812074 h 29"/>
                <a:gd name="T26" fmla="*/ 27334125 w 20"/>
                <a:gd name="T27" fmla="*/ 31754469 h 29"/>
                <a:gd name="T28" fmla="*/ 14577570 w 20"/>
                <a:gd name="T29" fmla="*/ 42962973 h 29"/>
                <a:gd name="T30" fmla="*/ 36444600 w 20"/>
                <a:gd name="T31" fmla="*/ 42962973 h 29"/>
                <a:gd name="T32" fmla="*/ 36444600 w 20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4" y="10"/>
                    <a:pt x="14" y="9"/>
                  </a:cubicBezTo>
                  <a:cubicBezTo>
                    <a:pt x="14" y="7"/>
                    <a:pt x="12" y="6"/>
                    <a:pt x="10" y="6"/>
                  </a:cubicBezTo>
                  <a:cubicBezTo>
                    <a:pt x="8" y="6"/>
                    <a:pt x="7" y="7"/>
                    <a:pt x="7" y="9"/>
                  </a:cubicBezTo>
                  <a:cubicBezTo>
                    <a:pt x="7" y="11"/>
                    <a:pt x="8" y="12"/>
                    <a:pt x="9" y="12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8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8" name="Freeform 834"/>
            <p:cNvSpPr/>
            <p:nvPr/>
          </p:nvSpPr>
          <p:spPr bwMode="auto">
            <a:xfrm>
              <a:off x="9025639" y="1290713"/>
              <a:ext cx="14935" cy="37912"/>
            </a:xfrm>
            <a:custGeom>
              <a:avLst/>
              <a:gdLst>
                <a:gd name="T0" fmla="*/ 0 w 26"/>
                <a:gd name="T1" fmla="*/ 0 h 66"/>
                <a:gd name="T2" fmla="*/ 8579009 w 26"/>
                <a:gd name="T3" fmla="*/ 0 h 66"/>
                <a:gd name="T4" fmla="*/ 8579009 w 26"/>
                <a:gd name="T5" fmla="*/ 21777572 h 66"/>
                <a:gd name="T6" fmla="*/ 3959498 w 26"/>
                <a:gd name="T7" fmla="*/ 21777572 h 66"/>
                <a:gd name="T8" fmla="*/ 3959498 w 26"/>
                <a:gd name="T9" fmla="*/ 3629787 h 66"/>
                <a:gd name="T10" fmla="*/ 0 w 26"/>
                <a:gd name="T11" fmla="*/ 3629787 h 66"/>
                <a:gd name="T12" fmla="*/ 0 w 26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66">
                  <a:moveTo>
                    <a:pt x="0" y="0"/>
                  </a:moveTo>
                  <a:lnTo>
                    <a:pt x="26" y="0"/>
                  </a:lnTo>
                  <a:lnTo>
                    <a:pt x="26" y="66"/>
                  </a:lnTo>
                  <a:lnTo>
                    <a:pt x="12" y="66"/>
                  </a:lnTo>
                  <a:lnTo>
                    <a:pt x="12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9" name="Freeform 835"/>
            <p:cNvSpPr/>
            <p:nvPr/>
          </p:nvSpPr>
          <p:spPr bwMode="auto">
            <a:xfrm>
              <a:off x="9090548" y="1288989"/>
              <a:ext cx="25849" cy="39635"/>
            </a:xfrm>
            <a:custGeom>
              <a:avLst/>
              <a:gdLst>
                <a:gd name="T0" fmla="*/ 35166884 w 19"/>
                <a:gd name="T1" fmla="*/ 54170111 h 29"/>
                <a:gd name="T2" fmla="*/ 7403698 w 19"/>
                <a:gd name="T3" fmla="*/ 54170111 h 29"/>
                <a:gd name="T4" fmla="*/ 0 w 19"/>
                <a:gd name="T5" fmla="*/ 48566542 h 29"/>
                <a:gd name="T6" fmla="*/ 5552093 w 19"/>
                <a:gd name="T7" fmla="*/ 37358038 h 29"/>
                <a:gd name="T8" fmla="*/ 16657640 w 19"/>
                <a:gd name="T9" fmla="*/ 26150900 h 29"/>
                <a:gd name="T10" fmla="*/ 24061338 w 19"/>
                <a:gd name="T11" fmla="*/ 16812074 h 29"/>
                <a:gd name="T12" fmla="*/ 16657640 w 19"/>
                <a:gd name="T13" fmla="*/ 11207138 h 29"/>
                <a:gd name="T14" fmla="*/ 11105547 w 19"/>
                <a:gd name="T15" fmla="*/ 16812074 h 29"/>
                <a:gd name="T16" fmla="*/ 14807396 w 19"/>
                <a:gd name="T17" fmla="*/ 22415643 h 29"/>
                <a:gd name="T18" fmla="*/ 7403698 w 19"/>
                <a:gd name="T19" fmla="*/ 31754469 h 29"/>
                <a:gd name="T20" fmla="*/ 0 w 19"/>
                <a:gd name="T21" fmla="*/ 16812074 h 29"/>
                <a:gd name="T22" fmla="*/ 16657640 w 19"/>
                <a:gd name="T23" fmla="*/ 0 h 29"/>
                <a:gd name="T24" fmla="*/ 33316640 w 19"/>
                <a:gd name="T25" fmla="*/ 16812074 h 29"/>
                <a:gd name="T26" fmla="*/ 25912942 w 19"/>
                <a:gd name="T27" fmla="*/ 31754469 h 29"/>
                <a:gd name="T28" fmla="*/ 14807396 w 19"/>
                <a:gd name="T29" fmla="*/ 42962973 h 29"/>
                <a:gd name="T30" fmla="*/ 35166884 w 19"/>
                <a:gd name="T31" fmla="*/ 42962973 h 29"/>
                <a:gd name="T32" fmla="*/ 35166884 w 19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3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2"/>
                    <a:pt x="13" y="10"/>
                    <a:pt x="13" y="9"/>
                  </a:cubicBezTo>
                  <a:cubicBezTo>
                    <a:pt x="13" y="7"/>
                    <a:pt x="11" y="6"/>
                    <a:pt x="9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"/>
                    <a:pt x="7" y="12"/>
                    <a:pt x="8" y="1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" y="15"/>
                    <a:pt x="0" y="12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3"/>
                    <a:pt x="17" y="15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9" y="23"/>
                    <a:pt x="19" y="23"/>
                    <a:pt x="19" y="23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0" name="Freeform 836"/>
            <p:cNvSpPr/>
            <p:nvPr/>
          </p:nvSpPr>
          <p:spPr bwMode="auto">
            <a:xfrm>
              <a:off x="9120417" y="1288989"/>
              <a:ext cx="26998" cy="39635"/>
            </a:xfrm>
            <a:custGeom>
              <a:avLst/>
              <a:gdLst>
                <a:gd name="T0" fmla="*/ 36444600 w 20"/>
                <a:gd name="T1" fmla="*/ 54170111 h 29"/>
                <a:gd name="T2" fmla="*/ 7289460 w 20"/>
                <a:gd name="T3" fmla="*/ 54170111 h 29"/>
                <a:gd name="T4" fmla="*/ 0 w 20"/>
                <a:gd name="T5" fmla="*/ 48566542 h 29"/>
                <a:gd name="T6" fmla="*/ 7289460 w 20"/>
                <a:gd name="T7" fmla="*/ 37358038 h 29"/>
                <a:gd name="T8" fmla="*/ 18222300 w 20"/>
                <a:gd name="T9" fmla="*/ 26150900 h 29"/>
                <a:gd name="T10" fmla="*/ 23689395 w 20"/>
                <a:gd name="T11" fmla="*/ 16812074 h 29"/>
                <a:gd name="T12" fmla="*/ 18222300 w 20"/>
                <a:gd name="T13" fmla="*/ 11207138 h 29"/>
                <a:gd name="T14" fmla="*/ 10932840 w 20"/>
                <a:gd name="T15" fmla="*/ 16812074 h 29"/>
                <a:gd name="T16" fmla="*/ 16399935 w 20"/>
                <a:gd name="T17" fmla="*/ 22415643 h 29"/>
                <a:gd name="T18" fmla="*/ 9111825 w 20"/>
                <a:gd name="T19" fmla="*/ 31754469 h 29"/>
                <a:gd name="T20" fmla="*/ 1822365 w 20"/>
                <a:gd name="T21" fmla="*/ 16812074 h 29"/>
                <a:gd name="T22" fmla="*/ 18222300 w 20"/>
                <a:gd name="T23" fmla="*/ 0 h 29"/>
                <a:gd name="T24" fmla="*/ 34622235 w 20"/>
                <a:gd name="T25" fmla="*/ 16812074 h 29"/>
                <a:gd name="T26" fmla="*/ 27334125 w 20"/>
                <a:gd name="T27" fmla="*/ 31754469 h 29"/>
                <a:gd name="T28" fmla="*/ 14577570 w 20"/>
                <a:gd name="T29" fmla="*/ 42962973 h 29"/>
                <a:gd name="T30" fmla="*/ 36444600 w 20"/>
                <a:gd name="T31" fmla="*/ 42962973 h 29"/>
                <a:gd name="T32" fmla="*/ 36444600 w 20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8" y="6"/>
                    <a:pt x="6" y="7"/>
                    <a:pt x="6" y="9"/>
                  </a:cubicBezTo>
                  <a:cubicBezTo>
                    <a:pt x="6" y="11"/>
                    <a:pt x="7" y="12"/>
                    <a:pt x="9" y="12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1" name="Freeform 837"/>
            <p:cNvSpPr/>
            <p:nvPr/>
          </p:nvSpPr>
          <p:spPr bwMode="auto">
            <a:xfrm>
              <a:off x="9184178" y="1288989"/>
              <a:ext cx="26998" cy="39635"/>
            </a:xfrm>
            <a:custGeom>
              <a:avLst/>
              <a:gdLst>
                <a:gd name="T0" fmla="*/ 36444600 w 20"/>
                <a:gd name="T1" fmla="*/ 54170111 h 29"/>
                <a:gd name="T2" fmla="*/ 9111825 w 20"/>
                <a:gd name="T3" fmla="*/ 54170111 h 29"/>
                <a:gd name="T4" fmla="*/ 0 w 20"/>
                <a:gd name="T5" fmla="*/ 48566542 h 29"/>
                <a:gd name="T6" fmla="*/ 7289460 w 20"/>
                <a:gd name="T7" fmla="*/ 37358038 h 29"/>
                <a:gd name="T8" fmla="*/ 18222300 w 20"/>
                <a:gd name="T9" fmla="*/ 26150900 h 29"/>
                <a:gd name="T10" fmla="*/ 23689395 w 20"/>
                <a:gd name="T11" fmla="*/ 16812074 h 29"/>
                <a:gd name="T12" fmla="*/ 18222300 w 20"/>
                <a:gd name="T13" fmla="*/ 11207138 h 29"/>
                <a:gd name="T14" fmla="*/ 12755205 w 20"/>
                <a:gd name="T15" fmla="*/ 16812074 h 29"/>
                <a:gd name="T16" fmla="*/ 16399935 w 20"/>
                <a:gd name="T17" fmla="*/ 22415643 h 29"/>
                <a:gd name="T18" fmla="*/ 9111825 w 20"/>
                <a:gd name="T19" fmla="*/ 31754469 h 29"/>
                <a:gd name="T20" fmla="*/ 1822365 w 20"/>
                <a:gd name="T21" fmla="*/ 16812074 h 29"/>
                <a:gd name="T22" fmla="*/ 18222300 w 20"/>
                <a:gd name="T23" fmla="*/ 0 h 29"/>
                <a:gd name="T24" fmla="*/ 34622235 w 20"/>
                <a:gd name="T25" fmla="*/ 16812074 h 29"/>
                <a:gd name="T26" fmla="*/ 27334125 w 20"/>
                <a:gd name="T27" fmla="*/ 31754469 h 29"/>
                <a:gd name="T28" fmla="*/ 14577570 w 20"/>
                <a:gd name="T29" fmla="*/ 42962973 h 29"/>
                <a:gd name="T30" fmla="*/ 36444600 w 20"/>
                <a:gd name="T31" fmla="*/ 42962973 h 29"/>
                <a:gd name="T32" fmla="*/ 36444600 w 20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8" y="6"/>
                    <a:pt x="7" y="7"/>
                    <a:pt x="7" y="9"/>
                  </a:cubicBezTo>
                  <a:cubicBezTo>
                    <a:pt x="7" y="11"/>
                    <a:pt x="8" y="12"/>
                    <a:pt x="9" y="12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8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2" name="Freeform 838"/>
            <p:cNvSpPr/>
            <p:nvPr/>
          </p:nvSpPr>
          <p:spPr bwMode="auto">
            <a:xfrm>
              <a:off x="9215196" y="1290713"/>
              <a:ext cx="25849" cy="37912"/>
            </a:xfrm>
            <a:custGeom>
              <a:avLst/>
              <a:gdLst>
                <a:gd name="T0" fmla="*/ 0 w 19"/>
                <a:gd name="T1" fmla="*/ 40332952 h 28"/>
                <a:gd name="T2" fmla="*/ 14807396 w 19"/>
                <a:gd name="T3" fmla="*/ 40332952 h 28"/>
                <a:gd name="T4" fmla="*/ 22211093 w 19"/>
                <a:gd name="T5" fmla="*/ 34833004 h 28"/>
                <a:gd name="T6" fmla="*/ 14807396 w 19"/>
                <a:gd name="T7" fmla="*/ 29333056 h 28"/>
                <a:gd name="T8" fmla="*/ 5552093 w 19"/>
                <a:gd name="T9" fmla="*/ 29333056 h 28"/>
                <a:gd name="T10" fmla="*/ 5552093 w 19"/>
                <a:gd name="T11" fmla="*/ 21999792 h 28"/>
                <a:gd name="T12" fmla="*/ 20359489 w 19"/>
                <a:gd name="T13" fmla="*/ 9166580 h 28"/>
                <a:gd name="T14" fmla="*/ 20359489 w 19"/>
                <a:gd name="T15" fmla="*/ 9166580 h 28"/>
                <a:gd name="T16" fmla="*/ 0 w 19"/>
                <a:gd name="T17" fmla="*/ 9166580 h 28"/>
                <a:gd name="T18" fmla="*/ 0 w 19"/>
                <a:gd name="T19" fmla="*/ 0 h 28"/>
                <a:gd name="T20" fmla="*/ 22211093 w 19"/>
                <a:gd name="T21" fmla="*/ 0 h 28"/>
                <a:gd name="T22" fmla="*/ 33316640 w 19"/>
                <a:gd name="T23" fmla="*/ 7333264 h 28"/>
                <a:gd name="T24" fmla="*/ 22211093 w 19"/>
                <a:gd name="T25" fmla="*/ 20166476 h 28"/>
                <a:gd name="T26" fmla="*/ 35166884 w 19"/>
                <a:gd name="T27" fmla="*/ 34833004 h 28"/>
                <a:gd name="T28" fmla="*/ 16657640 w 19"/>
                <a:gd name="T29" fmla="*/ 51332848 h 28"/>
                <a:gd name="T30" fmla="*/ 0 w 19"/>
                <a:gd name="T31" fmla="*/ 51332848 h 28"/>
                <a:gd name="T32" fmla="*/ 0 w 19"/>
                <a:gd name="T33" fmla="*/ 40332952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2"/>
                    <a:pt x="12" y="21"/>
                    <a:pt x="12" y="19"/>
                  </a:cubicBezTo>
                  <a:cubicBezTo>
                    <a:pt x="12" y="16"/>
                    <a:pt x="11" y="16"/>
                    <a:pt x="8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9"/>
                    <a:pt x="12" y="11"/>
                  </a:cubicBezTo>
                  <a:cubicBezTo>
                    <a:pt x="16" y="12"/>
                    <a:pt x="19" y="15"/>
                    <a:pt x="19" y="19"/>
                  </a:cubicBezTo>
                  <a:cubicBezTo>
                    <a:pt x="19" y="26"/>
                    <a:pt x="14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3" name="Freeform 839"/>
            <p:cNvSpPr/>
            <p:nvPr/>
          </p:nvSpPr>
          <p:spPr bwMode="auto">
            <a:xfrm>
              <a:off x="9280680" y="1288989"/>
              <a:ext cx="26998" cy="39635"/>
            </a:xfrm>
            <a:custGeom>
              <a:avLst/>
              <a:gdLst>
                <a:gd name="T0" fmla="*/ 36444600 w 20"/>
                <a:gd name="T1" fmla="*/ 54170111 h 29"/>
                <a:gd name="T2" fmla="*/ 7289460 w 20"/>
                <a:gd name="T3" fmla="*/ 54170111 h 29"/>
                <a:gd name="T4" fmla="*/ 0 w 20"/>
                <a:gd name="T5" fmla="*/ 48566542 h 29"/>
                <a:gd name="T6" fmla="*/ 7289460 w 20"/>
                <a:gd name="T7" fmla="*/ 37358038 h 29"/>
                <a:gd name="T8" fmla="*/ 18222300 w 20"/>
                <a:gd name="T9" fmla="*/ 26150900 h 29"/>
                <a:gd name="T10" fmla="*/ 23689395 w 20"/>
                <a:gd name="T11" fmla="*/ 16812074 h 29"/>
                <a:gd name="T12" fmla="*/ 18222300 w 20"/>
                <a:gd name="T13" fmla="*/ 11207138 h 29"/>
                <a:gd name="T14" fmla="*/ 10932840 w 20"/>
                <a:gd name="T15" fmla="*/ 16812074 h 29"/>
                <a:gd name="T16" fmla="*/ 16399935 w 20"/>
                <a:gd name="T17" fmla="*/ 22415643 h 29"/>
                <a:gd name="T18" fmla="*/ 9111825 w 20"/>
                <a:gd name="T19" fmla="*/ 31754469 h 29"/>
                <a:gd name="T20" fmla="*/ 0 w 20"/>
                <a:gd name="T21" fmla="*/ 16812074 h 29"/>
                <a:gd name="T22" fmla="*/ 18222300 w 20"/>
                <a:gd name="T23" fmla="*/ 0 h 29"/>
                <a:gd name="T24" fmla="*/ 34622235 w 20"/>
                <a:gd name="T25" fmla="*/ 16812074 h 29"/>
                <a:gd name="T26" fmla="*/ 27334125 w 20"/>
                <a:gd name="T27" fmla="*/ 31754469 h 29"/>
                <a:gd name="T28" fmla="*/ 14577570 w 20"/>
                <a:gd name="T29" fmla="*/ 42962973 h 29"/>
                <a:gd name="T30" fmla="*/ 36444600 w 20"/>
                <a:gd name="T31" fmla="*/ 42962973 h 29"/>
                <a:gd name="T32" fmla="*/ 36444600 w 20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"/>
                    <a:pt x="7" y="12"/>
                    <a:pt x="9" y="12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4" name="Freeform 840"/>
            <p:cNvSpPr/>
            <p:nvPr/>
          </p:nvSpPr>
          <p:spPr bwMode="auto">
            <a:xfrm>
              <a:off x="9307677" y="1288989"/>
              <a:ext cx="26998" cy="39635"/>
            </a:xfrm>
            <a:custGeom>
              <a:avLst/>
              <a:gdLst>
                <a:gd name="T0" fmla="*/ 29155140 w 20"/>
                <a:gd name="T1" fmla="*/ 1868312 h 29"/>
                <a:gd name="T2" fmla="*/ 9111825 w 20"/>
                <a:gd name="T3" fmla="*/ 33622781 h 29"/>
                <a:gd name="T4" fmla="*/ 21867030 w 20"/>
                <a:gd name="T5" fmla="*/ 33622781 h 29"/>
                <a:gd name="T6" fmla="*/ 21867030 w 20"/>
                <a:gd name="T7" fmla="*/ 18679019 h 29"/>
                <a:gd name="T8" fmla="*/ 30977505 w 20"/>
                <a:gd name="T9" fmla="*/ 3735257 h 29"/>
                <a:gd name="T10" fmla="*/ 32799870 w 20"/>
                <a:gd name="T11" fmla="*/ 0 h 29"/>
                <a:gd name="T12" fmla="*/ 32799870 w 20"/>
                <a:gd name="T13" fmla="*/ 1868312 h 29"/>
                <a:gd name="T14" fmla="*/ 32799870 w 20"/>
                <a:gd name="T15" fmla="*/ 33622781 h 29"/>
                <a:gd name="T16" fmla="*/ 36444600 w 20"/>
                <a:gd name="T17" fmla="*/ 33622781 h 29"/>
                <a:gd name="T18" fmla="*/ 36444600 w 20"/>
                <a:gd name="T19" fmla="*/ 42962973 h 29"/>
                <a:gd name="T20" fmla="*/ 32799870 w 20"/>
                <a:gd name="T21" fmla="*/ 42962973 h 29"/>
                <a:gd name="T22" fmla="*/ 32799870 w 20"/>
                <a:gd name="T23" fmla="*/ 54170111 h 29"/>
                <a:gd name="T24" fmla="*/ 21867030 w 20"/>
                <a:gd name="T25" fmla="*/ 54170111 h 29"/>
                <a:gd name="T26" fmla="*/ 21867030 w 20"/>
                <a:gd name="T27" fmla="*/ 42962973 h 29"/>
                <a:gd name="T28" fmla="*/ 7289460 w 20"/>
                <a:gd name="T29" fmla="*/ 42962973 h 29"/>
                <a:gd name="T30" fmla="*/ 0 w 20"/>
                <a:gd name="T31" fmla="*/ 35491092 h 29"/>
                <a:gd name="T32" fmla="*/ 1822365 w 20"/>
                <a:gd name="T33" fmla="*/ 28019212 h 29"/>
                <a:gd name="T34" fmla="*/ 18222300 w 20"/>
                <a:gd name="T35" fmla="*/ 1868312 h 29"/>
                <a:gd name="T36" fmla="*/ 29155140 w 20"/>
                <a:gd name="T37" fmla="*/ 1868312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29">
                  <a:moveTo>
                    <a:pt x="16" y="1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8" y="0"/>
                    <a:pt x="18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0" y="19"/>
                  </a:cubicBezTo>
                  <a:cubicBezTo>
                    <a:pt x="0" y="17"/>
                    <a:pt x="1" y="16"/>
                    <a:pt x="1" y="15"/>
                  </a:cubicBezTo>
                  <a:cubicBezTo>
                    <a:pt x="10" y="1"/>
                    <a:pt x="10" y="1"/>
                    <a:pt x="10" y="1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5" name="Freeform 841"/>
            <p:cNvSpPr/>
            <p:nvPr/>
          </p:nvSpPr>
          <p:spPr bwMode="auto">
            <a:xfrm>
              <a:off x="9374310" y="1288989"/>
              <a:ext cx="25849" cy="39635"/>
            </a:xfrm>
            <a:custGeom>
              <a:avLst/>
              <a:gdLst>
                <a:gd name="T0" fmla="*/ 35166884 w 19"/>
                <a:gd name="T1" fmla="*/ 54170111 h 29"/>
                <a:gd name="T2" fmla="*/ 7403698 w 19"/>
                <a:gd name="T3" fmla="*/ 54170111 h 29"/>
                <a:gd name="T4" fmla="*/ 0 w 19"/>
                <a:gd name="T5" fmla="*/ 48566542 h 29"/>
                <a:gd name="T6" fmla="*/ 7403698 w 19"/>
                <a:gd name="T7" fmla="*/ 37358038 h 29"/>
                <a:gd name="T8" fmla="*/ 16657640 w 19"/>
                <a:gd name="T9" fmla="*/ 26150900 h 29"/>
                <a:gd name="T10" fmla="*/ 24061338 w 19"/>
                <a:gd name="T11" fmla="*/ 16812074 h 29"/>
                <a:gd name="T12" fmla="*/ 16657640 w 19"/>
                <a:gd name="T13" fmla="*/ 11207138 h 29"/>
                <a:gd name="T14" fmla="*/ 11105547 w 19"/>
                <a:gd name="T15" fmla="*/ 16812074 h 29"/>
                <a:gd name="T16" fmla="*/ 14807396 w 19"/>
                <a:gd name="T17" fmla="*/ 22415643 h 29"/>
                <a:gd name="T18" fmla="*/ 7403698 w 19"/>
                <a:gd name="T19" fmla="*/ 31754469 h 29"/>
                <a:gd name="T20" fmla="*/ 0 w 19"/>
                <a:gd name="T21" fmla="*/ 16812074 h 29"/>
                <a:gd name="T22" fmla="*/ 16657640 w 19"/>
                <a:gd name="T23" fmla="*/ 0 h 29"/>
                <a:gd name="T24" fmla="*/ 35166884 w 19"/>
                <a:gd name="T25" fmla="*/ 16812074 h 29"/>
                <a:gd name="T26" fmla="*/ 25912942 w 19"/>
                <a:gd name="T27" fmla="*/ 31754469 h 29"/>
                <a:gd name="T28" fmla="*/ 14807396 w 19"/>
                <a:gd name="T29" fmla="*/ 42962973 h 29"/>
                <a:gd name="T30" fmla="*/ 35166884 w 19"/>
                <a:gd name="T31" fmla="*/ 42962973 h 29"/>
                <a:gd name="T32" fmla="*/ 35166884 w 19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4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2"/>
                    <a:pt x="13" y="10"/>
                    <a:pt x="13" y="9"/>
                  </a:cubicBezTo>
                  <a:cubicBezTo>
                    <a:pt x="13" y="7"/>
                    <a:pt x="12" y="6"/>
                    <a:pt x="9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"/>
                    <a:pt x="7" y="12"/>
                    <a:pt x="8" y="1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9" y="23"/>
                    <a:pt x="19" y="23"/>
                    <a:pt x="19" y="23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6" name="Freeform 842"/>
            <p:cNvSpPr/>
            <p:nvPr/>
          </p:nvSpPr>
          <p:spPr bwMode="auto">
            <a:xfrm>
              <a:off x="9404179" y="1290713"/>
              <a:ext cx="25849" cy="37912"/>
            </a:xfrm>
            <a:custGeom>
              <a:avLst/>
              <a:gdLst>
                <a:gd name="T0" fmla="*/ 31465035 w 19"/>
                <a:gd name="T1" fmla="*/ 9166580 h 28"/>
                <a:gd name="T2" fmla="*/ 12955791 w 19"/>
                <a:gd name="T3" fmla="*/ 9166580 h 28"/>
                <a:gd name="T4" fmla="*/ 12955791 w 19"/>
                <a:gd name="T5" fmla="*/ 18333160 h 28"/>
                <a:gd name="T6" fmla="*/ 18509244 w 19"/>
                <a:gd name="T7" fmla="*/ 18333160 h 28"/>
                <a:gd name="T8" fmla="*/ 35166884 w 19"/>
                <a:gd name="T9" fmla="*/ 34833004 h 28"/>
                <a:gd name="T10" fmla="*/ 18509244 w 19"/>
                <a:gd name="T11" fmla="*/ 51332848 h 28"/>
                <a:gd name="T12" fmla="*/ 0 w 19"/>
                <a:gd name="T13" fmla="*/ 51332848 h 28"/>
                <a:gd name="T14" fmla="*/ 0 w 19"/>
                <a:gd name="T15" fmla="*/ 40332952 h 28"/>
                <a:gd name="T16" fmla="*/ 14807396 w 19"/>
                <a:gd name="T17" fmla="*/ 40332952 h 28"/>
                <a:gd name="T18" fmla="*/ 22211093 w 19"/>
                <a:gd name="T19" fmla="*/ 34833004 h 28"/>
                <a:gd name="T20" fmla="*/ 14807396 w 19"/>
                <a:gd name="T21" fmla="*/ 27499740 h 28"/>
                <a:gd name="T22" fmla="*/ 1850244 w 19"/>
                <a:gd name="T23" fmla="*/ 27499740 h 28"/>
                <a:gd name="T24" fmla="*/ 1850244 w 19"/>
                <a:gd name="T25" fmla="*/ 0 h 28"/>
                <a:gd name="T26" fmla="*/ 31465035 w 19"/>
                <a:gd name="T27" fmla="*/ 0 h 28"/>
                <a:gd name="T28" fmla="*/ 31465035 w 19"/>
                <a:gd name="T29" fmla="*/ 9166580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" h="28">
                  <a:moveTo>
                    <a:pt x="17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9" y="13"/>
                    <a:pt x="19" y="19"/>
                  </a:cubicBezTo>
                  <a:cubicBezTo>
                    <a:pt x="19" y="25"/>
                    <a:pt x="14" y="28"/>
                    <a:pt x="1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0" y="22"/>
                    <a:pt x="12" y="22"/>
                    <a:pt x="12" y="19"/>
                  </a:cubicBezTo>
                  <a:cubicBezTo>
                    <a:pt x="12" y="16"/>
                    <a:pt x="10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5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7" name="Freeform 843"/>
            <p:cNvSpPr/>
            <p:nvPr/>
          </p:nvSpPr>
          <p:spPr bwMode="auto">
            <a:xfrm>
              <a:off x="9471961" y="1288989"/>
              <a:ext cx="26998" cy="39635"/>
            </a:xfrm>
            <a:custGeom>
              <a:avLst/>
              <a:gdLst>
                <a:gd name="T0" fmla="*/ 36444600 w 20"/>
                <a:gd name="T1" fmla="*/ 54170111 h 29"/>
                <a:gd name="T2" fmla="*/ 7289460 w 20"/>
                <a:gd name="T3" fmla="*/ 54170111 h 29"/>
                <a:gd name="T4" fmla="*/ 0 w 20"/>
                <a:gd name="T5" fmla="*/ 48566542 h 29"/>
                <a:gd name="T6" fmla="*/ 7289460 w 20"/>
                <a:gd name="T7" fmla="*/ 37358038 h 29"/>
                <a:gd name="T8" fmla="*/ 18222300 w 20"/>
                <a:gd name="T9" fmla="*/ 26150900 h 29"/>
                <a:gd name="T10" fmla="*/ 23689395 w 20"/>
                <a:gd name="T11" fmla="*/ 16812074 h 29"/>
                <a:gd name="T12" fmla="*/ 18222300 w 20"/>
                <a:gd name="T13" fmla="*/ 11207138 h 29"/>
                <a:gd name="T14" fmla="*/ 10932840 w 20"/>
                <a:gd name="T15" fmla="*/ 16812074 h 29"/>
                <a:gd name="T16" fmla="*/ 16399935 w 20"/>
                <a:gd name="T17" fmla="*/ 22415643 h 29"/>
                <a:gd name="T18" fmla="*/ 9111825 w 20"/>
                <a:gd name="T19" fmla="*/ 31754469 h 29"/>
                <a:gd name="T20" fmla="*/ 0 w 20"/>
                <a:gd name="T21" fmla="*/ 16812074 h 29"/>
                <a:gd name="T22" fmla="*/ 18222300 w 20"/>
                <a:gd name="T23" fmla="*/ 0 h 29"/>
                <a:gd name="T24" fmla="*/ 34622235 w 20"/>
                <a:gd name="T25" fmla="*/ 16812074 h 29"/>
                <a:gd name="T26" fmla="*/ 27334125 w 20"/>
                <a:gd name="T27" fmla="*/ 31754469 h 29"/>
                <a:gd name="T28" fmla="*/ 14577570 w 20"/>
                <a:gd name="T29" fmla="*/ 42962973 h 29"/>
                <a:gd name="T30" fmla="*/ 36444600 w 20"/>
                <a:gd name="T31" fmla="*/ 42962973 h 29"/>
                <a:gd name="T32" fmla="*/ 36444600 w 20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"/>
                    <a:pt x="7" y="12"/>
                    <a:pt x="9" y="12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8" name="Freeform 844"/>
            <p:cNvSpPr/>
            <p:nvPr/>
          </p:nvSpPr>
          <p:spPr bwMode="auto">
            <a:xfrm>
              <a:off x="9498958" y="1290713"/>
              <a:ext cx="26998" cy="39060"/>
            </a:xfrm>
            <a:custGeom>
              <a:avLst/>
              <a:gdLst>
                <a:gd name="T0" fmla="*/ 29155140 w 20"/>
                <a:gd name="T1" fmla="*/ 0 h 29"/>
                <a:gd name="T2" fmla="*/ 14577570 w 20"/>
                <a:gd name="T3" fmla="*/ 27211351 h 29"/>
                <a:gd name="T4" fmla="*/ 10932840 w 20"/>
                <a:gd name="T5" fmla="*/ 34468430 h 29"/>
                <a:gd name="T6" fmla="*/ 18222300 w 20"/>
                <a:gd name="T7" fmla="*/ 41725508 h 29"/>
                <a:gd name="T8" fmla="*/ 25511760 w 20"/>
                <a:gd name="T9" fmla="*/ 34468430 h 29"/>
                <a:gd name="T10" fmla="*/ 18222300 w 20"/>
                <a:gd name="T11" fmla="*/ 25398428 h 29"/>
                <a:gd name="T12" fmla="*/ 23689395 w 20"/>
                <a:gd name="T13" fmla="*/ 16327080 h 29"/>
                <a:gd name="T14" fmla="*/ 36444600 w 20"/>
                <a:gd name="T15" fmla="*/ 34468430 h 29"/>
                <a:gd name="T16" fmla="*/ 18222300 w 20"/>
                <a:gd name="T17" fmla="*/ 52609779 h 29"/>
                <a:gd name="T18" fmla="*/ 0 w 20"/>
                <a:gd name="T19" fmla="*/ 34468430 h 29"/>
                <a:gd name="T20" fmla="*/ 5467095 w 20"/>
                <a:gd name="T21" fmla="*/ 21769889 h 29"/>
                <a:gd name="T22" fmla="*/ 16399935 w 20"/>
                <a:gd name="T23" fmla="*/ 0 h 29"/>
                <a:gd name="T24" fmla="*/ 29155140 w 20"/>
                <a:gd name="T25" fmla="*/ 0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16" y="0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7" y="16"/>
                    <a:pt x="6" y="18"/>
                    <a:pt x="6" y="19"/>
                  </a:cubicBezTo>
                  <a:cubicBezTo>
                    <a:pt x="6" y="21"/>
                    <a:pt x="8" y="23"/>
                    <a:pt x="10" y="23"/>
                  </a:cubicBezTo>
                  <a:cubicBezTo>
                    <a:pt x="13" y="23"/>
                    <a:pt x="14" y="21"/>
                    <a:pt x="14" y="19"/>
                  </a:cubicBezTo>
                  <a:cubicBezTo>
                    <a:pt x="14" y="16"/>
                    <a:pt x="13" y="15"/>
                    <a:pt x="10" y="14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7" y="10"/>
                    <a:pt x="20" y="14"/>
                    <a:pt x="20" y="19"/>
                  </a:cubicBezTo>
                  <a:cubicBezTo>
                    <a:pt x="20" y="24"/>
                    <a:pt x="16" y="29"/>
                    <a:pt x="10" y="29"/>
                  </a:cubicBezTo>
                  <a:cubicBezTo>
                    <a:pt x="5" y="29"/>
                    <a:pt x="0" y="24"/>
                    <a:pt x="0" y="19"/>
                  </a:cubicBezTo>
                  <a:cubicBezTo>
                    <a:pt x="0" y="17"/>
                    <a:pt x="2" y="14"/>
                    <a:pt x="3" y="1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9" name="Freeform 845"/>
            <p:cNvSpPr/>
            <p:nvPr/>
          </p:nvSpPr>
          <p:spPr bwMode="auto">
            <a:xfrm>
              <a:off x="9565591" y="1288989"/>
              <a:ext cx="26998" cy="39635"/>
            </a:xfrm>
            <a:custGeom>
              <a:avLst/>
              <a:gdLst>
                <a:gd name="T0" fmla="*/ 36444600 w 20"/>
                <a:gd name="T1" fmla="*/ 54170111 h 29"/>
                <a:gd name="T2" fmla="*/ 7289460 w 20"/>
                <a:gd name="T3" fmla="*/ 54170111 h 29"/>
                <a:gd name="T4" fmla="*/ 0 w 20"/>
                <a:gd name="T5" fmla="*/ 48566542 h 29"/>
                <a:gd name="T6" fmla="*/ 7289460 w 20"/>
                <a:gd name="T7" fmla="*/ 37358038 h 29"/>
                <a:gd name="T8" fmla="*/ 18222300 w 20"/>
                <a:gd name="T9" fmla="*/ 26150900 h 29"/>
                <a:gd name="T10" fmla="*/ 23689395 w 20"/>
                <a:gd name="T11" fmla="*/ 16812074 h 29"/>
                <a:gd name="T12" fmla="*/ 16399935 w 20"/>
                <a:gd name="T13" fmla="*/ 11207138 h 29"/>
                <a:gd name="T14" fmla="*/ 10932840 w 20"/>
                <a:gd name="T15" fmla="*/ 16812074 h 29"/>
                <a:gd name="T16" fmla="*/ 14577570 w 20"/>
                <a:gd name="T17" fmla="*/ 22415643 h 29"/>
                <a:gd name="T18" fmla="*/ 7289460 w 20"/>
                <a:gd name="T19" fmla="*/ 31754469 h 29"/>
                <a:gd name="T20" fmla="*/ 0 w 20"/>
                <a:gd name="T21" fmla="*/ 16812074 h 29"/>
                <a:gd name="T22" fmla="*/ 16399935 w 20"/>
                <a:gd name="T23" fmla="*/ 0 h 29"/>
                <a:gd name="T24" fmla="*/ 34622235 w 20"/>
                <a:gd name="T25" fmla="*/ 16812074 h 29"/>
                <a:gd name="T26" fmla="*/ 25511760 w 20"/>
                <a:gd name="T27" fmla="*/ 31754469 h 29"/>
                <a:gd name="T28" fmla="*/ 14577570 w 20"/>
                <a:gd name="T29" fmla="*/ 42962973 h 29"/>
                <a:gd name="T30" fmla="*/ 36444600 w 20"/>
                <a:gd name="T31" fmla="*/ 42962973 h 29"/>
                <a:gd name="T32" fmla="*/ 36444600 w 20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2"/>
                    <a:pt x="13" y="10"/>
                    <a:pt x="13" y="9"/>
                  </a:cubicBezTo>
                  <a:cubicBezTo>
                    <a:pt x="13" y="7"/>
                    <a:pt x="12" y="6"/>
                    <a:pt x="9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"/>
                    <a:pt x="7" y="12"/>
                    <a:pt x="8" y="1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0" name="Freeform 846"/>
            <p:cNvSpPr/>
            <p:nvPr/>
          </p:nvSpPr>
          <p:spPr bwMode="auto">
            <a:xfrm>
              <a:off x="9592588" y="1290713"/>
              <a:ext cx="24700" cy="37912"/>
            </a:xfrm>
            <a:custGeom>
              <a:avLst/>
              <a:gdLst>
                <a:gd name="T0" fmla="*/ 0 w 18"/>
                <a:gd name="T1" fmla="*/ 0 h 28"/>
                <a:gd name="T2" fmla="*/ 24479072 w 18"/>
                <a:gd name="T3" fmla="*/ 0 h 28"/>
                <a:gd name="T4" fmla="*/ 33893889 w 18"/>
                <a:gd name="T5" fmla="*/ 5499948 h 28"/>
                <a:gd name="T6" fmla="*/ 32011200 w 18"/>
                <a:gd name="T7" fmla="*/ 12833212 h 28"/>
                <a:gd name="T8" fmla="*/ 18829633 w 18"/>
                <a:gd name="T9" fmla="*/ 51332848 h 28"/>
                <a:gd name="T10" fmla="*/ 7532128 w 18"/>
                <a:gd name="T11" fmla="*/ 51332848 h 28"/>
                <a:gd name="T12" fmla="*/ 22596383 w 18"/>
                <a:gd name="T13" fmla="*/ 9166580 h 28"/>
                <a:gd name="T14" fmla="*/ 0 w 18"/>
                <a:gd name="T15" fmla="*/ 9166580 h 28"/>
                <a:gd name="T16" fmla="*/ 0 w 18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8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1"/>
                    <a:pt x="18" y="3"/>
                  </a:cubicBezTo>
                  <a:cubicBezTo>
                    <a:pt x="18" y="5"/>
                    <a:pt x="17" y="6"/>
                    <a:pt x="17" y="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1" name="Freeform 847"/>
            <p:cNvSpPr/>
            <p:nvPr/>
          </p:nvSpPr>
          <p:spPr bwMode="auto">
            <a:xfrm>
              <a:off x="8996918" y="1375726"/>
              <a:ext cx="25849" cy="39635"/>
            </a:xfrm>
            <a:custGeom>
              <a:avLst/>
              <a:gdLst>
                <a:gd name="T0" fmla="*/ 35166884 w 19"/>
                <a:gd name="T1" fmla="*/ 54170111 h 29"/>
                <a:gd name="T2" fmla="*/ 7403698 w 19"/>
                <a:gd name="T3" fmla="*/ 54170111 h 29"/>
                <a:gd name="T4" fmla="*/ 0 w 19"/>
                <a:gd name="T5" fmla="*/ 48566542 h 29"/>
                <a:gd name="T6" fmla="*/ 7403698 w 19"/>
                <a:gd name="T7" fmla="*/ 37358038 h 29"/>
                <a:gd name="T8" fmla="*/ 16657640 w 19"/>
                <a:gd name="T9" fmla="*/ 26150900 h 29"/>
                <a:gd name="T10" fmla="*/ 24061338 w 19"/>
                <a:gd name="T11" fmla="*/ 16812074 h 29"/>
                <a:gd name="T12" fmla="*/ 16657640 w 19"/>
                <a:gd name="T13" fmla="*/ 11207138 h 29"/>
                <a:gd name="T14" fmla="*/ 11105547 w 19"/>
                <a:gd name="T15" fmla="*/ 16812074 h 29"/>
                <a:gd name="T16" fmla="*/ 14807396 w 19"/>
                <a:gd name="T17" fmla="*/ 22415643 h 29"/>
                <a:gd name="T18" fmla="*/ 7403698 w 19"/>
                <a:gd name="T19" fmla="*/ 31754469 h 29"/>
                <a:gd name="T20" fmla="*/ 0 w 19"/>
                <a:gd name="T21" fmla="*/ 16812074 h 29"/>
                <a:gd name="T22" fmla="*/ 16657640 w 19"/>
                <a:gd name="T23" fmla="*/ 0 h 29"/>
                <a:gd name="T24" fmla="*/ 35166884 w 19"/>
                <a:gd name="T25" fmla="*/ 16812074 h 29"/>
                <a:gd name="T26" fmla="*/ 25912942 w 19"/>
                <a:gd name="T27" fmla="*/ 31754469 h 29"/>
                <a:gd name="T28" fmla="*/ 14807396 w 19"/>
                <a:gd name="T29" fmla="*/ 42962973 h 29"/>
                <a:gd name="T30" fmla="*/ 35166884 w 19"/>
                <a:gd name="T31" fmla="*/ 42962973 h 29"/>
                <a:gd name="T32" fmla="*/ 35166884 w 19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4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2"/>
                    <a:pt x="13" y="10"/>
                    <a:pt x="13" y="9"/>
                  </a:cubicBezTo>
                  <a:cubicBezTo>
                    <a:pt x="13" y="7"/>
                    <a:pt x="12" y="6"/>
                    <a:pt x="9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"/>
                    <a:pt x="7" y="12"/>
                    <a:pt x="8" y="1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" y="15"/>
                    <a:pt x="0" y="12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9" y="4"/>
                    <a:pt x="19" y="9"/>
                  </a:cubicBezTo>
                  <a:cubicBezTo>
                    <a:pt x="19" y="13"/>
                    <a:pt x="17" y="15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9" y="23"/>
                    <a:pt x="19" y="23"/>
                    <a:pt x="19" y="23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2" name="Freeform 848"/>
            <p:cNvSpPr>
              <a:spLocks noEditPoints="1"/>
            </p:cNvSpPr>
            <p:nvPr/>
          </p:nvSpPr>
          <p:spPr bwMode="auto">
            <a:xfrm>
              <a:off x="9025639" y="1375726"/>
              <a:ext cx="26998" cy="40784"/>
            </a:xfrm>
            <a:custGeom>
              <a:avLst/>
              <a:gdLst>
                <a:gd name="T0" fmla="*/ 18222300 w 20"/>
                <a:gd name="T1" fmla="*/ 55444489 h 30"/>
                <a:gd name="T2" fmla="*/ 0 w 20"/>
                <a:gd name="T3" fmla="*/ 36962539 h 30"/>
                <a:gd name="T4" fmla="*/ 7289460 w 20"/>
                <a:gd name="T5" fmla="*/ 25874729 h 30"/>
                <a:gd name="T6" fmla="*/ 1822365 w 20"/>
                <a:gd name="T7" fmla="*/ 14785559 h 30"/>
                <a:gd name="T8" fmla="*/ 18222300 w 20"/>
                <a:gd name="T9" fmla="*/ 0 h 30"/>
                <a:gd name="T10" fmla="*/ 34622235 w 20"/>
                <a:gd name="T11" fmla="*/ 14785559 h 30"/>
                <a:gd name="T12" fmla="*/ 27334125 w 20"/>
                <a:gd name="T13" fmla="*/ 25874729 h 30"/>
                <a:gd name="T14" fmla="*/ 36444600 w 20"/>
                <a:gd name="T15" fmla="*/ 36962539 h 30"/>
                <a:gd name="T16" fmla="*/ 18222300 w 20"/>
                <a:gd name="T17" fmla="*/ 55444489 h 30"/>
                <a:gd name="T18" fmla="*/ 18222300 w 20"/>
                <a:gd name="T19" fmla="*/ 44355319 h 30"/>
                <a:gd name="T20" fmla="*/ 25511760 w 20"/>
                <a:gd name="T21" fmla="*/ 36962539 h 30"/>
                <a:gd name="T22" fmla="*/ 18222300 w 20"/>
                <a:gd name="T23" fmla="*/ 29569759 h 30"/>
                <a:gd name="T24" fmla="*/ 10932840 w 20"/>
                <a:gd name="T25" fmla="*/ 36962539 h 30"/>
                <a:gd name="T26" fmla="*/ 18222300 w 20"/>
                <a:gd name="T27" fmla="*/ 44355319 h 30"/>
                <a:gd name="T28" fmla="*/ 10932840 w 20"/>
                <a:gd name="T29" fmla="*/ 14785559 h 30"/>
                <a:gd name="T30" fmla="*/ 18222300 w 20"/>
                <a:gd name="T31" fmla="*/ 22178339 h 30"/>
                <a:gd name="T32" fmla="*/ 23689395 w 20"/>
                <a:gd name="T33" fmla="*/ 14785559 h 30"/>
                <a:gd name="T34" fmla="*/ 18222300 w 20"/>
                <a:gd name="T35" fmla="*/ 9240295 h 30"/>
                <a:gd name="T36" fmla="*/ 10932840 w 20"/>
                <a:gd name="T37" fmla="*/ 14785559 h 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30">
                  <a:moveTo>
                    <a:pt x="10" y="30"/>
                  </a:moveTo>
                  <a:cubicBezTo>
                    <a:pt x="4" y="30"/>
                    <a:pt x="0" y="26"/>
                    <a:pt x="0" y="20"/>
                  </a:cubicBezTo>
                  <a:cubicBezTo>
                    <a:pt x="0" y="17"/>
                    <a:pt x="1" y="15"/>
                    <a:pt x="4" y="14"/>
                  </a:cubicBezTo>
                  <a:cubicBezTo>
                    <a:pt x="2" y="13"/>
                    <a:pt x="1" y="10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4" y="0"/>
                    <a:pt x="19" y="3"/>
                    <a:pt x="19" y="8"/>
                  </a:cubicBezTo>
                  <a:cubicBezTo>
                    <a:pt x="19" y="10"/>
                    <a:pt x="17" y="13"/>
                    <a:pt x="15" y="14"/>
                  </a:cubicBezTo>
                  <a:cubicBezTo>
                    <a:pt x="18" y="15"/>
                    <a:pt x="20" y="17"/>
                    <a:pt x="20" y="20"/>
                  </a:cubicBezTo>
                  <a:cubicBezTo>
                    <a:pt x="20" y="26"/>
                    <a:pt x="15" y="30"/>
                    <a:pt x="10" y="30"/>
                  </a:cubicBezTo>
                  <a:close/>
                  <a:moveTo>
                    <a:pt x="10" y="24"/>
                  </a:moveTo>
                  <a:cubicBezTo>
                    <a:pt x="12" y="24"/>
                    <a:pt x="14" y="23"/>
                    <a:pt x="14" y="20"/>
                  </a:cubicBezTo>
                  <a:cubicBezTo>
                    <a:pt x="14" y="18"/>
                    <a:pt x="12" y="16"/>
                    <a:pt x="10" y="16"/>
                  </a:cubicBezTo>
                  <a:cubicBezTo>
                    <a:pt x="7" y="16"/>
                    <a:pt x="6" y="18"/>
                    <a:pt x="6" y="20"/>
                  </a:cubicBezTo>
                  <a:cubicBezTo>
                    <a:pt x="6" y="23"/>
                    <a:pt x="7" y="24"/>
                    <a:pt x="10" y="24"/>
                  </a:cubicBezTo>
                  <a:close/>
                  <a:moveTo>
                    <a:pt x="6" y="8"/>
                  </a:moveTo>
                  <a:cubicBezTo>
                    <a:pt x="6" y="10"/>
                    <a:pt x="8" y="12"/>
                    <a:pt x="10" y="12"/>
                  </a:cubicBezTo>
                  <a:cubicBezTo>
                    <a:pt x="11" y="12"/>
                    <a:pt x="13" y="10"/>
                    <a:pt x="13" y="8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6" y="6"/>
                    <a:pt x="6" y="8"/>
                  </a:cubicBez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3" name="Freeform 849"/>
            <p:cNvSpPr/>
            <p:nvPr/>
          </p:nvSpPr>
          <p:spPr bwMode="auto">
            <a:xfrm>
              <a:off x="9090548" y="1375726"/>
              <a:ext cx="26998" cy="39635"/>
            </a:xfrm>
            <a:custGeom>
              <a:avLst/>
              <a:gdLst>
                <a:gd name="T0" fmla="*/ 36444600 w 20"/>
                <a:gd name="T1" fmla="*/ 54170111 h 29"/>
                <a:gd name="T2" fmla="*/ 9111825 w 20"/>
                <a:gd name="T3" fmla="*/ 54170111 h 29"/>
                <a:gd name="T4" fmla="*/ 0 w 20"/>
                <a:gd name="T5" fmla="*/ 48566542 h 29"/>
                <a:gd name="T6" fmla="*/ 7289460 w 20"/>
                <a:gd name="T7" fmla="*/ 37358038 h 29"/>
                <a:gd name="T8" fmla="*/ 18222300 w 20"/>
                <a:gd name="T9" fmla="*/ 26150900 h 29"/>
                <a:gd name="T10" fmla="*/ 23689395 w 20"/>
                <a:gd name="T11" fmla="*/ 16812074 h 29"/>
                <a:gd name="T12" fmla="*/ 18222300 w 20"/>
                <a:gd name="T13" fmla="*/ 11207138 h 29"/>
                <a:gd name="T14" fmla="*/ 12755205 w 20"/>
                <a:gd name="T15" fmla="*/ 16812074 h 29"/>
                <a:gd name="T16" fmla="*/ 16399935 w 20"/>
                <a:gd name="T17" fmla="*/ 22415643 h 29"/>
                <a:gd name="T18" fmla="*/ 9111825 w 20"/>
                <a:gd name="T19" fmla="*/ 31754469 h 29"/>
                <a:gd name="T20" fmla="*/ 1822365 w 20"/>
                <a:gd name="T21" fmla="*/ 16812074 h 29"/>
                <a:gd name="T22" fmla="*/ 18222300 w 20"/>
                <a:gd name="T23" fmla="*/ 0 h 29"/>
                <a:gd name="T24" fmla="*/ 34622235 w 20"/>
                <a:gd name="T25" fmla="*/ 16812074 h 29"/>
                <a:gd name="T26" fmla="*/ 27334125 w 20"/>
                <a:gd name="T27" fmla="*/ 31754469 h 29"/>
                <a:gd name="T28" fmla="*/ 14577570 w 20"/>
                <a:gd name="T29" fmla="*/ 42962973 h 29"/>
                <a:gd name="T30" fmla="*/ 36444600 w 20"/>
                <a:gd name="T31" fmla="*/ 42962973 h 29"/>
                <a:gd name="T32" fmla="*/ 36444600 w 20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8" y="6"/>
                    <a:pt x="7" y="7"/>
                    <a:pt x="7" y="9"/>
                  </a:cubicBezTo>
                  <a:cubicBezTo>
                    <a:pt x="7" y="11"/>
                    <a:pt x="8" y="12"/>
                    <a:pt x="9" y="12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8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4" name="Freeform 850"/>
            <p:cNvSpPr/>
            <p:nvPr/>
          </p:nvSpPr>
          <p:spPr bwMode="auto">
            <a:xfrm>
              <a:off x="9119269" y="1375726"/>
              <a:ext cx="26998" cy="39635"/>
            </a:xfrm>
            <a:custGeom>
              <a:avLst/>
              <a:gdLst>
                <a:gd name="T0" fmla="*/ 7289460 w 20"/>
                <a:gd name="T1" fmla="*/ 54170111 h 29"/>
                <a:gd name="T2" fmla="*/ 23689395 w 20"/>
                <a:gd name="T3" fmla="*/ 24282588 h 29"/>
                <a:gd name="T4" fmla="*/ 25511760 w 20"/>
                <a:gd name="T5" fmla="*/ 18679019 h 29"/>
                <a:gd name="T6" fmla="*/ 18222300 w 20"/>
                <a:gd name="T7" fmla="*/ 11207138 h 29"/>
                <a:gd name="T8" fmla="*/ 10932840 w 20"/>
                <a:gd name="T9" fmla="*/ 18679019 h 29"/>
                <a:gd name="T10" fmla="*/ 20044665 w 20"/>
                <a:gd name="T11" fmla="*/ 26150900 h 29"/>
                <a:gd name="T12" fmla="*/ 14577570 w 20"/>
                <a:gd name="T13" fmla="*/ 37358038 h 29"/>
                <a:gd name="T14" fmla="*/ 0 w 20"/>
                <a:gd name="T15" fmla="*/ 18679019 h 29"/>
                <a:gd name="T16" fmla="*/ 18222300 w 20"/>
                <a:gd name="T17" fmla="*/ 0 h 29"/>
                <a:gd name="T18" fmla="*/ 36444600 w 20"/>
                <a:gd name="T19" fmla="*/ 18679019 h 29"/>
                <a:gd name="T20" fmla="*/ 32799870 w 20"/>
                <a:gd name="T21" fmla="*/ 31754469 h 29"/>
                <a:gd name="T22" fmla="*/ 20044665 w 20"/>
                <a:gd name="T23" fmla="*/ 54170111 h 29"/>
                <a:gd name="T24" fmla="*/ 7289460 w 20"/>
                <a:gd name="T25" fmla="*/ 54170111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4" y="29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8"/>
                    <a:pt x="13" y="6"/>
                    <a:pt x="10" y="6"/>
                  </a:cubicBezTo>
                  <a:cubicBezTo>
                    <a:pt x="8" y="6"/>
                    <a:pt x="6" y="8"/>
                    <a:pt x="6" y="10"/>
                  </a:cubicBezTo>
                  <a:cubicBezTo>
                    <a:pt x="6" y="13"/>
                    <a:pt x="8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19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2"/>
                    <a:pt x="19" y="15"/>
                    <a:pt x="18" y="17"/>
                  </a:cubicBezTo>
                  <a:cubicBezTo>
                    <a:pt x="11" y="29"/>
                    <a:pt x="11" y="29"/>
                    <a:pt x="11" y="29"/>
                  </a:cubicBezTo>
                  <a:lnTo>
                    <a:pt x="4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5" name="Freeform 851"/>
            <p:cNvSpPr/>
            <p:nvPr/>
          </p:nvSpPr>
          <p:spPr bwMode="auto">
            <a:xfrm>
              <a:off x="9185327" y="1377450"/>
              <a:ext cx="25849" cy="37912"/>
            </a:xfrm>
            <a:custGeom>
              <a:avLst/>
              <a:gdLst>
                <a:gd name="T0" fmla="*/ 0 w 19"/>
                <a:gd name="T1" fmla="*/ 40332952 h 28"/>
                <a:gd name="T2" fmla="*/ 16657640 w 19"/>
                <a:gd name="T3" fmla="*/ 40332952 h 28"/>
                <a:gd name="T4" fmla="*/ 24061338 w 19"/>
                <a:gd name="T5" fmla="*/ 34833004 h 28"/>
                <a:gd name="T6" fmla="*/ 16657640 w 19"/>
                <a:gd name="T7" fmla="*/ 29333056 h 28"/>
                <a:gd name="T8" fmla="*/ 5552093 w 19"/>
                <a:gd name="T9" fmla="*/ 29333056 h 28"/>
                <a:gd name="T10" fmla="*/ 5552093 w 19"/>
                <a:gd name="T11" fmla="*/ 21999792 h 28"/>
                <a:gd name="T12" fmla="*/ 20359489 w 19"/>
                <a:gd name="T13" fmla="*/ 9166580 h 28"/>
                <a:gd name="T14" fmla="*/ 20359489 w 19"/>
                <a:gd name="T15" fmla="*/ 9166580 h 28"/>
                <a:gd name="T16" fmla="*/ 1850244 w 19"/>
                <a:gd name="T17" fmla="*/ 9166580 h 28"/>
                <a:gd name="T18" fmla="*/ 1850244 w 19"/>
                <a:gd name="T19" fmla="*/ 0 h 28"/>
                <a:gd name="T20" fmla="*/ 22211093 w 19"/>
                <a:gd name="T21" fmla="*/ 0 h 28"/>
                <a:gd name="T22" fmla="*/ 33316640 w 19"/>
                <a:gd name="T23" fmla="*/ 7333264 h 28"/>
                <a:gd name="T24" fmla="*/ 22211093 w 19"/>
                <a:gd name="T25" fmla="*/ 20166476 h 28"/>
                <a:gd name="T26" fmla="*/ 35166884 w 19"/>
                <a:gd name="T27" fmla="*/ 34833004 h 28"/>
                <a:gd name="T28" fmla="*/ 16657640 w 19"/>
                <a:gd name="T29" fmla="*/ 51332848 h 28"/>
                <a:gd name="T30" fmla="*/ 0 w 19"/>
                <a:gd name="T31" fmla="*/ 51332848 h 28"/>
                <a:gd name="T32" fmla="*/ 0 w 19"/>
                <a:gd name="T33" fmla="*/ 40332952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1" y="22"/>
                    <a:pt x="13" y="21"/>
                    <a:pt x="13" y="19"/>
                  </a:cubicBezTo>
                  <a:cubicBezTo>
                    <a:pt x="13" y="16"/>
                    <a:pt x="11" y="16"/>
                    <a:pt x="9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9"/>
                    <a:pt x="12" y="11"/>
                  </a:cubicBezTo>
                  <a:cubicBezTo>
                    <a:pt x="16" y="12"/>
                    <a:pt x="19" y="15"/>
                    <a:pt x="19" y="19"/>
                  </a:cubicBezTo>
                  <a:cubicBezTo>
                    <a:pt x="19" y="26"/>
                    <a:pt x="15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6" name="Freeform 852"/>
            <p:cNvSpPr>
              <a:spLocks noEditPoints="1"/>
            </p:cNvSpPr>
            <p:nvPr/>
          </p:nvSpPr>
          <p:spPr bwMode="auto">
            <a:xfrm>
              <a:off x="9214048" y="1375726"/>
              <a:ext cx="26998" cy="40784"/>
            </a:xfrm>
            <a:custGeom>
              <a:avLst/>
              <a:gdLst>
                <a:gd name="T0" fmla="*/ 0 w 20"/>
                <a:gd name="T1" fmla="*/ 18481949 h 30"/>
                <a:gd name="T2" fmla="*/ 18222300 w 20"/>
                <a:gd name="T3" fmla="*/ 0 h 30"/>
                <a:gd name="T4" fmla="*/ 36444600 w 20"/>
                <a:gd name="T5" fmla="*/ 18481949 h 30"/>
                <a:gd name="T6" fmla="*/ 36444600 w 20"/>
                <a:gd name="T7" fmla="*/ 36962539 h 30"/>
                <a:gd name="T8" fmla="*/ 18222300 w 20"/>
                <a:gd name="T9" fmla="*/ 55444489 h 30"/>
                <a:gd name="T10" fmla="*/ 0 w 20"/>
                <a:gd name="T11" fmla="*/ 36962539 h 30"/>
                <a:gd name="T12" fmla="*/ 0 w 20"/>
                <a:gd name="T13" fmla="*/ 18481949 h 30"/>
                <a:gd name="T14" fmla="*/ 25511760 w 20"/>
                <a:gd name="T15" fmla="*/ 18481949 h 30"/>
                <a:gd name="T16" fmla="*/ 18222300 w 20"/>
                <a:gd name="T17" fmla="*/ 11089170 h 30"/>
                <a:gd name="T18" fmla="*/ 10932840 w 20"/>
                <a:gd name="T19" fmla="*/ 18481949 h 30"/>
                <a:gd name="T20" fmla="*/ 10932840 w 20"/>
                <a:gd name="T21" fmla="*/ 36962539 h 30"/>
                <a:gd name="T22" fmla="*/ 18222300 w 20"/>
                <a:gd name="T23" fmla="*/ 44355319 h 30"/>
                <a:gd name="T24" fmla="*/ 25511760 w 20"/>
                <a:gd name="T25" fmla="*/ 36962539 h 30"/>
                <a:gd name="T26" fmla="*/ 25511760 w 20"/>
                <a:gd name="T27" fmla="*/ 18481949 h 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" h="30">
                  <a:moveTo>
                    <a:pt x="0" y="10"/>
                  </a:move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5"/>
                    <a:pt x="16" y="30"/>
                    <a:pt x="10" y="30"/>
                  </a:cubicBezTo>
                  <a:cubicBezTo>
                    <a:pt x="4" y="30"/>
                    <a:pt x="0" y="25"/>
                    <a:pt x="0" y="20"/>
                  </a:cubicBezTo>
                  <a:lnTo>
                    <a:pt x="0" y="10"/>
                  </a:lnTo>
                  <a:close/>
                  <a:moveTo>
                    <a:pt x="14" y="10"/>
                  </a:moveTo>
                  <a:cubicBezTo>
                    <a:pt x="14" y="7"/>
                    <a:pt x="13" y="6"/>
                    <a:pt x="10" y="6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7" y="24"/>
                    <a:pt x="10" y="24"/>
                  </a:cubicBezTo>
                  <a:cubicBezTo>
                    <a:pt x="13" y="24"/>
                    <a:pt x="14" y="22"/>
                    <a:pt x="14" y="20"/>
                  </a:cubicBezTo>
                  <a:lnTo>
                    <a:pt x="14" y="1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7" name="Freeform 853"/>
            <p:cNvSpPr/>
            <p:nvPr/>
          </p:nvSpPr>
          <p:spPr bwMode="auto">
            <a:xfrm>
              <a:off x="9285850" y="1377450"/>
              <a:ext cx="25849" cy="37912"/>
            </a:xfrm>
            <a:custGeom>
              <a:avLst/>
              <a:gdLst>
                <a:gd name="T0" fmla="*/ 0 w 19"/>
                <a:gd name="T1" fmla="*/ 40332952 h 28"/>
                <a:gd name="T2" fmla="*/ 14807396 w 19"/>
                <a:gd name="T3" fmla="*/ 40332952 h 28"/>
                <a:gd name="T4" fmla="*/ 22211093 w 19"/>
                <a:gd name="T5" fmla="*/ 34833004 h 28"/>
                <a:gd name="T6" fmla="*/ 14807396 w 19"/>
                <a:gd name="T7" fmla="*/ 29333056 h 28"/>
                <a:gd name="T8" fmla="*/ 5552093 w 19"/>
                <a:gd name="T9" fmla="*/ 29333056 h 28"/>
                <a:gd name="T10" fmla="*/ 5552093 w 19"/>
                <a:gd name="T11" fmla="*/ 21999792 h 28"/>
                <a:gd name="T12" fmla="*/ 20359489 w 19"/>
                <a:gd name="T13" fmla="*/ 9166580 h 28"/>
                <a:gd name="T14" fmla="*/ 20359489 w 19"/>
                <a:gd name="T15" fmla="*/ 9166580 h 28"/>
                <a:gd name="T16" fmla="*/ 0 w 19"/>
                <a:gd name="T17" fmla="*/ 9166580 h 28"/>
                <a:gd name="T18" fmla="*/ 0 w 19"/>
                <a:gd name="T19" fmla="*/ 0 h 28"/>
                <a:gd name="T20" fmla="*/ 22211093 w 19"/>
                <a:gd name="T21" fmla="*/ 0 h 28"/>
                <a:gd name="T22" fmla="*/ 33316640 w 19"/>
                <a:gd name="T23" fmla="*/ 7333264 h 28"/>
                <a:gd name="T24" fmla="*/ 22211093 w 19"/>
                <a:gd name="T25" fmla="*/ 20166476 h 28"/>
                <a:gd name="T26" fmla="*/ 35166884 w 19"/>
                <a:gd name="T27" fmla="*/ 34833004 h 28"/>
                <a:gd name="T28" fmla="*/ 16657640 w 19"/>
                <a:gd name="T29" fmla="*/ 51332848 h 28"/>
                <a:gd name="T30" fmla="*/ 0 w 19"/>
                <a:gd name="T31" fmla="*/ 51332848 h 28"/>
                <a:gd name="T32" fmla="*/ 0 w 19"/>
                <a:gd name="T33" fmla="*/ 40332952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2"/>
                    <a:pt x="12" y="22"/>
                    <a:pt x="12" y="19"/>
                  </a:cubicBezTo>
                  <a:cubicBezTo>
                    <a:pt x="12" y="16"/>
                    <a:pt x="11" y="16"/>
                    <a:pt x="8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9"/>
                    <a:pt x="12" y="11"/>
                  </a:cubicBezTo>
                  <a:cubicBezTo>
                    <a:pt x="16" y="12"/>
                    <a:pt x="19" y="15"/>
                    <a:pt x="19" y="19"/>
                  </a:cubicBezTo>
                  <a:cubicBezTo>
                    <a:pt x="19" y="26"/>
                    <a:pt x="15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8" name="Freeform 854"/>
            <p:cNvSpPr/>
            <p:nvPr/>
          </p:nvSpPr>
          <p:spPr bwMode="auto">
            <a:xfrm>
              <a:off x="9314570" y="1377450"/>
              <a:ext cx="13212" cy="37912"/>
            </a:xfrm>
            <a:custGeom>
              <a:avLst/>
              <a:gdLst>
                <a:gd name="T0" fmla="*/ 0 w 23"/>
                <a:gd name="T1" fmla="*/ 0 h 66"/>
                <a:gd name="T2" fmla="*/ 7589432 w 23"/>
                <a:gd name="T3" fmla="*/ 0 h 66"/>
                <a:gd name="T4" fmla="*/ 7589432 w 23"/>
                <a:gd name="T5" fmla="*/ 21777572 h 66"/>
                <a:gd name="T6" fmla="*/ 2969828 w 23"/>
                <a:gd name="T7" fmla="*/ 21777572 h 66"/>
                <a:gd name="T8" fmla="*/ 2969828 w 23"/>
                <a:gd name="T9" fmla="*/ 3959506 h 66"/>
                <a:gd name="T10" fmla="*/ 0 w 23"/>
                <a:gd name="T11" fmla="*/ 3959506 h 66"/>
                <a:gd name="T12" fmla="*/ 0 w 2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6">
                  <a:moveTo>
                    <a:pt x="0" y="0"/>
                  </a:moveTo>
                  <a:lnTo>
                    <a:pt x="23" y="0"/>
                  </a:lnTo>
                  <a:lnTo>
                    <a:pt x="23" y="66"/>
                  </a:lnTo>
                  <a:lnTo>
                    <a:pt x="9" y="66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78" name="组合 1777"/>
          <p:cNvGrpSpPr/>
          <p:nvPr/>
        </p:nvGrpSpPr>
        <p:grpSpPr bwMode="auto">
          <a:xfrm>
            <a:off x="1635125" y="2630488"/>
            <a:ext cx="1084263" cy="1254125"/>
            <a:chOff x="1634912" y="2629709"/>
            <a:chExt cx="1083870" cy="1254558"/>
          </a:xfrm>
        </p:grpSpPr>
        <p:grpSp>
          <p:nvGrpSpPr>
            <p:cNvPr id="3120" name="组合 1073"/>
            <p:cNvGrpSpPr/>
            <p:nvPr/>
          </p:nvGrpSpPr>
          <p:grpSpPr bwMode="auto">
            <a:xfrm>
              <a:off x="1634912" y="2629709"/>
              <a:ext cx="1083870" cy="1254558"/>
              <a:chOff x="1623378" y="2789729"/>
              <a:chExt cx="1083870" cy="1254558"/>
            </a:xfrm>
          </p:grpSpPr>
          <p:sp>
            <p:nvSpPr>
              <p:cNvPr id="1075" name="Rectangle 148"/>
              <p:cNvSpPr>
                <a:spLocks noChangeArrowheads="1"/>
              </p:cNvSpPr>
              <p:nvPr/>
            </p:nvSpPr>
            <p:spPr bwMode="auto">
              <a:xfrm>
                <a:off x="1623378" y="2789729"/>
                <a:ext cx="1083870" cy="211210"/>
              </a:xfrm>
              <a:prstGeom prst="rect">
                <a:avLst/>
              </a:prstGeom>
              <a:solidFill>
                <a:srgbClr val="FFFF00">
                  <a:alpha val="18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6" name="Freeform 149"/>
              <p:cNvSpPr/>
              <p:nvPr/>
            </p:nvSpPr>
            <p:spPr bwMode="auto">
              <a:xfrm>
                <a:off x="1893155" y="2834194"/>
                <a:ext cx="142823" cy="130220"/>
              </a:xfrm>
              <a:custGeom>
                <a:avLst/>
                <a:gdLst>
                  <a:gd name="T0" fmla="*/ 0 w 64"/>
                  <a:gd name="T1" fmla="*/ 57 h 58"/>
                  <a:gd name="T2" fmla="*/ 5 w 64"/>
                  <a:gd name="T3" fmla="*/ 12 h 58"/>
                  <a:gd name="T4" fmla="*/ 15 w 64"/>
                  <a:gd name="T5" fmla="*/ 0 h 58"/>
                  <a:gd name="T6" fmla="*/ 26 w 64"/>
                  <a:gd name="T7" fmla="*/ 8 h 58"/>
                  <a:gd name="T8" fmla="*/ 32 w 64"/>
                  <a:gd name="T9" fmla="*/ 35 h 58"/>
                  <a:gd name="T10" fmla="*/ 32 w 64"/>
                  <a:gd name="T11" fmla="*/ 35 h 58"/>
                  <a:gd name="T12" fmla="*/ 38 w 64"/>
                  <a:gd name="T13" fmla="*/ 8 h 58"/>
                  <a:gd name="T14" fmla="*/ 48 w 64"/>
                  <a:gd name="T15" fmla="*/ 0 h 58"/>
                  <a:gd name="T16" fmla="*/ 58 w 64"/>
                  <a:gd name="T17" fmla="*/ 12 h 58"/>
                  <a:gd name="T18" fmla="*/ 64 w 64"/>
                  <a:gd name="T19" fmla="*/ 57 h 58"/>
                  <a:gd name="T20" fmla="*/ 51 w 64"/>
                  <a:gd name="T21" fmla="*/ 57 h 58"/>
                  <a:gd name="T22" fmla="*/ 47 w 64"/>
                  <a:gd name="T23" fmla="*/ 13 h 58"/>
                  <a:gd name="T24" fmla="*/ 47 w 64"/>
                  <a:gd name="T25" fmla="*/ 13 h 58"/>
                  <a:gd name="T26" fmla="*/ 36 w 64"/>
                  <a:gd name="T27" fmla="*/ 54 h 58"/>
                  <a:gd name="T28" fmla="*/ 31 w 64"/>
                  <a:gd name="T29" fmla="*/ 58 h 58"/>
                  <a:gd name="T30" fmla="*/ 26 w 64"/>
                  <a:gd name="T31" fmla="*/ 54 h 58"/>
                  <a:gd name="T32" fmla="*/ 17 w 64"/>
                  <a:gd name="T33" fmla="*/ 13 h 58"/>
                  <a:gd name="T34" fmla="*/ 17 w 64"/>
                  <a:gd name="T35" fmla="*/ 13 h 58"/>
                  <a:gd name="T36" fmla="*/ 12 w 64"/>
                  <a:gd name="T37" fmla="*/ 57 h 58"/>
                  <a:gd name="T38" fmla="*/ 0 w 64"/>
                  <a:gd name="T39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8">
                    <a:moveTo>
                      <a:pt x="0" y="57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6" y="4"/>
                      <a:pt x="9" y="0"/>
                      <a:pt x="15" y="0"/>
                    </a:cubicBezTo>
                    <a:cubicBezTo>
                      <a:pt x="20" y="0"/>
                      <a:pt x="24" y="2"/>
                      <a:pt x="26" y="8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9" y="2"/>
                      <a:pt x="43" y="0"/>
                      <a:pt x="48" y="0"/>
                    </a:cubicBezTo>
                    <a:cubicBezTo>
                      <a:pt x="55" y="0"/>
                      <a:pt x="57" y="4"/>
                      <a:pt x="58" y="12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47" y="13"/>
                      <a:pt x="47" y="13"/>
                      <a:pt x="47" y="13"/>
                    </a:cubicBezTo>
                    <a:cubicBezTo>
                      <a:pt x="47" y="13"/>
                      <a:pt x="47" y="13"/>
                      <a:pt x="47" y="13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7"/>
                      <a:pt x="34" y="58"/>
                      <a:pt x="31" y="58"/>
                    </a:cubicBezTo>
                    <a:cubicBezTo>
                      <a:pt x="28" y="58"/>
                      <a:pt x="27" y="57"/>
                      <a:pt x="26" y="54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2" y="57"/>
                      <a:pt x="12" y="57"/>
                      <a:pt x="12" y="57"/>
                    </a:cubicBezTo>
                    <a:lnTo>
                      <a:pt x="0" y="57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7" name="Freeform 150"/>
              <p:cNvSpPr/>
              <p:nvPr/>
            </p:nvSpPr>
            <p:spPr bwMode="auto">
              <a:xfrm>
                <a:off x="2048674" y="2834194"/>
                <a:ext cx="88868" cy="128631"/>
              </a:xfrm>
              <a:custGeom>
                <a:avLst/>
                <a:gdLst>
                  <a:gd name="T0" fmla="*/ 0 w 40"/>
                  <a:gd name="T1" fmla="*/ 57 h 57"/>
                  <a:gd name="T2" fmla="*/ 0 w 40"/>
                  <a:gd name="T3" fmla="*/ 20 h 57"/>
                  <a:gd name="T4" fmla="*/ 20 w 40"/>
                  <a:gd name="T5" fmla="*/ 0 h 57"/>
                  <a:gd name="T6" fmla="*/ 40 w 40"/>
                  <a:gd name="T7" fmla="*/ 20 h 57"/>
                  <a:gd name="T8" fmla="*/ 40 w 40"/>
                  <a:gd name="T9" fmla="*/ 57 h 57"/>
                  <a:gd name="T10" fmla="*/ 28 w 40"/>
                  <a:gd name="T11" fmla="*/ 57 h 57"/>
                  <a:gd name="T12" fmla="*/ 28 w 40"/>
                  <a:gd name="T13" fmla="*/ 37 h 57"/>
                  <a:gd name="T14" fmla="*/ 16 w 40"/>
                  <a:gd name="T15" fmla="*/ 37 h 57"/>
                  <a:gd name="T16" fmla="*/ 16 w 40"/>
                  <a:gd name="T17" fmla="*/ 26 h 57"/>
                  <a:gd name="T18" fmla="*/ 28 w 40"/>
                  <a:gd name="T19" fmla="*/ 26 h 57"/>
                  <a:gd name="T20" fmla="*/ 28 w 40"/>
                  <a:gd name="T21" fmla="*/ 18 h 57"/>
                  <a:gd name="T22" fmla="*/ 20 w 40"/>
                  <a:gd name="T23" fmla="*/ 11 h 57"/>
                  <a:gd name="T24" fmla="*/ 12 w 40"/>
                  <a:gd name="T25" fmla="*/ 18 h 57"/>
                  <a:gd name="T26" fmla="*/ 12 w 40"/>
                  <a:gd name="T27" fmla="*/ 57 h 57"/>
                  <a:gd name="T28" fmla="*/ 0 w 40"/>
                  <a:gd name="T2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" h="57">
                    <a:moveTo>
                      <a:pt x="0" y="57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10"/>
                      <a:pt x="5" y="0"/>
                      <a:pt x="20" y="0"/>
                    </a:cubicBezTo>
                    <a:cubicBezTo>
                      <a:pt x="35" y="0"/>
                      <a:pt x="40" y="10"/>
                      <a:pt x="40" y="20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8" y="14"/>
                      <a:pt x="26" y="11"/>
                      <a:pt x="20" y="11"/>
                    </a:cubicBezTo>
                    <a:cubicBezTo>
                      <a:pt x="14" y="11"/>
                      <a:pt x="12" y="14"/>
                      <a:pt x="12" y="18"/>
                    </a:cubicBezTo>
                    <a:cubicBezTo>
                      <a:pt x="12" y="57"/>
                      <a:pt x="12" y="57"/>
                      <a:pt x="12" y="57"/>
                    </a:cubicBezTo>
                    <a:lnTo>
                      <a:pt x="0" y="57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8" name="Freeform 151"/>
              <p:cNvSpPr/>
              <p:nvPr/>
            </p:nvSpPr>
            <p:spPr bwMode="auto">
              <a:xfrm>
                <a:off x="2159759" y="2834194"/>
                <a:ext cx="84108" cy="128631"/>
              </a:xfrm>
              <a:custGeom>
                <a:avLst/>
                <a:gdLst>
                  <a:gd name="T0" fmla="*/ 0 w 38"/>
                  <a:gd name="T1" fmla="*/ 57 h 57"/>
                  <a:gd name="T2" fmla="*/ 0 w 38"/>
                  <a:gd name="T3" fmla="*/ 18 h 57"/>
                  <a:gd name="T4" fmla="*/ 20 w 38"/>
                  <a:gd name="T5" fmla="*/ 0 h 57"/>
                  <a:gd name="T6" fmla="*/ 37 w 38"/>
                  <a:gd name="T7" fmla="*/ 16 h 57"/>
                  <a:gd name="T8" fmla="*/ 30 w 38"/>
                  <a:gd name="T9" fmla="*/ 28 h 57"/>
                  <a:gd name="T10" fmla="*/ 38 w 38"/>
                  <a:gd name="T11" fmla="*/ 41 h 57"/>
                  <a:gd name="T12" fmla="*/ 38 w 38"/>
                  <a:gd name="T13" fmla="*/ 57 h 57"/>
                  <a:gd name="T14" fmla="*/ 26 w 38"/>
                  <a:gd name="T15" fmla="*/ 57 h 57"/>
                  <a:gd name="T16" fmla="*/ 26 w 38"/>
                  <a:gd name="T17" fmla="*/ 41 h 57"/>
                  <a:gd name="T18" fmla="*/ 20 w 38"/>
                  <a:gd name="T19" fmla="*/ 35 h 57"/>
                  <a:gd name="T20" fmla="*/ 15 w 38"/>
                  <a:gd name="T21" fmla="*/ 35 h 57"/>
                  <a:gd name="T22" fmla="*/ 15 w 38"/>
                  <a:gd name="T23" fmla="*/ 24 h 57"/>
                  <a:gd name="T24" fmla="*/ 25 w 38"/>
                  <a:gd name="T25" fmla="*/ 18 h 57"/>
                  <a:gd name="T26" fmla="*/ 19 w 38"/>
                  <a:gd name="T27" fmla="*/ 11 h 57"/>
                  <a:gd name="T28" fmla="*/ 12 w 38"/>
                  <a:gd name="T29" fmla="*/ 18 h 57"/>
                  <a:gd name="T30" fmla="*/ 12 w 38"/>
                  <a:gd name="T31" fmla="*/ 57 h 57"/>
                  <a:gd name="T32" fmla="*/ 0 w 38"/>
                  <a:gd name="T3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" h="57">
                    <a:moveTo>
                      <a:pt x="0" y="57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0"/>
                      <a:pt x="5" y="0"/>
                      <a:pt x="20" y="0"/>
                    </a:cubicBezTo>
                    <a:cubicBezTo>
                      <a:pt x="32" y="0"/>
                      <a:pt x="37" y="8"/>
                      <a:pt x="37" y="16"/>
                    </a:cubicBezTo>
                    <a:cubicBezTo>
                      <a:pt x="37" y="22"/>
                      <a:pt x="35" y="26"/>
                      <a:pt x="30" y="28"/>
                    </a:cubicBezTo>
                    <a:cubicBezTo>
                      <a:pt x="37" y="31"/>
                      <a:pt x="38" y="34"/>
                      <a:pt x="38" y="41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37"/>
                      <a:pt x="25" y="35"/>
                      <a:pt x="20" y="35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20" y="24"/>
                      <a:pt x="25" y="23"/>
                      <a:pt x="25" y="18"/>
                    </a:cubicBezTo>
                    <a:cubicBezTo>
                      <a:pt x="25" y="13"/>
                      <a:pt x="22" y="11"/>
                      <a:pt x="19" y="11"/>
                    </a:cubicBezTo>
                    <a:cubicBezTo>
                      <a:pt x="15" y="11"/>
                      <a:pt x="12" y="13"/>
                      <a:pt x="12" y="18"/>
                    </a:cubicBezTo>
                    <a:cubicBezTo>
                      <a:pt x="12" y="57"/>
                      <a:pt x="12" y="57"/>
                      <a:pt x="12" y="57"/>
                    </a:cubicBezTo>
                    <a:lnTo>
                      <a:pt x="0" y="57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9" name="Freeform 152"/>
              <p:cNvSpPr/>
              <p:nvPr/>
            </p:nvSpPr>
            <p:spPr bwMode="auto">
              <a:xfrm>
                <a:off x="2254974" y="2837370"/>
                <a:ext cx="80934" cy="125455"/>
              </a:xfrm>
              <a:custGeom>
                <a:avLst/>
                <a:gdLst>
                  <a:gd name="T0" fmla="*/ 36 w 36"/>
                  <a:gd name="T1" fmla="*/ 11 h 56"/>
                  <a:gd name="T2" fmla="*/ 28 w 36"/>
                  <a:gd name="T3" fmla="*/ 11 h 56"/>
                  <a:gd name="T4" fmla="*/ 13 w 36"/>
                  <a:gd name="T5" fmla="*/ 28 h 56"/>
                  <a:gd name="T6" fmla="*/ 28 w 36"/>
                  <a:gd name="T7" fmla="*/ 45 h 56"/>
                  <a:gd name="T8" fmla="*/ 36 w 36"/>
                  <a:gd name="T9" fmla="*/ 45 h 56"/>
                  <a:gd name="T10" fmla="*/ 36 w 36"/>
                  <a:gd name="T11" fmla="*/ 56 h 56"/>
                  <a:gd name="T12" fmla="*/ 27 w 36"/>
                  <a:gd name="T13" fmla="*/ 56 h 56"/>
                  <a:gd name="T14" fmla="*/ 0 w 36"/>
                  <a:gd name="T15" fmla="*/ 28 h 56"/>
                  <a:gd name="T16" fmla="*/ 27 w 36"/>
                  <a:gd name="T17" fmla="*/ 0 h 56"/>
                  <a:gd name="T18" fmla="*/ 36 w 36"/>
                  <a:gd name="T19" fmla="*/ 0 h 56"/>
                  <a:gd name="T20" fmla="*/ 36 w 36"/>
                  <a:gd name="T21" fmla="*/ 11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56">
                    <a:moveTo>
                      <a:pt x="36" y="11"/>
                    </a:moveTo>
                    <a:cubicBezTo>
                      <a:pt x="28" y="11"/>
                      <a:pt x="28" y="11"/>
                      <a:pt x="28" y="11"/>
                    </a:cubicBezTo>
                    <a:cubicBezTo>
                      <a:pt x="19" y="11"/>
                      <a:pt x="13" y="20"/>
                      <a:pt x="13" y="28"/>
                    </a:cubicBezTo>
                    <a:cubicBezTo>
                      <a:pt x="13" y="36"/>
                      <a:pt x="19" y="45"/>
                      <a:pt x="28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56"/>
                      <a:pt x="36" y="56"/>
                      <a:pt x="36" y="56"/>
                    </a:cubicBezTo>
                    <a:cubicBezTo>
                      <a:pt x="27" y="56"/>
                      <a:pt x="27" y="56"/>
                      <a:pt x="27" y="56"/>
                    </a:cubicBezTo>
                    <a:cubicBezTo>
                      <a:pt x="13" y="56"/>
                      <a:pt x="0" y="45"/>
                      <a:pt x="0" y="28"/>
                    </a:cubicBezTo>
                    <a:cubicBezTo>
                      <a:pt x="0" y="11"/>
                      <a:pt x="13" y="0"/>
                      <a:pt x="27" y="0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36" y="11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0" name="Freeform 153"/>
              <p:cNvSpPr/>
              <p:nvPr/>
            </p:nvSpPr>
            <p:spPr bwMode="auto">
              <a:xfrm>
                <a:off x="2351777" y="2837370"/>
                <a:ext cx="88868" cy="125455"/>
              </a:xfrm>
              <a:custGeom>
                <a:avLst/>
                <a:gdLst>
                  <a:gd name="T0" fmla="*/ 0 w 94"/>
                  <a:gd name="T1" fmla="*/ 132 h 132"/>
                  <a:gd name="T2" fmla="*/ 0 w 94"/>
                  <a:gd name="T3" fmla="*/ 0 h 132"/>
                  <a:gd name="T4" fmla="*/ 28 w 94"/>
                  <a:gd name="T5" fmla="*/ 0 h 132"/>
                  <a:gd name="T6" fmla="*/ 28 w 94"/>
                  <a:gd name="T7" fmla="*/ 47 h 132"/>
                  <a:gd name="T8" fmla="*/ 66 w 94"/>
                  <a:gd name="T9" fmla="*/ 47 h 132"/>
                  <a:gd name="T10" fmla="*/ 66 w 94"/>
                  <a:gd name="T11" fmla="*/ 0 h 132"/>
                  <a:gd name="T12" fmla="*/ 94 w 94"/>
                  <a:gd name="T13" fmla="*/ 0 h 132"/>
                  <a:gd name="T14" fmla="*/ 94 w 94"/>
                  <a:gd name="T15" fmla="*/ 132 h 132"/>
                  <a:gd name="T16" fmla="*/ 66 w 94"/>
                  <a:gd name="T17" fmla="*/ 132 h 132"/>
                  <a:gd name="T18" fmla="*/ 66 w 94"/>
                  <a:gd name="T19" fmla="*/ 73 h 132"/>
                  <a:gd name="T20" fmla="*/ 28 w 94"/>
                  <a:gd name="T21" fmla="*/ 73 h 132"/>
                  <a:gd name="T22" fmla="*/ 28 w 94"/>
                  <a:gd name="T23" fmla="*/ 132 h 132"/>
                  <a:gd name="T24" fmla="*/ 0 w 94"/>
                  <a:gd name="T25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4" h="132">
                    <a:moveTo>
                      <a:pt x="0" y="132"/>
                    </a:moveTo>
                    <a:lnTo>
                      <a:pt x="0" y="0"/>
                    </a:lnTo>
                    <a:lnTo>
                      <a:pt x="28" y="0"/>
                    </a:lnTo>
                    <a:lnTo>
                      <a:pt x="28" y="47"/>
                    </a:lnTo>
                    <a:lnTo>
                      <a:pt x="66" y="47"/>
                    </a:lnTo>
                    <a:lnTo>
                      <a:pt x="66" y="0"/>
                    </a:lnTo>
                    <a:lnTo>
                      <a:pt x="94" y="0"/>
                    </a:lnTo>
                    <a:lnTo>
                      <a:pt x="94" y="132"/>
                    </a:lnTo>
                    <a:lnTo>
                      <a:pt x="66" y="132"/>
                    </a:lnTo>
                    <a:lnTo>
                      <a:pt x="66" y="73"/>
                    </a:lnTo>
                    <a:lnTo>
                      <a:pt x="28" y="73"/>
                    </a:lnTo>
                    <a:lnTo>
                      <a:pt x="28" y="132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1" name="Line 154"/>
              <p:cNvSpPr>
                <a:spLocks noChangeShapeType="1"/>
              </p:cNvSpPr>
              <p:nvPr/>
            </p:nvSpPr>
            <p:spPr bwMode="auto">
              <a:xfrm>
                <a:off x="1623378" y="3197857"/>
                <a:ext cx="1083870" cy="0"/>
              </a:xfrm>
              <a:prstGeom prst="line">
                <a:avLst/>
              </a:prstGeom>
              <a:solidFill>
                <a:srgbClr val="FFFF00">
                  <a:alpha val="34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2" name="Freeform 155"/>
              <p:cNvSpPr/>
              <p:nvPr/>
            </p:nvSpPr>
            <p:spPr bwMode="auto">
              <a:xfrm>
                <a:off x="1672573" y="3073989"/>
                <a:ext cx="50782" cy="85755"/>
              </a:xfrm>
              <a:custGeom>
                <a:avLst/>
                <a:gdLst>
                  <a:gd name="T0" fmla="*/ 22 w 23"/>
                  <a:gd name="T1" fmla="*/ 7 h 38"/>
                  <a:gd name="T2" fmla="*/ 11 w 23"/>
                  <a:gd name="T3" fmla="*/ 7 h 38"/>
                  <a:gd name="T4" fmla="*/ 8 w 23"/>
                  <a:gd name="T5" fmla="*/ 10 h 38"/>
                  <a:gd name="T6" fmla="*/ 23 w 23"/>
                  <a:gd name="T7" fmla="*/ 26 h 38"/>
                  <a:gd name="T8" fmla="*/ 12 w 23"/>
                  <a:gd name="T9" fmla="*/ 38 h 38"/>
                  <a:gd name="T10" fmla="*/ 0 w 23"/>
                  <a:gd name="T11" fmla="*/ 38 h 38"/>
                  <a:gd name="T12" fmla="*/ 0 w 23"/>
                  <a:gd name="T13" fmla="*/ 30 h 38"/>
                  <a:gd name="T14" fmla="*/ 12 w 23"/>
                  <a:gd name="T15" fmla="*/ 30 h 38"/>
                  <a:gd name="T16" fmla="*/ 15 w 23"/>
                  <a:gd name="T17" fmla="*/ 28 h 38"/>
                  <a:gd name="T18" fmla="*/ 0 w 23"/>
                  <a:gd name="T19" fmla="*/ 10 h 38"/>
                  <a:gd name="T20" fmla="*/ 9 w 23"/>
                  <a:gd name="T21" fmla="*/ 0 h 38"/>
                  <a:gd name="T22" fmla="*/ 22 w 23"/>
                  <a:gd name="T23" fmla="*/ 0 h 38"/>
                  <a:gd name="T24" fmla="*/ 22 w 23"/>
                  <a:gd name="T25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38">
                    <a:moveTo>
                      <a:pt x="22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7"/>
                      <a:pt x="8" y="8"/>
                      <a:pt x="8" y="10"/>
                    </a:cubicBezTo>
                    <a:cubicBezTo>
                      <a:pt x="8" y="13"/>
                      <a:pt x="23" y="19"/>
                      <a:pt x="23" y="26"/>
                    </a:cubicBezTo>
                    <a:cubicBezTo>
                      <a:pt x="23" y="32"/>
                      <a:pt x="21" y="38"/>
                      <a:pt x="12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4" y="30"/>
                      <a:pt x="15" y="29"/>
                      <a:pt x="15" y="28"/>
                    </a:cubicBezTo>
                    <a:cubicBezTo>
                      <a:pt x="15" y="24"/>
                      <a:pt x="0" y="20"/>
                      <a:pt x="0" y="10"/>
                    </a:cubicBezTo>
                    <a:cubicBezTo>
                      <a:pt x="0" y="3"/>
                      <a:pt x="5" y="0"/>
                      <a:pt x="9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7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3" name="Freeform 156"/>
              <p:cNvSpPr/>
              <p:nvPr/>
            </p:nvSpPr>
            <p:spPr bwMode="auto">
              <a:xfrm>
                <a:off x="1807461" y="3073989"/>
                <a:ext cx="93629" cy="85755"/>
              </a:xfrm>
              <a:custGeom>
                <a:avLst/>
                <a:gdLst>
                  <a:gd name="T0" fmla="*/ 0 w 42"/>
                  <a:gd name="T1" fmla="*/ 38 h 38"/>
                  <a:gd name="T2" fmla="*/ 3 w 42"/>
                  <a:gd name="T3" fmla="*/ 8 h 38"/>
                  <a:gd name="T4" fmla="*/ 10 w 42"/>
                  <a:gd name="T5" fmla="*/ 0 h 38"/>
                  <a:gd name="T6" fmla="*/ 17 w 42"/>
                  <a:gd name="T7" fmla="*/ 5 h 38"/>
                  <a:gd name="T8" fmla="*/ 21 w 42"/>
                  <a:gd name="T9" fmla="*/ 23 h 38"/>
                  <a:gd name="T10" fmla="*/ 21 w 42"/>
                  <a:gd name="T11" fmla="*/ 23 h 38"/>
                  <a:gd name="T12" fmla="*/ 25 w 42"/>
                  <a:gd name="T13" fmla="*/ 5 h 38"/>
                  <a:gd name="T14" fmla="*/ 32 w 42"/>
                  <a:gd name="T15" fmla="*/ 0 h 38"/>
                  <a:gd name="T16" fmla="*/ 39 w 42"/>
                  <a:gd name="T17" fmla="*/ 8 h 38"/>
                  <a:gd name="T18" fmla="*/ 42 w 42"/>
                  <a:gd name="T19" fmla="*/ 38 h 38"/>
                  <a:gd name="T20" fmla="*/ 34 w 42"/>
                  <a:gd name="T21" fmla="*/ 38 h 38"/>
                  <a:gd name="T22" fmla="*/ 31 w 42"/>
                  <a:gd name="T23" fmla="*/ 9 h 38"/>
                  <a:gd name="T24" fmla="*/ 31 w 42"/>
                  <a:gd name="T25" fmla="*/ 9 h 38"/>
                  <a:gd name="T26" fmla="*/ 24 w 42"/>
                  <a:gd name="T27" fmla="*/ 36 h 38"/>
                  <a:gd name="T28" fmla="*/ 21 w 42"/>
                  <a:gd name="T29" fmla="*/ 38 h 38"/>
                  <a:gd name="T30" fmla="*/ 17 w 42"/>
                  <a:gd name="T31" fmla="*/ 36 h 38"/>
                  <a:gd name="T32" fmla="*/ 11 w 42"/>
                  <a:gd name="T33" fmla="*/ 9 h 38"/>
                  <a:gd name="T34" fmla="*/ 11 w 42"/>
                  <a:gd name="T35" fmla="*/ 9 h 38"/>
                  <a:gd name="T36" fmla="*/ 8 w 42"/>
                  <a:gd name="T37" fmla="*/ 38 h 38"/>
                  <a:gd name="T38" fmla="*/ 0 w 42"/>
                  <a:gd name="T3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" h="38">
                    <a:moveTo>
                      <a:pt x="0" y="3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4" y="3"/>
                      <a:pt x="6" y="0"/>
                      <a:pt x="10" y="0"/>
                    </a:cubicBezTo>
                    <a:cubicBezTo>
                      <a:pt x="14" y="0"/>
                      <a:pt x="16" y="1"/>
                      <a:pt x="17" y="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6" y="1"/>
                      <a:pt x="28" y="0"/>
                      <a:pt x="32" y="0"/>
                    </a:cubicBezTo>
                    <a:cubicBezTo>
                      <a:pt x="36" y="0"/>
                      <a:pt x="38" y="3"/>
                      <a:pt x="39" y="8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8"/>
                      <a:pt x="23" y="38"/>
                      <a:pt x="21" y="38"/>
                    </a:cubicBezTo>
                    <a:cubicBezTo>
                      <a:pt x="19" y="38"/>
                      <a:pt x="18" y="38"/>
                      <a:pt x="17" y="36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8" y="38"/>
                      <a:pt x="8" y="38"/>
                      <a:pt x="8" y="38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4" name="Freeform 157"/>
              <p:cNvSpPr/>
              <p:nvPr/>
            </p:nvSpPr>
            <p:spPr bwMode="auto">
              <a:xfrm>
                <a:off x="1983610" y="3073989"/>
                <a:ext cx="53955" cy="85755"/>
              </a:xfrm>
              <a:custGeom>
                <a:avLst/>
                <a:gdLst>
                  <a:gd name="T0" fmla="*/ 19 w 57"/>
                  <a:gd name="T1" fmla="*/ 19 h 90"/>
                  <a:gd name="T2" fmla="*/ 0 w 57"/>
                  <a:gd name="T3" fmla="*/ 19 h 90"/>
                  <a:gd name="T4" fmla="*/ 0 w 57"/>
                  <a:gd name="T5" fmla="*/ 0 h 90"/>
                  <a:gd name="T6" fmla="*/ 57 w 57"/>
                  <a:gd name="T7" fmla="*/ 0 h 90"/>
                  <a:gd name="T8" fmla="*/ 57 w 57"/>
                  <a:gd name="T9" fmla="*/ 19 h 90"/>
                  <a:gd name="T10" fmla="*/ 38 w 57"/>
                  <a:gd name="T11" fmla="*/ 19 h 90"/>
                  <a:gd name="T12" fmla="*/ 38 w 57"/>
                  <a:gd name="T13" fmla="*/ 90 h 90"/>
                  <a:gd name="T14" fmla="*/ 19 w 57"/>
                  <a:gd name="T15" fmla="*/ 90 h 90"/>
                  <a:gd name="T16" fmla="*/ 19 w 57"/>
                  <a:gd name="T17" fmla="*/ 1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90">
                    <a:moveTo>
                      <a:pt x="19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57" y="0"/>
                    </a:lnTo>
                    <a:lnTo>
                      <a:pt x="57" y="19"/>
                    </a:lnTo>
                    <a:lnTo>
                      <a:pt x="38" y="19"/>
                    </a:lnTo>
                    <a:lnTo>
                      <a:pt x="38" y="90"/>
                    </a:lnTo>
                    <a:lnTo>
                      <a:pt x="19" y="90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5" name="Freeform 158"/>
              <p:cNvSpPr/>
              <p:nvPr/>
            </p:nvSpPr>
            <p:spPr bwMode="auto">
              <a:xfrm>
                <a:off x="2120086" y="3073989"/>
                <a:ext cx="92042" cy="87343"/>
              </a:xfrm>
              <a:custGeom>
                <a:avLst/>
                <a:gdLst>
                  <a:gd name="T0" fmla="*/ 24 w 41"/>
                  <a:gd name="T1" fmla="*/ 0 h 39"/>
                  <a:gd name="T2" fmla="*/ 24 w 41"/>
                  <a:gd name="T3" fmla="*/ 24 h 39"/>
                  <a:gd name="T4" fmla="*/ 29 w 41"/>
                  <a:gd name="T5" fmla="*/ 31 h 39"/>
                  <a:gd name="T6" fmla="*/ 33 w 41"/>
                  <a:gd name="T7" fmla="*/ 24 h 39"/>
                  <a:gd name="T8" fmla="*/ 33 w 41"/>
                  <a:gd name="T9" fmla="*/ 0 h 39"/>
                  <a:gd name="T10" fmla="*/ 41 w 41"/>
                  <a:gd name="T11" fmla="*/ 0 h 39"/>
                  <a:gd name="T12" fmla="*/ 41 w 41"/>
                  <a:gd name="T13" fmla="*/ 29 h 39"/>
                  <a:gd name="T14" fmla="*/ 30 w 41"/>
                  <a:gd name="T15" fmla="*/ 39 h 39"/>
                  <a:gd name="T16" fmla="*/ 20 w 41"/>
                  <a:gd name="T17" fmla="*/ 34 h 39"/>
                  <a:gd name="T18" fmla="*/ 11 w 41"/>
                  <a:gd name="T19" fmla="*/ 39 h 39"/>
                  <a:gd name="T20" fmla="*/ 0 w 41"/>
                  <a:gd name="T21" fmla="*/ 29 h 39"/>
                  <a:gd name="T22" fmla="*/ 0 w 41"/>
                  <a:gd name="T23" fmla="*/ 0 h 39"/>
                  <a:gd name="T24" fmla="*/ 8 w 41"/>
                  <a:gd name="T25" fmla="*/ 0 h 39"/>
                  <a:gd name="T26" fmla="*/ 8 w 41"/>
                  <a:gd name="T27" fmla="*/ 24 h 39"/>
                  <a:gd name="T28" fmla="*/ 12 w 41"/>
                  <a:gd name="T29" fmla="*/ 31 h 39"/>
                  <a:gd name="T30" fmla="*/ 16 w 41"/>
                  <a:gd name="T31" fmla="*/ 24 h 39"/>
                  <a:gd name="T32" fmla="*/ 16 w 41"/>
                  <a:gd name="T33" fmla="*/ 0 h 39"/>
                  <a:gd name="T34" fmla="*/ 24 w 41"/>
                  <a:gd name="T3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" h="39">
                    <a:moveTo>
                      <a:pt x="24" y="0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9"/>
                      <a:pt x="25" y="31"/>
                      <a:pt x="29" y="31"/>
                    </a:cubicBezTo>
                    <a:cubicBezTo>
                      <a:pt x="33" y="31"/>
                      <a:pt x="33" y="29"/>
                      <a:pt x="33" y="24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4"/>
                      <a:pt x="36" y="39"/>
                      <a:pt x="30" y="39"/>
                    </a:cubicBezTo>
                    <a:cubicBezTo>
                      <a:pt x="26" y="39"/>
                      <a:pt x="23" y="37"/>
                      <a:pt x="20" y="34"/>
                    </a:cubicBezTo>
                    <a:cubicBezTo>
                      <a:pt x="18" y="37"/>
                      <a:pt x="15" y="39"/>
                      <a:pt x="11" y="39"/>
                    </a:cubicBezTo>
                    <a:cubicBezTo>
                      <a:pt x="4" y="39"/>
                      <a:pt x="0" y="34"/>
                      <a:pt x="0" y="2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9"/>
                      <a:pt x="8" y="31"/>
                      <a:pt x="12" y="31"/>
                    </a:cubicBezTo>
                    <a:cubicBezTo>
                      <a:pt x="16" y="31"/>
                      <a:pt x="16" y="29"/>
                      <a:pt x="16" y="24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6" name="Freeform 159"/>
              <p:cNvSpPr/>
              <p:nvPr/>
            </p:nvSpPr>
            <p:spPr bwMode="auto">
              <a:xfrm>
                <a:off x="2296234" y="3073989"/>
                <a:ext cx="52369" cy="85755"/>
              </a:xfrm>
              <a:custGeom>
                <a:avLst/>
                <a:gdLst>
                  <a:gd name="T0" fmla="*/ 19 w 56"/>
                  <a:gd name="T1" fmla="*/ 19 h 90"/>
                  <a:gd name="T2" fmla="*/ 0 w 56"/>
                  <a:gd name="T3" fmla="*/ 19 h 90"/>
                  <a:gd name="T4" fmla="*/ 0 w 56"/>
                  <a:gd name="T5" fmla="*/ 0 h 90"/>
                  <a:gd name="T6" fmla="*/ 56 w 56"/>
                  <a:gd name="T7" fmla="*/ 0 h 90"/>
                  <a:gd name="T8" fmla="*/ 56 w 56"/>
                  <a:gd name="T9" fmla="*/ 19 h 90"/>
                  <a:gd name="T10" fmla="*/ 37 w 56"/>
                  <a:gd name="T11" fmla="*/ 19 h 90"/>
                  <a:gd name="T12" fmla="*/ 37 w 56"/>
                  <a:gd name="T13" fmla="*/ 90 h 90"/>
                  <a:gd name="T14" fmla="*/ 19 w 56"/>
                  <a:gd name="T15" fmla="*/ 90 h 90"/>
                  <a:gd name="T16" fmla="*/ 19 w 56"/>
                  <a:gd name="T17" fmla="*/ 1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90">
                    <a:moveTo>
                      <a:pt x="19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56" y="0"/>
                    </a:lnTo>
                    <a:lnTo>
                      <a:pt x="56" y="19"/>
                    </a:lnTo>
                    <a:lnTo>
                      <a:pt x="37" y="19"/>
                    </a:lnTo>
                    <a:lnTo>
                      <a:pt x="37" y="90"/>
                    </a:lnTo>
                    <a:lnTo>
                      <a:pt x="19" y="90"/>
                    </a:lnTo>
                    <a:lnTo>
                      <a:pt x="19" y="19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7" name="Freeform 160"/>
              <p:cNvSpPr/>
              <p:nvPr/>
            </p:nvSpPr>
            <p:spPr bwMode="auto">
              <a:xfrm>
                <a:off x="2456514" y="3073989"/>
                <a:ext cx="44434" cy="85755"/>
              </a:xfrm>
              <a:custGeom>
                <a:avLst/>
                <a:gdLst>
                  <a:gd name="T0" fmla="*/ 0 w 20"/>
                  <a:gd name="T1" fmla="*/ 38 h 38"/>
                  <a:gd name="T2" fmla="*/ 0 w 20"/>
                  <a:gd name="T3" fmla="*/ 12 h 38"/>
                  <a:gd name="T4" fmla="*/ 11 w 20"/>
                  <a:gd name="T5" fmla="*/ 0 h 38"/>
                  <a:gd name="T6" fmla="*/ 20 w 20"/>
                  <a:gd name="T7" fmla="*/ 0 h 38"/>
                  <a:gd name="T8" fmla="*/ 20 w 20"/>
                  <a:gd name="T9" fmla="*/ 8 h 38"/>
                  <a:gd name="T10" fmla="*/ 13 w 20"/>
                  <a:gd name="T11" fmla="*/ 8 h 38"/>
                  <a:gd name="T12" fmla="*/ 8 w 20"/>
                  <a:gd name="T13" fmla="*/ 12 h 38"/>
                  <a:gd name="T14" fmla="*/ 8 w 20"/>
                  <a:gd name="T15" fmla="*/ 16 h 38"/>
                  <a:gd name="T16" fmla="*/ 20 w 20"/>
                  <a:gd name="T17" fmla="*/ 16 h 38"/>
                  <a:gd name="T18" fmla="*/ 20 w 20"/>
                  <a:gd name="T19" fmla="*/ 24 h 38"/>
                  <a:gd name="T20" fmla="*/ 8 w 20"/>
                  <a:gd name="T21" fmla="*/ 24 h 38"/>
                  <a:gd name="T22" fmla="*/ 8 w 20"/>
                  <a:gd name="T23" fmla="*/ 38 h 38"/>
                  <a:gd name="T24" fmla="*/ 0 w 20"/>
                  <a:gd name="T2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38">
                    <a:moveTo>
                      <a:pt x="0" y="38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4" y="0"/>
                      <a:pt x="1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0" y="8"/>
                      <a:pt x="8" y="9"/>
                      <a:pt x="8" y="12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38"/>
                      <a:pt x="8" y="38"/>
                      <a:pt x="8" y="38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8" name="Freeform 161"/>
              <p:cNvSpPr/>
              <p:nvPr/>
            </p:nvSpPr>
            <p:spPr bwMode="auto">
              <a:xfrm>
                <a:off x="2608859" y="3073989"/>
                <a:ext cx="52368" cy="85755"/>
              </a:xfrm>
              <a:custGeom>
                <a:avLst/>
                <a:gdLst>
                  <a:gd name="T0" fmla="*/ 22 w 23"/>
                  <a:gd name="T1" fmla="*/ 7 h 38"/>
                  <a:gd name="T2" fmla="*/ 11 w 23"/>
                  <a:gd name="T3" fmla="*/ 7 h 38"/>
                  <a:gd name="T4" fmla="*/ 8 w 23"/>
                  <a:gd name="T5" fmla="*/ 10 h 38"/>
                  <a:gd name="T6" fmla="*/ 23 w 23"/>
                  <a:gd name="T7" fmla="*/ 26 h 38"/>
                  <a:gd name="T8" fmla="*/ 13 w 23"/>
                  <a:gd name="T9" fmla="*/ 38 h 38"/>
                  <a:gd name="T10" fmla="*/ 0 w 23"/>
                  <a:gd name="T11" fmla="*/ 38 h 38"/>
                  <a:gd name="T12" fmla="*/ 0 w 23"/>
                  <a:gd name="T13" fmla="*/ 30 h 38"/>
                  <a:gd name="T14" fmla="*/ 12 w 23"/>
                  <a:gd name="T15" fmla="*/ 30 h 38"/>
                  <a:gd name="T16" fmla="*/ 15 w 23"/>
                  <a:gd name="T17" fmla="*/ 28 h 38"/>
                  <a:gd name="T18" fmla="*/ 0 w 23"/>
                  <a:gd name="T19" fmla="*/ 10 h 38"/>
                  <a:gd name="T20" fmla="*/ 9 w 23"/>
                  <a:gd name="T21" fmla="*/ 0 h 38"/>
                  <a:gd name="T22" fmla="*/ 22 w 23"/>
                  <a:gd name="T23" fmla="*/ 0 h 38"/>
                  <a:gd name="T24" fmla="*/ 22 w 23"/>
                  <a:gd name="T25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38">
                    <a:moveTo>
                      <a:pt x="22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7"/>
                      <a:pt x="8" y="8"/>
                      <a:pt x="8" y="10"/>
                    </a:cubicBezTo>
                    <a:cubicBezTo>
                      <a:pt x="8" y="13"/>
                      <a:pt x="23" y="19"/>
                      <a:pt x="23" y="26"/>
                    </a:cubicBezTo>
                    <a:cubicBezTo>
                      <a:pt x="23" y="32"/>
                      <a:pt x="21" y="38"/>
                      <a:pt x="13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4" y="30"/>
                      <a:pt x="15" y="29"/>
                      <a:pt x="15" y="28"/>
                    </a:cubicBezTo>
                    <a:cubicBezTo>
                      <a:pt x="15" y="24"/>
                      <a:pt x="0" y="20"/>
                      <a:pt x="0" y="10"/>
                    </a:cubicBezTo>
                    <a:cubicBezTo>
                      <a:pt x="0" y="3"/>
                      <a:pt x="5" y="0"/>
                      <a:pt x="9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7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9" name="Freeform 162"/>
              <p:cNvSpPr/>
              <p:nvPr/>
            </p:nvSpPr>
            <p:spPr bwMode="auto">
              <a:xfrm>
                <a:off x="2618380" y="3266143"/>
                <a:ext cx="22217" cy="63522"/>
              </a:xfrm>
              <a:custGeom>
                <a:avLst/>
                <a:gdLst>
                  <a:gd name="T0" fmla="*/ 0 w 23"/>
                  <a:gd name="T1" fmla="*/ 0 h 66"/>
                  <a:gd name="T2" fmla="*/ 23 w 23"/>
                  <a:gd name="T3" fmla="*/ 0 h 66"/>
                  <a:gd name="T4" fmla="*/ 23 w 23"/>
                  <a:gd name="T5" fmla="*/ 66 h 66"/>
                  <a:gd name="T6" fmla="*/ 9 w 23"/>
                  <a:gd name="T7" fmla="*/ 66 h 66"/>
                  <a:gd name="T8" fmla="*/ 9 w 23"/>
                  <a:gd name="T9" fmla="*/ 12 h 66"/>
                  <a:gd name="T10" fmla="*/ 0 w 23"/>
                  <a:gd name="T11" fmla="*/ 12 h 66"/>
                  <a:gd name="T12" fmla="*/ 0 w 23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66">
                    <a:moveTo>
                      <a:pt x="0" y="0"/>
                    </a:moveTo>
                    <a:lnTo>
                      <a:pt x="23" y="0"/>
                    </a:lnTo>
                    <a:lnTo>
                      <a:pt x="23" y="66"/>
                    </a:lnTo>
                    <a:lnTo>
                      <a:pt x="9" y="66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0" name="Freeform 163"/>
              <p:cNvSpPr/>
              <p:nvPr/>
            </p:nvSpPr>
            <p:spPr bwMode="auto">
              <a:xfrm>
                <a:off x="1674160" y="3405892"/>
                <a:ext cx="46021" cy="65109"/>
              </a:xfrm>
              <a:custGeom>
                <a:avLst/>
                <a:gdLst>
                  <a:gd name="T0" fmla="*/ 20 w 20"/>
                  <a:gd name="T1" fmla="*/ 29 h 29"/>
                  <a:gd name="T2" fmla="*/ 4 w 20"/>
                  <a:gd name="T3" fmla="*/ 29 h 29"/>
                  <a:gd name="T4" fmla="*/ 0 w 20"/>
                  <a:gd name="T5" fmla="*/ 25 h 29"/>
                  <a:gd name="T6" fmla="*/ 4 w 20"/>
                  <a:gd name="T7" fmla="*/ 19 h 29"/>
                  <a:gd name="T8" fmla="*/ 10 w 20"/>
                  <a:gd name="T9" fmla="*/ 14 h 29"/>
                  <a:gd name="T10" fmla="*/ 13 w 20"/>
                  <a:gd name="T11" fmla="*/ 9 h 29"/>
                  <a:gd name="T12" fmla="*/ 9 w 20"/>
                  <a:gd name="T13" fmla="*/ 6 h 29"/>
                  <a:gd name="T14" fmla="*/ 6 w 20"/>
                  <a:gd name="T15" fmla="*/ 9 h 29"/>
                  <a:gd name="T16" fmla="*/ 8 w 20"/>
                  <a:gd name="T17" fmla="*/ 12 h 29"/>
                  <a:gd name="T18" fmla="*/ 4 w 20"/>
                  <a:gd name="T19" fmla="*/ 16 h 29"/>
                  <a:gd name="T20" fmla="*/ 0 w 20"/>
                  <a:gd name="T21" fmla="*/ 9 h 29"/>
                  <a:gd name="T22" fmla="*/ 9 w 20"/>
                  <a:gd name="T23" fmla="*/ 0 h 29"/>
                  <a:gd name="T24" fmla="*/ 19 w 20"/>
                  <a:gd name="T25" fmla="*/ 9 h 29"/>
                  <a:gd name="T26" fmla="*/ 14 w 20"/>
                  <a:gd name="T27" fmla="*/ 17 h 29"/>
                  <a:gd name="T28" fmla="*/ 8 w 20"/>
                  <a:gd name="T29" fmla="*/ 23 h 29"/>
                  <a:gd name="T30" fmla="*/ 20 w 20"/>
                  <a:gd name="T31" fmla="*/ 23 h 29"/>
                  <a:gd name="T32" fmla="*/ 20 w 20"/>
                  <a:gd name="T3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9">
                    <a:moveTo>
                      <a:pt x="20" y="29"/>
                    </a:moveTo>
                    <a:cubicBezTo>
                      <a:pt x="4" y="29"/>
                      <a:pt x="4" y="29"/>
                      <a:pt x="4" y="29"/>
                    </a:cubicBezTo>
                    <a:cubicBezTo>
                      <a:pt x="2" y="29"/>
                      <a:pt x="0" y="28"/>
                      <a:pt x="0" y="25"/>
                    </a:cubicBezTo>
                    <a:cubicBezTo>
                      <a:pt x="0" y="24"/>
                      <a:pt x="0" y="23"/>
                      <a:pt x="4" y="19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2"/>
                      <a:pt x="13" y="10"/>
                      <a:pt x="13" y="9"/>
                    </a:cubicBezTo>
                    <a:cubicBezTo>
                      <a:pt x="13" y="7"/>
                      <a:pt x="12" y="6"/>
                      <a:pt x="9" y="6"/>
                    </a:cubicBezTo>
                    <a:cubicBezTo>
                      <a:pt x="7" y="6"/>
                      <a:pt x="6" y="7"/>
                      <a:pt x="6" y="9"/>
                    </a:cubicBezTo>
                    <a:cubicBezTo>
                      <a:pt x="6" y="10"/>
                      <a:pt x="7" y="12"/>
                      <a:pt x="8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5"/>
                      <a:pt x="0" y="12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13"/>
                      <a:pt x="17" y="15"/>
                      <a:pt x="14" y="17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0" y="23"/>
                      <a:pt x="20" y="23"/>
                      <a:pt x="20" y="23"/>
                    </a:cubicBezTo>
                    <a:lnTo>
                      <a:pt x="20" y="29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1" name="Freeform 164"/>
              <p:cNvSpPr/>
              <p:nvPr/>
            </p:nvSpPr>
            <p:spPr bwMode="auto">
              <a:xfrm>
                <a:off x="1831266" y="3407479"/>
                <a:ext cx="42846" cy="63522"/>
              </a:xfrm>
              <a:custGeom>
                <a:avLst/>
                <a:gdLst>
                  <a:gd name="T0" fmla="*/ 0 w 19"/>
                  <a:gd name="T1" fmla="*/ 22 h 28"/>
                  <a:gd name="T2" fmla="*/ 8 w 19"/>
                  <a:gd name="T3" fmla="*/ 22 h 28"/>
                  <a:gd name="T4" fmla="*/ 12 w 19"/>
                  <a:gd name="T5" fmla="*/ 19 h 28"/>
                  <a:gd name="T6" fmla="*/ 8 w 19"/>
                  <a:gd name="T7" fmla="*/ 15 h 28"/>
                  <a:gd name="T8" fmla="*/ 3 w 19"/>
                  <a:gd name="T9" fmla="*/ 15 h 28"/>
                  <a:gd name="T10" fmla="*/ 3 w 19"/>
                  <a:gd name="T11" fmla="*/ 12 h 28"/>
                  <a:gd name="T12" fmla="*/ 11 w 19"/>
                  <a:gd name="T13" fmla="*/ 5 h 28"/>
                  <a:gd name="T14" fmla="*/ 11 w 19"/>
                  <a:gd name="T15" fmla="*/ 5 h 28"/>
                  <a:gd name="T16" fmla="*/ 0 w 19"/>
                  <a:gd name="T17" fmla="*/ 5 h 28"/>
                  <a:gd name="T18" fmla="*/ 0 w 19"/>
                  <a:gd name="T19" fmla="*/ 0 h 28"/>
                  <a:gd name="T20" fmla="*/ 12 w 19"/>
                  <a:gd name="T21" fmla="*/ 0 h 28"/>
                  <a:gd name="T22" fmla="*/ 17 w 19"/>
                  <a:gd name="T23" fmla="*/ 4 h 28"/>
                  <a:gd name="T24" fmla="*/ 11 w 19"/>
                  <a:gd name="T25" fmla="*/ 11 h 28"/>
                  <a:gd name="T26" fmla="*/ 19 w 19"/>
                  <a:gd name="T27" fmla="*/ 19 h 28"/>
                  <a:gd name="T28" fmla="*/ 9 w 19"/>
                  <a:gd name="T29" fmla="*/ 28 h 28"/>
                  <a:gd name="T30" fmla="*/ 0 w 19"/>
                  <a:gd name="T31" fmla="*/ 28 h 28"/>
                  <a:gd name="T32" fmla="*/ 0 w 19"/>
                  <a:gd name="T33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8">
                    <a:moveTo>
                      <a:pt x="0" y="22"/>
                    </a:moveTo>
                    <a:cubicBezTo>
                      <a:pt x="8" y="22"/>
                      <a:pt x="8" y="22"/>
                      <a:pt x="8" y="22"/>
                    </a:cubicBezTo>
                    <a:cubicBezTo>
                      <a:pt x="10" y="22"/>
                      <a:pt x="12" y="21"/>
                      <a:pt x="12" y="19"/>
                    </a:cubicBezTo>
                    <a:cubicBezTo>
                      <a:pt x="12" y="16"/>
                      <a:pt x="10" y="15"/>
                      <a:pt x="8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6" y="0"/>
                      <a:pt x="17" y="2"/>
                      <a:pt x="17" y="4"/>
                    </a:cubicBezTo>
                    <a:cubicBezTo>
                      <a:pt x="17" y="8"/>
                      <a:pt x="14" y="9"/>
                      <a:pt x="11" y="11"/>
                    </a:cubicBezTo>
                    <a:cubicBezTo>
                      <a:pt x="16" y="12"/>
                      <a:pt x="19" y="15"/>
                      <a:pt x="19" y="19"/>
                    </a:cubicBezTo>
                    <a:cubicBezTo>
                      <a:pt x="19" y="26"/>
                      <a:pt x="14" y="28"/>
                      <a:pt x="9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2" name="Freeform 165"/>
              <p:cNvSpPr/>
              <p:nvPr/>
            </p:nvSpPr>
            <p:spPr bwMode="auto">
              <a:xfrm>
                <a:off x="1986784" y="3405892"/>
                <a:ext cx="44434" cy="65109"/>
              </a:xfrm>
              <a:custGeom>
                <a:avLst/>
                <a:gdLst>
                  <a:gd name="T0" fmla="*/ 15 w 20"/>
                  <a:gd name="T1" fmla="*/ 1 h 29"/>
                  <a:gd name="T2" fmla="*/ 5 w 20"/>
                  <a:gd name="T3" fmla="*/ 17 h 29"/>
                  <a:gd name="T4" fmla="*/ 12 w 20"/>
                  <a:gd name="T5" fmla="*/ 17 h 29"/>
                  <a:gd name="T6" fmla="*/ 12 w 20"/>
                  <a:gd name="T7" fmla="*/ 10 h 29"/>
                  <a:gd name="T8" fmla="*/ 17 w 20"/>
                  <a:gd name="T9" fmla="*/ 1 h 29"/>
                  <a:gd name="T10" fmla="*/ 17 w 20"/>
                  <a:gd name="T11" fmla="*/ 0 h 29"/>
                  <a:gd name="T12" fmla="*/ 17 w 20"/>
                  <a:gd name="T13" fmla="*/ 1 h 29"/>
                  <a:gd name="T14" fmla="*/ 17 w 20"/>
                  <a:gd name="T15" fmla="*/ 17 h 29"/>
                  <a:gd name="T16" fmla="*/ 20 w 20"/>
                  <a:gd name="T17" fmla="*/ 17 h 29"/>
                  <a:gd name="T18" fmla="*/ 20 w 20"/>
                  <a:gd name="T19" fmla="*/ 23 h 29"/>
                  <a:gd name="T20" fmla="*/ 17 w 20"/>
                  <a:gd name="T21" fmla="*/ 23 h 29"/>
                  <a:gd name="T22" fmla="*/ 17 w 20"/>
                  <a:gd name="T23" fmla="*/ 29 h 29"/>
                  <a:gd name="T24" fmla="*/ 12 w 20"/>
                  <a:gd name="T25" fmla="*/ 29 h 29"/>
                  <a:gd name="T26" fmla="*/ 12 w 20"/>
                  <a:gd name="T27" fmla="*/ 23 h 29"/>
                  <a:gd name="T28" fmla="*/ 3 w 20"/>
                  <a:gd name="T29" fmla="*/ 23 h 29"/>
                  <a:gd name="T30" fmla="*/ 0 w 20"/>
                  <a:gd name="T31" fmla="*/ 19 h 29"/>
                  <a:gd name="T32" fmla="*/ 1 w 20"/>
                  <a:gd name="T33" fmla="*/ 15 h 29"/>
                  <a:gd name="T34" fmla="*/ 9 w 20"/>
                  <a:gd name="T35" fmla="*/ 1 h 29"/>
                  <a:gd name="T36" fmla="*/ 15 w 20"/>
                  <a:gd name="T37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" h="29">
                    <a:moveTo>
                      <a:pt x="15" y="1"/>
                    </a:moveTo>
                    <a:cubicBezTo>
                      <a:pt x="5" y="17"/>
                      <a:pt x="5" y="17"/>
                      <a:pt x="5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7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3"/>
                      <a:pt x="0" y="22"/>
                      <a:pt x="0" y="19"/>
                    </a:cubicBezTo>
                    <a:cubicBezTo>
                      <a:pt x="0" y="17"/>
                      <a:pt x="0" y="16"/>
                      <a:pt x="1" y="15"/>
                    </a:cubicBezTo>
                    <a:cubicBezTo>
                      <a:pt x="9" y="1"/>
                      <a:pt x="9" y="1"/>
                      <a:pt x="9" y="1"/>
                    </a:cubicBezTo>
                    <a:lnTo>
                      <a:pt x="15" y="1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3" name="Freeform 166"/>
              <p:cNvSpPr/>
              <p:nvPr/>
            </p:nvSpPr>
            <p:spPr bwMode="auto">
              <a:xfrm>
                <a:off x="2145477" y="3407479"/>
                <a:ext cx="39673" cy="63522"/>
              </a:xfrm>
              <a:custGeom>
                <a:avLst/>
                <a:gdLst>
                  <a:gd name="T0" fmla="*/ 16 w 18"/>
                  <a:gd name="T1" fmla="*/ 5 h 28"/>
                  <a:gd name="T2" fmla="*/ 6 w 18"/>
                  <a:gd name="T3" fmla="*/ 5 h 28"/>
                  <a:gd name="T4" fmla="*/ 6 w 18"/>
                  <a:gd name="T5" fmla="*/ 10 h 28"/>
                  <a:gd name="T6" fmla="*/ 10 w 18"/>
                  <a:gd name="T7" fmla="*/ 10 h 28"/>
                  <a:gd name="T8" fmla="*/ 18 w 18"/>
                  <a:gd name="T9" fmla="*/ 19 h 28"/>
                  <a:gd name="T10" fmla="*/ 10 w 18"/>
                  <a:gd name="T11" fmla="*/ 28 h 28"/>
                  <a:gd name="T12" fmla="*/ 0 w 18"/>
                  <a:gd name="T13" fmla="*/ 28 h 28"/>
                  <a:gd name="T14" fmla="*/ 0 w 18"/>
                  <a:gd name="T15" fmla="*/ 22 h 28"/>
                  <a:gd name="T16" fmla="*/ 7 w 18"/>
                  <a:gd name="T17" fmla="*/ 22 h 28"/>
                  <a:gd name="T18" fmla="*/ 12 w 18"/>
                  <a:gd name="T19" fmla="*/ 19 h 28"/>
                  <a:gd name="T20" fmla="*/ 7 w 18"/>
                  <a:gd name="T21" fmla="*/ 15 h 28"/>
                  <a:gd name="T22" fmla="*/ 0 w 18"/>
                  <a:gd name="T23" fmla="*/ 15 h 28"/>
                  <a:gd name="T24" fmla="*/ 0 w 18"/>
                  <a:gd name="T25" fmla="*/ 0 h 28"/>
                  <a:gd name="T26" fmla="*/ 16 w 18"/>
                  <a:gd name="T27" fmla="*/ 0 h 28"/>
                  <a:gd name="T28" fmla="*/ 16 w 18"/>
                  <a:gd name="T29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28">
                    <a:moveTo>
                      <a:pt x="16" y="5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4" y="10"/>
                      <a:pt x="18" y="13"/>
                      <a:pt x="18" y="19"/>
                    </a:cubicBezTo>
                    <a:cubicBezTo>
                      <a:pt x="18" y="25"/>
                      <a:pt x="14" y="28"/>
                      <a:pt x="1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10" y="22"/>
                      <a:pt x="12" y="22"/>
                      <a:pt x="12" y="19"/>
                    </a:cubicBezTo>
                    <a:cubicBezTo>
                      <a:pt x="12" y="15"/>
                      <a:pt x="10" y="15"/>
                      <a:pt x="7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6" y="5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4" name="Freeform 167"/>
              <p:cNvSpPr/>
              <p:nvPr/>
            </p:nvSpPr>
            <p:spPr bwMode="auto">
              <a:xfrm>
                <a:off x="2299408" y="3407479"/>
                <a:ext cx="46021" cy="63522"/>
              </a:xfrm>
              <a:custGeom>
                <a:avLst/>
                <a:gdLst>
                  <a:gd name="T0" fmla="*/ 16 w 20"/>
                  <a:gd name="T1" fmla="*/ 0 h 28"/>
                  <a:gd name="T2" fmla="*/ 7 w 20"/>
                  <a:gd name="T3" fmla="*/ 15 h 28"/>
                  <a:gd name="T4" fmla="*/ 6 w 20"/>
                  <a:gd name="T5" fmla="*/ 18 h 28"/>
                  <a:gd name="T6" fmla="*/ 10 w 20"/>
                  <a:gd name="T7" fmla="*/ 22 h 28"/>
                  <a:gd name="T8" fmla="*/ 14 w 20"/>
                  <a:gd name="T9" fmla="*/ 18 h 28"/>
                  <a:gd name="T10" fmla="*/ 9 w 20"/>
                  <a:gd name="T11" fmla="*/ 14 h 28"/>
                  <a:gd name="T12" fmla="*/ 12 w 20"/>
                  <a:gd name="T13" fmla="*/ 9 h 28"/>
                  <a:gd name="T14" fmla="*/ 20 w 20"/>
                  <a:gd name="T15" fmla="*/ 18 h 28"/>
                  <a:gd name="T16" fmla="*/ 10 w 20"/>
                  <a:gd name="T17" fmla="*/ 28 h 28"/>
                  <a:gd name="T18" fmla="*/ 0 w 20"/>
                  <a:gd name="T19" fmla="*/ 18 h 28"/>
                  <a:gd name="T20" fmla="*/ 2 w 20"/>
                  <a:gd name="T21" fmla="*/ 12 h 28"/>
                  <a:gd name="T22" fmla="*/ 9 w 20"/>
                  <a:gd name="T23" fmla="*/ 0 h 28"/>
                  <a:gd name="T24" fmla="*/ 16 w 20"/>
                  <a:gd name="T2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8">
                    <a:moveTo>
                      <a:pt x="16" y="0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6"/>
                      <a:pt x="6" y="17"/>
                      <a:pt x="6" y="18"/>
                    </a:cubicBezTo>
                    <a:cubicBezTo>
                      <a:pt x="6" y="21"/>
                      <a:pt x="7" y="22"/>
                      <a:pt x="10" y="22"/>
                    </a:cubicBezTo>
                    <a:cubicBezTo>
                      <a:pt x="12" y="22"/>
                      <a:pt x="14" y="21"/>
                      <a:pt x="14" y="18"/>
                    </a:cubicBezTo>
                    <a:cubicBezTo>
                      <a:pt x="14" y="16"/>
                      <a:pt x="12" y="14"/>
                      <a:pt x="9" y="14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7" y="10"/>
                      <a:pt x="20" y="14"/>
                      <a:pt x="20" y="18"/>
                    </a:cubicBezTo>
                    <a:cubicBezTo>
                      <a:pt x="20" y="24"/>
                      <a:pt x="16" y="28"/>
                      <a:pt x="10" y="28"/>
                    </a:cubicBezTo>
                    <a:cubicBezTo>
                      <a:pt x="4" y="28"/>
                      <a:pt x="0" y="24"/>
                      <a:pt x="0" y="18"/>
                    </a:cubicBezTo>
                    <a:cubicBezTo>
                      <a:pt x="0" y="16"/>
                      <a:pt x="1" y="14"/>
                      <a:pt x="2" y="12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5" name="Freeform 168"/>
              <p:cNvSpPr/>
              <p:nvPr/>
            </p:nvSpPr>
            <p:spPr bwMode="auto">
              <a:xfrm>
                <a:off x="2458100" y="3407479"/>
                <a:ext cx="38086" cy="63522"/>
              </a:xfrm>
              <a:custGeom>
                <a:avLst/>
                <a:gdLst>
                  <a:gd name="T0" fmla="*/ 0 w 17"/>
                  <a:gd name="T1" fmla="*/ 0 h 28"/>
                  <a:gd name="T2" fmla="*/ 13 w 17"/>
                  <a:gd name="T3" fmla="*/ 0 h 28"/>
                  <a:gd name="T4" fmla="*/ 17 w 17"/>
                  <a:gd name="T5" fmla="*/ 3 h 28"/>
                  <a:gd name="T6" fmla="*/ 16 w 17"/>
                  <a:gd name="T7" fmla="*/ 7 h 28"/>
                  <a:gd name="T8" fmla="*/ 9 w 17"/>
                  <a:gd name="T9" fmla="*/ 28 h 28"/>
                  <a:gd name="T10" fmla="*/ 3 w 17"/>
                  <a:gd name="T11" fmla="*/ 28 h 28"/>
                  <a:gd name="T12" fmla="*/ 11 w 17"/>
                  <a:gd name="T13" fmla="*/ 5 h 28"/>
                  <a:gd name="T14" fmla="*/ 0 w 17"/>
                  <a:gd name="T15" fmla="*/ 5 h 28"/>
                  <a:gd name="T16" fmla="*/ 0 w 1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8">
                    <a:moveTo>
                      <a:pt x="0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5" y="0"/>
                      <a:pt x="17" y="1"/>
                      <a:pt x="17" y="3"/>
                    </a:cubicBezTo>
                    <a:cubicBezTo>
                      <a:pt x="17" y="4"/>
                      <a:pt x="17" y="6"/>
                      <a:pt x="16" y="7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6" name="Freeform 169"/>
              <p:cNvSpPr>
                <a:spLocks noEditPoints="1"/>
              </p:cNvSpPr>
              <p:nvPr/>
            </p:nvSpPr>
            <p:spPr bwMode="auto">
              <a:xfrm>
                <a:off x="2612033" y="3405892"/>
                <a:ext cx="44434" cy="65109"/>
              </a:xfrm>
              <a:custGeom>
                <a:avLst/>
                <a:gdLst>
                  <a:gd name="T0" fmla="*/ 10 w 20"/>
                  <a:gd name="T1" fmla="*/ 29 h 29"/>
                  <a:gd name="T2" fmla="*/ 0 w 20"/>
                  <a:gd name="T3" fmla="*/ 20 h 29"/>
                  <a:gd name="T4" fmla="*/ 4 w 20"/>
                  <a:gd name="T5" fmla="*/ 13 h 29"/>
                  <a:gd name="T6" fmla="*/ 1 w 20"/>
                  <a:gd name="T7" fmla="*/ 8 h 29"/>
                  <a:gd name="T8" fmla="*/ 10 w 20"/>
                  <a:gd name="T9" fmla="*/ 0 h 29"/>
                  <a:gd name="T10" fmla="*/ 19 w 20"/>
                  <a:gd name="T11" fmla="*/ 8 h 29"/>
                  <a:gd name="T12" fmla="*/ 16 w 20"/>
                  <a:gd name="T13" fmla="*/ 13 h 29"/>
                  <a:gd name="T14" fmla="*/ 20 w 20"/>
                  <a:gd name="T15" fmla="*/ 20 h 29"/>
                  <a:gd name="T16" fmla="*/ 10 w 20"/>
                  <a:gd name="T17" fmla="*/ 29 h 29"/>
                  <a:gd name="T18" fmla="*/ 10 w 20"/>
                  <a:gd name="T19" fmla="*/ 24 h 29"/>
                  <a:gd name="T20" fmla="*/ 14 w 20"/>
                  <a:gd name="T21" fmla="*/ 20 h 29"/>
                  <a:gd name="T22" fmla="*/ 10 w 20"/>
                  <a:gd name="T23" fmla="*/ 16 h 29"/>
                  <a:gd name="T24" fmla="*/ 6 w 20"/>
                  <a:gd name="T25" fmla="*/ 20 h 29"/>
                  <a:gd name="T26" fmla="*/ 10 w 20"/>
                  <a:gd name="T27" fmla="*/ 24 h 29"/>
                  <a:gd name="T28" fmla="*/ 7 w 20"/>
                  <a:gd name="T29" fmla="*/ 8 h 29"/>
                  <a:gd name="T30" fmla="*/ 10 w 20"/>
                  <a:gd name="T31" fmla="*/ 12 h 29"/>
                  <a:gd name="T32" fmla="*/ 13 w 20"/>
                  <a:gd name="T33" fmla="*/ 8 h 29"/>
                  <a:gd name="T34" fmla="*/ 10 w 20"/>
                  <a:gd name="T35" fmla="*/ 5 h 29"/>
                  <a:gd name="T36" fmla="*/ 7 w 20"/>
                  <a:gd name="T37" fmla="*/ 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" h="29">
                    <a:moveTo>
                      <a:pt x="10" y="29"/>
                    </a:moveTo>
                    <a:cubicBezTo>
                      <a:pt x="4" y="29"/>
                      <a:pt x="0" y="26"/>
                      <a:pt x="0" y="20"/>
                    </a:cubicBezTo>
                    <a:cubicBezTo>
                      <a:pt x="0" y="17"/>
                      <a:pt x="2" y="15"/>
                      <a:pt x="4" y="13"/>
                    </a:cubicBezTo>
                    <a:cubicBezTo>
                      <a:pt x="2" y="12"/>
                      <a:pt x="1" y="10"/>
                      <a:pt x="1" y="8"/>
                    </a:cubicBezTo>
                    <a:cubicBezTo>
                      <a:pt x="1" y="3"/>
                      <a:pt x="5" y="0"/>
                      <a:pt x="10" y="0"/>
                    </a:cubicBezTo>
                    <a:cubicBezTo>
                      <a:pt x="15" y="0"/>
                      <a:pt x="19" y="3"/>
                      <a:pt x="19" y="8"/>
                    </a:cubicBezTo>
                    <a:cubicBezTo>
                      <a:pt x="19" y="10"/>
                      <a:pt x="18" y="12"/>
                      <a:pt x="16" y="13"/>
                    </a:cubicBezTo>
                    <a:cubicBezTo>
                      <a:pt x="18" y="15"/>
                      <a:pt x="20" y="17"/>
                      <a:pt x="20" y="20"/>
                    </a:cubicBezTo>
                    <a:cubicBezTo>
                      <a:pt x="20" y="26"/>
                      <a:pt x="16" y="29"/>
                      <a:pt x="10" y="29"/>
                    </a:cubicBezTo>
                    <a:close/>
                    <a:moveTo>
                      <a:pt x="10" y="24"/>
                    </a:moveTo>
                    <a:cubicBezTo>
                      <a:pt x="12" y="24"/>
                      <a:pt x="14" y="22"/>
                      <a:pt x="14" y="20"/>
                    </a:cubicBezTo>
                    <a:cubicBezTo>
                      <a:pt x="14" y="18"/>
                      <a:pt x="12" y="16"/>
                      <a:pt x="10" y="16"/>
                    </a:cubicBezTo>
                    <a:cubicBezTo>
                      <a:pt x="8" y="16"/>
                      <a:pt x="6" y="18"/>
                      <a:pt x="6" y="20"/>
                    </a:cubicBezTo>
                    <a:cubicBezTo>
                      <a:pt x="6" y="22"/>
                      <a:pt x="8" y="24"/>
                      <a:pt x="10" y="24"/>
                    </a:cubicBezTo>
                    <a:close/>
                    <a:moveTo>
                      <a:pt x="7" y="8"/>
                    </a:moveTo>
                    <a:cubicBezTo>
                      <a:pt x="7" y="10"/>
                      <a:pt x="8" y="12"/>
                      <a:pt x="10" y="12"/>
                    </a:cubicBezTo>
                    <a:cubicBezTo>
                      <a:pt x="12" y="12"/>
                      <a:pt x="13" y="10"/>
                      <a:pt x="13" y="8"/>
                    </a:cubicBezTo>
                    <a:cubicBezTo>
                      <a:pt x="13" y="6"/>
                      <a:pt x="12" y="5"/>
                      <a:pt x="10" y="5"/>
                    </a:cubicBezTo>
                    <a:cubicBezTo>
                      <a:pt x="8" y="5"/>
                      <a:pt x="7" y="6"/>
                      <a:pt x="7" y="8"/>
                    </a:cubicBez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7" name="Freeform 170"/>
              <p:cNvSpPr/>
              <p:nvPr/>
            </p:nvSpPr>
            <p:spPr bwMode="auto">
              <a:xfrm>
                <a:off x="1674160" y="3548816"/>
                <a:ext cx="46021" cy="65109"/>
              </a:xfrm>
              <a:custGeom>
                <a:avLst/>
                <a:gdLst>
                  <a:gd name="T0" fmla="*/ 4 w 20"/>
                  <a:gd name="T1" fmla="*/ 29 h 29"/>
                  <a:gd name="T2" fmla="*/ 13 w 20"/>
                  <a:gd name="T3" fmla="*/ 13 h 29"/>
                  <a:gd name="T4" fmla="*/ 14 w 20"/>
                  <a:gd name="T5" fmla="*/ 10 h 29"/>
                  <a:gd name="T6" fmla="*/ 10 w 20"/>
                  <a:gd name="T7" fmla="*/ 6 h 29"/>
                  <a:gd name="T8" fmla="*/ 6 w 20"/>
                  <a:gd name="T9" fmla="*/ 10 h 29"/>
                  <a:gd name="T10" fmla="*/ 10 w 20"/>
                  <a:gd name="T11" fmla="*/ 14 h 29"/>
                  <a:gd name="T12" fmla="*/ 7 w 20"/>
                  <a:gd name="T13" fmla="*/ 20 h 29"/>
                  <a:gd name="T14" fmla="*/ 0 w 20"/>
                  <a:gd name="T15" fmla="*/ 10 h 29"/>
                  <a:gd name="T16" fmla="*/ 10 w 20"/>
                  <a:gd name="T17" fmla="*/ 0 h 29"/>
                  <a:gd name="T18" fmla="*/ 20 w 20"/>
                  <a:gd name="T19" fmla="*/ 10 h 29"/>
                  <a:gd name="T20" fmla="*/ 18 w 20"/>
                  <a:gd name="T21" fmla="*/ 17 h 29"/>
                  <a:gd name="T22" fmla="*/ 11 w 20"/>
                  <a:gd name="T23" fmla="*/ 29 h 29"/>
                  <a:gd name="T24" fmla="*/ 4 w 20"/>
                  <a:gd name="T2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9">
                    <a:moveTo>
                      <a:pt x="4" y="29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2"/>
                      <a:pt x="14" y="11"/>
                      <a:pt x="14" y="10"/>
                    </a:cubicBezTo>
                    <a:cubicBezTo>
                      <a:pt x="14" y="8"/>
                      <a:pt x="12" y="6"/>
                      <a:pt x="10" y="6"/>
                    </a:cubicBezTo>
                    <a:cubicBezTo>
                      <a:pt x="8" y="6"/>
                      <a:pt x="6" y="8"/>
                      <a:pt x="6" y="10"/>
                    </a:cubicBezTo>
                    <a:cubicBezTo>
                      <a:pt x="6" y="13"/>
                      <a:pt x="7" y="14"/>
                      <a:pt x="10" y="14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3" y="18"/>
                      <a:pt x="0" y="15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6" y="0"/>
                      <a:pt x="20" y="4"/>
                      <a:pt x="20" y="10"/>
                    </a:cubicBezTo>
                    <a:cubicBezTo>
                      <a:pt x="20" y="12"/>
                      <a:pt x="19" y="15"/>
                      <a:pt x="18" y="17"/>
                    </a:cubicBezTo>
                    <a:cubicBezTo>
                      <a:pt x="11" y="29"/>
                      <a:pt x="11" y="29"/>
                      <a:pt x="11" y="29"/>
                    </a:cubicBezTo>
                    <a:lnTo>
                      <a:pt x="4" y="29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8" name="Freeform 171"/>
              <p:cNvSpPr/>
              <p:nvPr/>
            </p:nvSpPr>
            <p:spPr bwMode="auto">
              <a:xfrm>
                <a:off x="1815396" y="3550404"/>
                <a:ext cx="23803" cy="63522"/>
              </a:xfrm>
              <a:custGeom>
                <a:avLst/>
                <a:gdLst>
                  <a:gd name="T0" fmla="*/ 0 w 24"/>
                  <a:gd name="T1" fmla="*/ 0 h 66"/>
                  <a:gd name="T2" fmla="*/ 24 w 24"/>
                  <a:gd name="T3" fmla="*/ 0 h 66"/>
                  <a:gd name="T4" fmla="*/ 24 w 24"/>
                  <a:gd name="T5" fmla="*/ 66 h 66"/>
                  <a:gd name="T6" fmla="*/ 10 w 24"/>
                  <a:gd name="T7" fmla="*/ 66 h 66"/>
                  <a:gd name="T8" fmla="*/ 10 w 24"/>
                  <a:gd name="T9" fmla="*/ 12 h 66"/>
                  <a:gd name="T10" fmla="*/ 0 w 24"/>
                  <a:gd name="T11" fmla="*/ 12 h 66"/>
                  <a:gd name="T12" fmla="*/ 0 w 24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66">
                    <a:moveTo>
                      <a:pt x="0" y="0"/>
                    </a:moveTo>
                    <a:lnTo>
                      <a:pt x="24" y="0"/>
                    </a:lnTo>
                    <a:lnTo>
                      <a:pt x="24" y="66"/>
                    </a:lnTo>
                    <a:lnTo>
                      <a:pt x="10" y="66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9" name="Freeform 172"/>
              <p:cNvSpPr>
                <a:spLocks noEditPoints="1"/>
              </p:cNvSpPr>
              <p:nvPr/>
            </p:nvSpPr>
            <p:spPr bwMode="auto">
              <a:xfrm>
                <a:off x="1845547" y="3548816"/>
                <a:ext cx="44434" cy="65109"/>
              </a:xfrm>
              <a:custGeom>
                <a:avLst/>
                <a:gdLst>
                  <a:gd name="T0" fmla="*/ 0 w 20"/>
                  <a:gd name="T1" fmla="*/ 9 h 29"/>
                  <a:gd name="T2" fmla="*/ 10 w 20"/>
                  <a:gd name="T3" fmla="*/ 0 h 29"/>
                  <a:gd name="T4" fmla="*/ 20 w 20"/>
                  <a:gd name="T5" fmla="*/ 9 h 29"/>
                  <a:gd name="T6" fmla="*/ 20 w 20"/>
                  <a:gd name="T7" fmla="*/ 20 h 29"/>
                  <a:gd name="T8" fmla="*/ 10 w 20"/>
                  <a:gd name="T9" fmla="*/ 29 h 29"/>
                  <a:gd name="T10" fmla="*/ 0 w 20"/>
                  <a:gd name="T11" fmla="*/ 20 h 29"/>
                  <a:gd name="T12" fmla="*/ 0 w 20"/>
                  <a:gd name="T13" fmla="*/ 9 h 29"/>
                  <a:gd name="T14" fmla="*/ 14 w 20"/>
                  <a:gd name="T15" fmla="*/ 9 h 29"/>
                  <a:gd name="T16" fmla="*/ 10 w 20"/>
                  <a:gd name="T17" fmla="*/ 6 h 29"/>
                  <a:gd name="T18" fmla="*/ 6 w 20"/>
                  <a:gd name="T19" fmla="*/ 9 h 29"/>
                  <a:gd name="T20" fmla="*/ 6 w 20"/>
                  <a:gd name="T21" fmla="*/ 20 h 29"/>
                  <a:gd name="T22" fmla="*/ 10 w 20"/>
                  <a:gd name="T23" fmla="*/ 24 h 29"/>
                  <a:gd name="T24" fmla="*/ 14 w 20"/>
                  <a:gd name="T25" fmla="*/ 20 h 29"/>
                  <a:gd name="T26" fmla="*/ 14 w 20"/>
                  <a:gd name="T27" fmla="*/ 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29">
                    <a:moveTo>
                      <a:pt x="0" y="9"/>
                    </a:moveTo>
                    <a:cubicBezTo>
                      <a:pt x="0" y="4"/>
                      <a:pt x="4" y="0"/>
                      <a:pt x="10" y="0"/>
                    </a:cubicBezTo>
                    <a:cubicBezTo>
                      <a:pt x="16" y="0"/>
                      <a:pt x="20" y="4"/>
                      <a:pt x="20" y="9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5"/>
                      <a:pt x="16" y="29"/>
                      <a:pt x="10" y="29"/>
                    </a:cubicBezTo>
                    <a:cubicBezTo>
                      <a:pt x="4" y="29"/>
                      <a:pt x="0" y="25"/>
                      <a:pt x="0" y="20"/>
                    </a:cubicBezTo>
                    <a:lnTo>
                      <a:pt x="0" y="9"/>
                    </a:lnTo>
                    <a:close/>
                    <a:moveTo>
                      <a:pt x="14" y="9"/>
                    </a:moveTo>
                    <a:cubicBezTo>
                      <a:pt x="14" y="7"/>
                      <a:pt x="13" y="6"/>
                      <a:pt x="10" y="6"/>
                    </a:cubicBezTo>
                    <a:cubicBezTo>
                      <a:pt x="7" y="6"/>
                      <a:pt x="6" y="7"/>
                      <a:pt x="6" y="9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7" y="24"/>
                      <a:pt x="10" y="24"/>
                    </a:cubicBezTo>
                    <a:cubicBezTo>
                      <a:pt x="13" y="24"/>
                      <a:pt x="14" y="22"/>
                      <a:pt x="14" y="20"/>
                    </a:cubicBezTo>
                    <a:lnTo>
                      <a:pt x="14" y="9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0" name="Freeform 173"/>
              <p:cNvSpPr/>
              <p:nvPr/>
            </p:nvSpPr>
            <p:spPr bwMode="auto">
              <a:xfrm>
                <a:off x="1972501" y="3550404"/>
                <a:ext cx="22217" cy="63522"/>
              </a:xfrm>
              <a:custGeom>
                <a:avLst/>
                <a:gdLst>
                  <a:gd name="T0" fmla="*/ 0 w 23"/>
                  <a:gd name="T1" fmla="*/ 0 h 66"/>
                  <a:gd name="T2" fmla="*/ 23 w 23"/>
                  <a:gd name="T3" fmla="*/ 0 h 66"/>
                  <a:gd name="T4" fmla="*/ 23 w 23"/>
                  <a:gd name="T5" fmla="*/ 66 h 66"/>
                  <a:gd name="T6" fmla="*/ 9 w 23"/>
                  <a:gd name="T7" fmla="*/ 66 h 66"/>
                  <a:gd name="T8" fmla="*/ 9 w 23"/>
                  <a:gd name="T9" fmla="*/ 12 h 66"/>
                  <a:gd name="T10" fmla="*/ 0 w 23"/>
                  <a:gd name="T11" fmla="*/ 12 h 66"/>
                  <a:gd name="T12" fmla="*/ 0 w 23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66">
                    <a:moveTo>
                      <a:pt x="0" y="0"/>
                    </a:moveTo>
                    <a:lnTo>
                      <a:pt x="23" y="0"/>
                    </a:lnTo>
                    <a:lnTo>
                      <a:pt x="23" y="66"/>
                    </a:lnTo>
                    <a:lnTo>
                      <a:pt x="9" y="66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1" name="Freeform 174"/>
              <p:cNvSpPr/>
              <p:nvPr/>
            </p:nvSpPr>
            <p:spPr bwMode="auto">
              <a:xfrm>
                <a:off x="2004240" y="3550404"/>
                <a:ext cx="22217" cy="63522"/>
              </a:xfrm>
              <a:custGeom>
                <a:avLst/>
                <a:gdLst>
                  <a:gd name="T0" fmla="*/ 0 w 23"/>
                  <a:gd name="T1" fmla="*/ 0 h 66"/>
                  <a:gd name="T2" fmla="*/ 23 w 23"/>
                  <a:gd name="T3" fmla="*/ 0 h 66"/>
                  <a:gd name="T4" fmla="*/ 23 w 23"/>
                  <a:gd name="T5" fmla="*/ 66 h 66"/>
                  <a:gd name="T6" fmla="*/ 9 w 23"/>
                  <a:gd name="T7" fmla="*/ 66 h 66"/>
                  <a:gd name="T8" fmla="*/ 9 w 23"/>
                  <a:gd name="T9" fmla="*/ 12 h 66"/>
                  <a:gd name="T10" fmla="*/ 0 w 23"/>
                  <a:gd name="T11" fmla="*/ 12 h 66"/>
                  <a:gd name="T12" fmla="*/ 0 w 23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66">
                    <a:moveTo>
                      <a:pt x="0" y="0"/>
                    </a:moveTo>
                    <a:lnTo>
                      <a:pt x="23" y="0"/>
                    </a:lnTo>
                    <a:lnTo>
                      <a:pt x="23" y="66"/>
                    </a:lnTo>
                    <a:lnTo>
                      <a:pt x="9" y="66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2" name="Freeform 175"/>
              <p:cNvSpPr/>
              <p:nvPr/>
            </p:nvSpPr>
            <p:spPr bwMode="auto">
              <a:xfrm>
                <a:off x="2128020" y="3550404"/>
                <a:ext cx="23804" cy="63522"/>
              </a:xfrm>
              <a:custGeom>
                <a:avLst/>
                <a:gdLst>
                  <a:gd name="T0" fmla="*/ 0 w 25"/>
                  <a:gd name="T1" fmla="*/ 0 h 66"/>
                  <a:gd name="T2" fmla="*/ 25 w 25"/>
                  <a:gd name="T3" fmla="*/ 0 h 66"/>
                  <a:gd name="T4" fmla="*/ 25 w 25"/>
                  <a:gd name="T5" fmla="*/ 66 h 66"/>
                  <a:gd name="T6" fmla="*/ 11 w 25"/>
                  <a:gd name="T7" fmla="*/ 66 h 66"/>
                  <a:gd name="T8" fmla="*/ 11 w 25"/>
                  <a:gd name="T9" fmla="*/ 12 h 66"/>
                  <a:gd name="T10" fmla="*/ 0 w 25"/>
                  <a:gd name="T11" fmla="*/ 12 h 66"/>
                  <a:gd name="T12" fmla="*/ 0 w 25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6">
                    <a:moveTo>
                      <a:pt x="0" y="0"/>
                    </a:moveTo>
                    <a:lnTo>
                      <a:pt x="25" y="0"/>
                    </a:lnTo>
                    <a:lnTo>
                      <a:pt x="25" y="66"/>
                    </a:lnTo>
                    <a:lnTo>
                      <a:pt x="11" y="66"/>
                    </a:lnTo>
                    <a:lnTo>
                      <a:pt x="11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3" name="Freeform 176"/>
              <p:cNvSpPr/>
              <p:nvPr/>
            </p:nvSpPr>
            <p:spPr bwMode="auto">
              <a:xfrm>
                <a:off x="2159759" y="3548816"/>
                <a:ext cx="44434" cy="65109"/>
              </a:xfrm>
              <a:custGeom>
                <a:avLst/>
                <a:gdLst>
                  <a:gd name="T0" fmla="*/ 20 w 20"/>
                  <a:gd name="T1" fmla="*/ 29 h 29"/>
                  <a:gd name="T2" fmla="*/ 4 w 20"/>
                  <a:gd name="T3" fmla="*/ 29 h 29"/>
                  <a:gd name="T4" fmla="*/ 0 w 20"/>
                  <a:gd name="T5" fmla="*/ 25 h 29"/>
                  <a:gd name="T6" fmla="*/ 4 w 20"/>
                  <a:gd name="T7" fmla="*/ 19 h 29"/>
                  <a:gd name="T8" fmla="*/ 10 w 20"/>
                  <a:gd name="T9" fmla="*/ 14 h 29"/>
                  <a:gd name="T10" fmla="*/ 13 w 20"/>
                  <a:gd name="T11" fmla="*/ 8 h 29"/>
                  <a:gd name="T12" fmla="*/ 10 w 20"/>
                  <a:gd name="T13" fmla="*/ 6 h 29"/>
                  <a:gd name="T14" fmla="*/ 6 w 20"/>
                  <a:gd name="T15" fmla="*/ 9 h 29"/>
                  <a:gd name="T16" fmla="*/ 9 w 20"/>
                  <a:gd name="T17" fmla="*/ 12 h 29"/>
                  <a:gd name="T18" fmla="*/ 5 w 20"/>
                  <a:gd name="T19" fmla="*/ 16 h 29"/>
                  <a:gd name="T20" fmla="*/ 0 w 20"/>
                  <a:gd name="T21" fmla="*/ 9 h 29"/>
                  <a:gd name="T22" fmla="*/ 10 w 20"/>
                  <a:gd name="T23" fmla="*/ 0 h 29"/>
                  <a:gd name="T24" fmla="*/ 19 w 20"/>
                  <a:gd name="T25" fmla="*/ 9 h 29"/>
                  <a:gd name="T26" fmla="*/ 15 w 20"/>
                  <a:gd name="T27" fmla="*/ 17 h 29"/>
                  <a:gd name="T28" fmla="*/ 8 w 20"/>
                  <a:gd name="T29" fmla="*/ 23 h 29"/>
                  <a:gd name="T30" fmla="*/ 20 w 20"/>
                  <a:gd name="T31" fmla="*/ 23 h 29"/>
                  <a:gd name="T32" fmla="*/ 20 w 20"/>
                  <a:gd name="T3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9">
                    <a:moveTo>
                      <a:pt x="20" y="29"/>
                    </a:moveTo>
                    <a:cubicBezTo>
                      <a:pt x="4" y="29"/>
                      <a:pt x="4" y="29"/>
                      <a:pt x="4" y="29"/>
                    </a:cubicBezTo>
                    <a:cubicBezTo>
                      <a:pt x="2" y="29"/>
                      <a:pt x="0" y="28"/>
                      <a:pt x="0" y="25"/>
                    </a:cubicBezTo>
                    <a:cubicBezTo>
                      <a:pt x="0" y="24"/>
                      <a:pt x="1" y="23"/>
                      <a:pt x="4" y="19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2" y="12"/>
                      <a:pt x="13" y="10"/>
                      <a:pt x="13" y="8"/>
                    </a:cubicBezTo>
                    <a:cubicBezTo>
                      <a:pt x="13" y="7"/>
                      <a:pt x="12" y="6"/>
                      <a:pt x="10" y="6"/>
                    </a:cubicBezTo>
                    <a:cubicBezTo>
                      <a:pt x="8" y="6"/>
                      <a:pt x="6" y="7"/>
                      <a:pt x="6" y="9"/>
                    </a:cubicBezTo>
                    <a:cubicBezTo>
                      <a:pt x="6" y="10"/>
                      <a:pt x="7" y="12"/>
                      <a:pt x="9" y="12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2" y="15"/>
                      <a:pt x="0" y="12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13"/>
                      <a:pt x="17" y="15"/>
                      <a:pt x="15" y="17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0" y="23"/>
                      <a:pt x="20" y="23"/>
                      <a:pt x="20" y="23"/>
                    </a:cubicBezTo>
                    <a:lnTo>
                      <a:pt x="20" y="29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4" name="Freeform 177"/>
              <p:cNvSpPr/>
              <p:nvPr/>
            </p:nvSpPr>
            <p:spPr bwMode="auto">
              <a:xfrm>
                <a:off x="2283539" y="3550404"/>
                <a:ext cx="22217" cy="63522"/>
              </a:xfrm>
              <a:custGeom>
                <a:avLst/>
                <a:gdLst>
                  <a:gd name="T0" fmla="*/ 0 w 23"/>
                  <a:gd name="T1" fmla="*/ 0 h 66"/>
                  <a:gd name="T2" fmla="*/ 23 w 23"/>
                  <a:gd name="T3" fmla="*/ 0 h 66"/>
                  <a:gd name="T4" fmla="*/ 23 w 23"/>
                  <a:gd name="T5" fmla="*/ 66 h 66"/>
                  <a:gd name="T6" fmla="*/ 9 w 23"/>
                  <a:gd name="T7" fmla="*/ 66 h 66"/>
                  <a:gd name="T8" fmla="*/ 9 w 23"/>
                  <a:gd name="T9" fmla="*/ 12 h 66"/>
                  <a:gd name="T10" fmla="*/ 0 w 23"/>
                  <a:gd name="T11" fmla="*/ 12 h 66"/>
                  <a:gd name="T12" fmla="*/ 0 w 23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66">
                    <a:moveTo>
                      <a:pt x="0" y="0"/>
                    </a:moveTo>
                    <a:lnTo>
                      <a:pt x="23" y="0"/>
                    </a:lnTo>
                    <a:lnTo>
                      <a:pt x="23" y="66"/>
                    </a:lnTo>
                    <a:lnTo>
                      <a:pt x="9" y="66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5" name="Freeform 178"/>
              <p:cNvSpPr/>
              <p:nvPr/>
            </p:nvSpPr>
            <p:spPr bwMode="auto">
              <a:xfrm>
                <a:off x="2315277" y="3550404"/>
                <a:ext cx="42847" cy="63522"/>
              </a:xfrm>
              <a:custGeom>
                <a:avLst/>
                <a:gdLst>
                  <a:gd name="T0" fmla="*/ 0 w 19"/>
                  <a:gd name="T1" fmla="*/ 22 h 28"/>
                  <a:gd name="T2" fmla="*/ 8 w 19"/>
                  <a:gd name="T3" fmla="*/ 22 h 28"/>
                  <a:gd name="T4" fmla="*/ 12 w 19"/>
                  <a:gd name="T5" fmla="*/ 19 h 28"/>
                  <a:gd name="T6" fmla="*/ 8 w 19"/>
                  <a:gd name="T7" fmla="*/ 15 h 28"/>
                  <a:gd name="T8" fmla="*/ 3 w 19"/>
                  <a:gd name="T9" fmla="*/ 15 h 28"/>
                  <a:gd name="T10" fmla="*/ 3 w 19"/>
                  <a:gd name="T11" fmla="*/ 12 h 28"/>
                  <a:gd name="T12" fmla="*/ 11 w 19"/>
                  <a:gd name="T13" fmla="*/ 5 h 28"/>
                  <a:gd name="T14" fmla="*/ 11 w 19"/>
                  <a:gd name="T15" fmla="*/ 5 h 28"/>
                  <a:gd name="T16" fmla="*/ 0 w 19"/>
                  <a:gd name="T17" fmla="*/ 5 h 28"/>
                  <a:gd name="T18" fmla="*/ 0 w 19"/>
                  <a:gd name="T19" fmla="*/ 0 h 28"/>
                  <a:gd name="T20" fmla="*/ 12 w 19"/>
                  <a:gd name="T21" fmla="*/ 0 h 28"/>
                  <a:gd name="T22" fmla="*/ 18 w 19"/>
                  <a:gd name="T23" fmla="*/ 4 h 28"/>
                  <a:gd name="T24" fmla="*/ 12 w 19"/>
                  <a:gd name="T25" fmla="*/ 11 h 28"/>
                  <a:gd name="T26" fmla="*/ 19 w 19"/>
                  <a:gd name="T27" fmla="*/ 19 h 28"/>
                  <a:gd name="T28" fmla="*/ 9 w 19"/>
                  <a:gd name="T29" fmla="*/ 28 h 28"/>
                  <a:gd name="T30" fmla="*/ 0 w 19"/>
                  <a:gd name="T31" fmla="*/ 28 h 28"/>
                  <a:gd name="T32" fmla="*/ 0 w 19"/>
                  <a:gd name="T33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8">
                    <a:moveTo>
                      <a:pt x="0" y="22"/>
                    </a:moveTo>
                    <a:cubicBezTo>
                      <a:pt x="8" y="22"/>
                      <a:pt x="8" y="22"/>
                      <a:pt x="8" y="22"/>
                    </a:cubicBezTo>
                    <a:cubicBezTo>
                      <a:pt x="11" y="22"/>
                      <a:pt x="12" y="21"/>
                      <a:pt x="12" y="19"/>
                    </a:cubicBezTo>
                    <a:cubicBezTo>
                      <a:pt x="12" y="16"/>
                      <a:pt x="11" y="15"/>
                      <a:pt x="8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6" y="0"/>
                      <a:pt x="18" y="2"/>
                      <a:pt x="18" y="4"/>
                    </a:cubicBezTo>
                    <a:cubicBezTo>
                      <a:pt x="18" y="7"/>
                      <a:pt x="14" y="9"/>
                      <a:pt x="12" y="11"/>
                    </a:cubicBezTo>
                    <a:cubicBezTo>
                      <a:pt x="16" y="12"/>
                      <a:pt x="19" y="15"/>
                      <a:pt x="19" y="19"/>
                    </a:cubicBezTo>
                    <a:cubicBezTo>
                      <a:pt x="19" y="26"/>
                      <a:pt x="14" y="28"/>
                      <a:pt x="9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6" name="Freeform 179"/>
              <p:cNvSpPr/>
              <p:nvPr/>
            </p:nvSpPr>
            <p:spPr bwMode="auto">
              <a:xfrm>
                <a:off x="2440645" y="3550404"/>
                <a:ext cx="22217" cy="63522"/>
              </a:xfrm>
              <a:custGeom>
                <a:avLst/>
                <a:gdLst>
                  <a:gd name="T0" fmla="*/ 0 w 24"/>
                  <a:gd name="T1" fmla="*/ 0 h 66"/>
                  <a:gd name="T2" fmla="*/ 24 w 24"/>
                  <a:gd name="T3" fmla="*/ 0 h 66"/>
                  <a:gd name="T4" fmla="*/ 24 w 24"/>
                  <a:gd name="T5" fmla="*/ 66 h 66"/>
                  <a:gd name="T6" fmla="*/ 12 w 24"/>
                  <a:gd name="T7" fmla="*/ 66 h 66"/>
                  <a:gd name="T8" fmla="*/ 12 w 24"/>
                  <a:gd name="T9" fmla="*/ 12 h 66"/>
                  <a:gd name="T10" fmla="*/ 0 w 24"/>
                  <a:gd name="T11" fmla="*/ 12 h 66"/>
                  <a:gd name="T12" fmla="*/ 0 w 24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66">
                    <a:moveTo>
                      <a:pt x="0" y="0"/>
                    </a:moveTo>
                    <a:lnTo>
                      <a:pt x="24" y="0"/>
                    </a:lnTo>
                    <a:lnTo>
                      <a:pt x="24" y="66"/>
                    </a:lnTo>
                    <a:lnTo>
                      <a:pt x="12" y="66"/>
                    </a:lnTo>
                    <a:lnTo>
                      <a:pt x="12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7" name="Freeform 180"/>
              <p:cNvSpPr/>
              <p:nvPr/>
            </p:nvSpPr>
            <p:spPr bwMode="auto">
              <a:xfrm>
                <a:off x="2470796" y="3548816"/>
                <a:ext cx="46021" cy="65109"/>
              </a:xfrm>
              <a:custGeom>
                <a:avLst/>
                <a:gdLst>
                  <a:gd name="T0" fmla="*/ 16 w 21"/>
                  <a:gd name="T1" fmla="*/ 1 h 29"/>
                  <a:gd name="T2" fmla="*/ 6 w 21"/>
                  <a:gd name="T3" fmla="*/ 17 h 29"/>
                  <a:gd name="T4" fmla="*/ 13 w 21"/>
                  <a:gd name="T5" fmla="*/ 17 h 29"/>
                  <a:gd name="T6" fmla="*/ 13 w 21"/>
                  <a:gd name="T7" fmla="*/ 10 h 29"/>
                  <a:gd name="T8" fmla="*/ 18 w 21"/>
                  <a:gd name="T9" fmla="*/ 1 h 29"/>
                  <a:gd name="T10" fmla="*/ 18 w 21"/>
                  <a:gd name="T11" fmla="*/ 0 h 29"/>
                  <a:gd name="T12" fmla="*/ 18 w 21"/>
                  <a:gd name="T13" fmla="*/ 1 h 29"/>
                  <a:gd name="T14" fmla="*/ 18 w 21"/>
                  <a:gd name="T15" fmla="*/ 17 h 29"/>
                  <a:gd name="T16" fmla="*/ 21 w 21"/>
                  <a:gd name="T17" fmla="*/ 17 h 29"/>
                  <a:gd name="T18" fmla="*/ 21 w 21"/>
                  <a:gd name="T19" fmla="*/ 23 h 29"/>
                  <a:gd name="T20" fmla="*/ 18 w 21"/>
                  <a:gd name="T21" fmla="*/ 23 h 29"/>
                  <a:gd name="T22" fmla="*/ 18 w 21"/>
                  <a:gd name="T23" fmla="*/ 29 h 29"/>
                  <a:gd name="T24" fmla="*/ 13 w 21"/>
                  <a:gd name="T25" fmla="*/ 29 h 29"/>
                  <a:gd name="T26" fmla="*/ 13 w 21"/>
                  <a:gd name="T27" fmla="*/ 23 h 29"/>
                  <a:gd name="T28" fmla="*/ 4 w 21"/>
                  <a:gd name="T29" fmla="*/ 23 h 29"/>
                  <a:gd name="T30" fmla="*/ 0 w 21"/>
                  <a:gd name="T31" fmla="*/ 19 h 29"/>
                  <a:gd name="T32" fmla="*/ 2 w 21"/>
                  <a:gd name="T33" fmla="*/ 15 h 29"/>
                  <a:gd name="T34" fmla="*/ 10 w 21"/>
                  <a:gd name="T35" fmla="*/ 1 h 29"/>
                  <a:gd name="T36" fmla="*/ 16 w 21"/>
                  <a:gd name="T37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" h="29">
                    <a:moveTo>
                      <a:pt x="16" y="1"/>
                    </a:moveTo>
                    <a:cubicBezTo>
                      <a:pt x="6" y="17"/>
                      <a:pt x="6" y="17"/>
                      <a:pt x="6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0"/>
                      <a:pt x="18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2" y="23"/>
                      <a:pt x="0" y="22"/>
                      <a:pt x="0" y="19"/>
                    </a:cubicBezTo>
                    <a:cubicBezTo>
                      <a:pt x="0" y="17"/>
                      <a:pt x="1" y="16"/>
                      <a:pt x="2" y="15"/>
                    </a:cubicBezTo>
                    <a:cubicBezTo>
                      <a:pt x="10" y="1"/>
                      <a:pt x="10" y="1"/>
                      <a:pt x="10" y="1"/>
                    </a:cubicBezTo>
                    <a:lnTo>
                      <a:pt x="16" y="1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8" name="Freeform 181"/>
              <p:cNvSpPr/>
              <p:nvPr/>
            </p:nvSpPr>
            <p:spPr bwMode="auto">
              <a:xfrm>
                <a:off x="2597750" y="3550404"/>
                <a:ext cx="22217" cy="63522"/>
              </a:xfrm>
              <a:custGeom>
                <a:avLst/>
                <a:gdLst>
                  <a:gd name="T0" fmla="*/ 0 w 23"/>
                  <a:gd name="T1" fmla="*/ 0 h 66"/>
                  <a:gd name="T2" fmla="*/ 23 w 23"/>
                  <a:gd name="T3" fmla="*/ 0 h 66"/>
                  <a:gd name="T4" fmla="*/ 23 w 23"/>
                  <a:gd name="T5" fmla="*/ 66 h 66"/>
                  <a:gd name="T6" fmla="*/ 9 w 23"/>
                  <a:gd name="T7" fmla="*/ 66 h 66"/>
                  <a:gd name="T8" fmla="*/ 9 w 23"/>
                  <a:gd name="T9" fmla="*/ 12 h 66"/>
                  <a:gd name="T10" fmla="*/ 0 w 23"/>
                  <a:gd name="T11" fmla="*/ 12 h 66"/>
                  <a:gd name="T12" fmla="*/ 0 w 23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66">
                    <a:moveTo>
                      <a:pt x="0" y="0"/>
                    </a:moveTo>
                    <a:lnTo>
                      <a:pt x="23" y="0"/>
                    </a:lnTo>
                    <a:lnTo>
                      <a:pt x="23" y="66"/>
                    </a:lnTo>
                    <a:lnTo>
                      <a:pt x="9" y="66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9" name="Freeform 182"/>
              <p:cNvSpPr/>
              <p:nvPr/>
            </p:nvSpPr>
            <p:spPr bwMode="auto">
              <a:xfrm>
                <a:off x="2629488" y="3550404"/>
                <a:ext cx="39674" cy="63522"/>
              </a:xfrm>
              <a:custGeom>
                <a:avLst/>
                <a:gdLst>
                  <a:gd name="T0" fmla="*/ 16 w 18"/>
                  <a:gd name="T1" fmla="*/ 5 h 28"/>
                  <a:gd name="T2" fmla="*/ 6 w 18"/>
                  <a:gd name="T3" fmla="*/ 5 h 28"/>
                  <a:gd name="T4" fmla="*/ 6 w 18"/>
                  <a:gd name="T5" fmla="*/ 10 h 28"/>
                  <a:gd name="T6" fmla="*/ 10 w 18"/>
                  <a:gd name="T7" fmla="*/ 10 h 28"/>
                  <a:gd name="T8" fmla="*/ 18 w 18"/>
                  <a:gd name="T9" fmla="*/ 19 h 28"/>
                  <a:gd name="T10" fmla="*/ 10 w 18"/>
                  <a:gd name="T11" fmla="*/ 28 h 28"/>
                  <a:gd name="T12" fmla="*/ 0 w 18"/>
                  <a:gd name="T13" fmla="*/ 28 h 28"/>
                  <a:gd name="T14" fmla="*/ 0 w 18"/>
                  <a:gd name="T15" fmla="*/ 22 h 28"/>
                  <a:gd name="T16" fmla="*/ 7 w 18"/>
                  <a:gd name="T17" fmla="*/ 22 h 28"/>
                  <a:gd name="T18" fmla="*/ 12 w 18"/>
                  <a:gd name="T19" fmla="*/ 19 h 28"/>
                  <a:gd name="T20" fmla="*/ 7 w 18"/>
                  <a:gd name="T21" fmla="*/ 15 h 28"/>
                  <a:gd name="T22" fmla="*/ 0 w 18"/>
                  <a:gd name="T23" fmla="*/ 15 h 28"/>
                  <a:gd name="T24" fmla="*/ 0 w 18"/>
                  <a:gd name="T25" fmla="*/ 0 h 28"/>
                  <a:gd name="T26" fmla="*/ 16 w 18"/>
                  <a:gd name="T27" fmla="*/ 0 h 28"/>
                  <a:gd name="T28" fmla="*/ 16 w 18"/>
                  <a:gd name="T29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28">
                    <a:moveTo>
                      <a:pt x="16" y="5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4" y="10"/>
                      <a:pt x="18" y="13"/>
                      <a:pt x="18" y="19"/>
                    </a:cubicBezTo>
                    <a:cubicBezTo>
                      <a:pt x="18" y="25"/>
                      <a:pt x="14" y="28"/>
                      <a:pt x="1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10" y="22"/>
                      <a:pt x="12" y="22"/>
                      <a:pt x="12" y="19"/>
                    </a:cubicBezTo>
                    <a:cubicBezTo>
                      <a:pt x="12" y="15"/>
                      <a:pt x="10" y="15"/>
                      <a:pt x="7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6" y="5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0" name="Freeform 183"/>
              <p:cNvSpPr/>
              <p:nvPr/>
            </p:nvSpPr>
            <p:spPr bwMode="auto">
              <a:xfrm>
                <a:off x="1659878" y="3694916"/>
                <a:ext cx="23803" cy="61933"/>
              </a:xfrm>
              <a:custGeom>
                <a:avLst/>
                <a:gdLst>
                  <a:gd name="T0" fmla="*/ 0 w 26"/>
                  <a:gd name="T1" fmla="*/ 0 h 66"/>
                  <a:gd name="T2" fmla="*/ 26 w 26"/>
                  <a:gd name="T3" fmla="*/ 0 h 66"/>
                  <a:gd name="T4" fmla="*/ 26 w 26"/>
                  <a:gd name="T5" fmla="*/ 66 h 66"/>
                  <a:gd name="T6" fmla="*/ 12 w 26"/>
                  <a:gd name="T7" fmla="*/ 66 h 66"/>
                  <a:gd name="T8" fmla="*/ 12 w 26"/>
                  <a:gd name="T9" fmla="*/ 12 h 66"/>
                  <a:gd name="T10" fmla="*/ 0 w 26"/>
                  <a:gd name="T11" fmla="*/ 12 h 66"/>
                  <a:gd name="T12" fmla="*/ 0 w 26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66">
                    <a:moveTo>
                      <a:pt x="0" y="0"/>
                    </a:moveTo>
                    <a:lnTo>
                      <a:pt x="26" y="0"/>
                    </a:lnTo>
                    <a:lnTo>
                      <a:pt x="26" y="66"/>
                    </a:lnTo>
                    <a:lnTo>
                      <a:pt x="12" y="66"/>
                    </a:lnTo>
                    <a:lnTo>
                      <a:pt x="12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1" name="Freeform 184"/>
              <p:cNvSpPr/>
              <p:nvPr/>
            </p:nvSpPr>
            <p:spPr bwMode="auto">
              <a:xfrm>
                <a:off x="1690029" y="3694916"/>
                <a:ext cx="46021" cy="61933"/>
              </a:xfrm>
              <a:custGeom>
                <a:avLst/>
                <a:gdLst>
                  <a:gd name="T0" fmla="*/ 16 w 20"/>
                  <a:gd name="T1" fmla="*/ 0 h 28"/>
                  <a:gd name="T2" fmla="*/ 7 w 20"/>
                  <a:gd name="T3" fmla="*/ 15 h 28"/>
                  <a:gd name="T4" fmla="*/ 6 w 20"/>
                  <a:gd name="T5" fmla="*/ 18 h 28"/>
                  <a:gd name="T6" fmla="*/ 10 w 20"/>
                  <a:gd name="T7" fmla="*/ 22 h 28"/>
                  <a:gd name="T8" fmla="*/ 14 w 20"/>
                  <a:gd name="T9" fmla="*/ 18 h 28"/>
                  <a:gd name="T10" fmla="*/ 9 w 20"/>
                  <a:gd name="T11" fmla="*/ 14 h 28"/>
                  <a:gd name="T12" fmla="*/ 12 w 20"/>
                  <a:gd name="T13" fmla="*/ 9 h 28"/>
                  <a:gd name="T14" fmla="*/ 20 w 20"/>
                  <a:gd name="T15" fmla="*/ 18 h 28"/>
                  <a:gd name="T16" fmla="*/ 10 w 20"/>
                  <a:gd name="T17" fmla="*/ 28 h 28"/>
                  <a:gd name="T18" fmla="*/ 0 w 20"/>
                  <a:gd name="T19" fmla="*/ 18 h 28"/>
                  <a:gd name="T20" fmla="*/ 2 w 20"/>
                  <a:gd name="T21" fmla="*/ 12 h 28"/>
                  <a:gd name="T22" fmla="*/ 9 w 20"/>
                  <a:gd name="T23" fmla="*/ 0 h 28"/>
                  <a:gd name="T24" fmla="*/ 16 w 20"/>
                  <a:gd name="T2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8">
                    <a:moveTo>
                      <a:pt x="16" y="0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6"/>
                      <a:pt x="6" y="17"/>
                      <a:pt x="6" y="18"/>
                    </a:cubicBezTo>
                    <a:cubicBezTo>
                      <a:pt x="6" y="21"/>
                      <a:pt x="8" y="22"/>
                      <a:pt x="10" y="22"/>
                    </a:cubicBezTo>
                    <a:cubicBezTo>
                      <a:pt x="12" y="22"/>
                      <a:pt x="14" y="21"/>
                      <a:pt x="14" y="18"/>
                    </a:cubicBezTo>
                    <a:cubicBezTo>
                      <a:pt x="14" y="16"/>
                      <a:pt x="12" y="14"/>
                      <a:pt x="9" y="14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7" y="10"/>
                      <a:pt x="20" y="14"/>
                      <a:pt x="20" y="18"/>
                    </a:cubicBezTo>
                    <a:cubicBezTo>
                      <a:pt x="20" y="24"/>
                      <a:pt x="16" y="28"/>
                      <a:pt x="10" y="28"/>
                    </a:cubicBezTo>
                    <a:cubicBezTo>
                      <a:pt x="4" y="28"/>
                      <a:pt x="0" y="24"/>
                      <a:pt x="0" y="18"/>
                    </a:cubicBezTo>
                    <a:cubicBezTo>
                      <a:pt x="0" y="16"/>
                      <a:pt x="1" y="14"/>
                      <a:pt x="2" y="12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2" name="Freeform 185"/>
              <p:cNvSpPr/>
              <p:nvPr/>
            </p:nvSpPr>
            <p:spPr bwMode="auto">
              <a:xfrm>
                <a:off x="1818570" y="3694916"/>
                <a:ext cx="22217" cy="61933"/>
              </a:xfrm>
              <a:custGeom>
                <a:avLst/>
                <a:gdLst>
                  <a:gd name="T0" fmla="*/ 0 w 23"/>
                  <a:gd name="T1" fmla="*/ 0 h 66"/>
                  <a:gd name="T2" fmla="*/ 23 w 23"/>
                  <a:gd name="T3" fmla="*/ 0 h 66"/>
                  <a:gd name="T4" fmla="*/ 23 w 23"/>
                  <a:gd name="T5" fmla="*/ 66 h 66"/>
                  <a:gd name="T6" fmla="*/ 9 w 23"/>
                  <a:gd name="T7" fmla="*/ 66 h 66"/>
                  <a:gd name="T8" fmla="*/ 9 w 23"/>
                  <a:gd name="T9" fmla="*/ 12 h 66"/>
                  <a:gd name="T10" fmla="*/ 0 w 23"/>
                  <a:gd name="T11" fmla="*/ 12 h 66"/>
                  <a:gd name="T12" fmla="*/ 0 w 23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66">
                    <a:moveTo>
                      <a:pt x="0" y="0"/>
                    </a:moveTo>
                    <a:lnTo>
                      <a:pt x="23" y="0"/>
                    </a:lnTo>
                    <a:lnTo>
                      <a:pt x="23" y="66"/>
                    </a:lnTo>
                    <a:lnTo>
                      <a:pt x="9" y="66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3" name="Freeform 186"/>
              <p:cNvSpPr/>
              <p:nvPr/>
            </p:nvSpPr>
            <p:spPr bwMode="auto">
              <a:xfrm>
                <a:off x="1850309" y="3694916"/>
                <a:ext cx="38086" cy="61933"/>
              </a:xfrm>
              <a:custGeom>
                <a:avLst/>
                <a:gdLst>
                  <a:gd name="T0" fmla="*/ 0 w 17"/>
                  <a:gd name="T1" fmla="*/ 0 h 28"/>
                  <a:gd name="T2" fmla="*/ 13 w 17"/>
                  <a:gd name="T3" fmla="*/ 0 h 28"/>
                  <a:gd name="T4" fmla="*/ 17 w 17"/>
                  <a:gd name="T5" fmla="*/ 3 h 28"/>
                  <a:gd name="T6" fmla="*/ 16 w 17"/>
                  <a:gd name="T7" fmla="*/ 7 h 28"/>
                  <a:gd name="T8" fmla="*/ 9 w 17"/>
                  <a:gd name="T9" fmla="*/ 28 h 28"/>
                  <a:gd name="T10" fmla="*/ 3 w 17"/>
                  <a:gd name="T11" fmla="*/ 28 h 28"/>
                  <a:gd name="T12" fmla="*/ 11 w 17"/>
                  <a:gd name="T13" fmla="*/ 5 h 28"/>
                  <a:gd name="T14" fmla="*/ 0 w 17"/>
                  <a:gd name="T15" fmla="*/ 5 h 28"/>
                  <a:gd name="T16" fmla="*/ 0 w 1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8">
                    <a:moveTo>
                      <a:pt x="0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5" y="0"/>
                      <a:pt x="17" y="1"/>
                      <a:pt x="17" y="3"/>
                    </a:cubicBezTo>
                    <a:cubicBezTo>
                      <a:pt x="17" y="4"/>
                      <a:pt x="17" y="6"/>
                      <a:pt x="16" y="7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4" name="Freeform 187"/>
              <p:cNvSpPr/>
              <p:nvPr/>
            </p:nvSpPr>
            <p:spPr bwMode="auto">
              <a:xfrm>
                <a:off x="1969328" y="3694916"/>
                <a:ext cx="20631" cy="61933"/>
              </a:xfrm>
              <a:custGeom>
                <a:avLst/>
                <a:gdLst>
                  <a:gd name="T0" fmla="*/ 0 w 23"/>
                  <a:gd name="T1" fmla="*/ 0 h 66"/>
                  <a:gd name="T2" fmla="*/ 23 w 23"/>
                  <a:gd name="T3" fmla="*/ 0 h 66"/>
                  <a:gd name="T4" fmla="*/ 23 w 23"/>
                  <a:gd name="T5" fmla="*/ 66 h 66"/>
                  <a:gd name="T6" fmla="*/ 9 w 23"/>
                  <a:gd name="T7" fmla="*/ 66 h 66"/>
                  <a:gd name="T8" fmla="*/ 9 w 23"/>
                  <a:gd name="T9" fmla="*/ 12 h 66"/>
                  <a:gd name="T10" fmla="*/ 0 w 23"/>
                  <a:gd name="T11" fmla="*/ 12 h 66"/>
                  <a:gd name="T12" fmla="*/ 0 w 23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66">
                    <a:moveTo>
                      <a:pt x="0" y="0"/>
                    </a:moveTo>
                    <a:lnTo>
                      <a:pt x="23" y="0"/>
                    </a:lnTo>
                    <a:lnTo>
                      <a:pt x="23" y="66"/>
                    </a:lnTo>
                    <a:lnTo>
                      <a:pt x="9" y="66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5" name="Freeform 188"/>
              <p:cNvSpPr>
                <a:spLocks noEditPoints="1"/>
              </p:cNvSpPr>
              <p:nvPr/>
            </p:nvSpPr>
            <p:spPr bwMode="auto">
              <a:xfrm>
                <a:off x="1997892" y="3691740"/>
                <a:ext cx="44434" cy="65109"/>
              </a:xfrm>
              <a:custGeom>
                <a:avLst/>
                <a:gdLst>
                  <a:gd name="T0" fmla="*/ 10 w 20"/>
                  <a:gd name="T1" fmla="*/ 29 h 29"/>
                  <a:gd name="T2" fmla="*/ 0 w 20"/>
                  <a:gd name="T3" fmla="*/ 20 h 29"/>
                  <a:gd name="T4" fmla="*/ 5 w 20"/>
                  <a:gd name="T5" fmla="*/ 13 h 29"/>
                  <a:gd name="T6" fmla="*/ 1 w 20"/>
                  <a:gd name="T7" fmla="*/ 8 h 29"/>
                  <a:gd name="T8" fmla="*/ 10 w 20"/>
                  <a:gd name="T9" fmla="*/ 0 h 29"/>
                  <a:gd name="T10" fmla="*/ 19 w 20"/>
                  <a:gd name="T11" fmla="*/ 8 h 29"/>
                  <a:gd name="T12" fmla="*/ 16 w 20"/>
                  <a:gd name="T13" fmla="*/ 13 h 29"/>
                  <a:gd name="T14" fmla="*/ 20 w 20"/>
                  <a:gd name="T15" fmla="*/ 20 h 29"/>
                  <a:gd name="T16" fmla="*/ 10 w 20"/>
                  <a:gd name="T17" fmla="*/ 29 h 29"/>
                  <a:gd name="T18" fmla="*/ 10 w 20"/>
                  <a:gd name="T19" fmla="*/ 24 h 29"/>
                  <a:gd name="T20" fmla="*/ 14 w 20"/>
                  <a:gd name="T21" fmla="*/ 20 h 29"/>
                  <a:gd name="T22" fmla="*/ 10 w 20"/>
                  <a:gd name="T23" fmla="*/ 16 h 29"/>
                  <a:gd name="T24" fmla="*/ 6 w 20"/>
                  <a:gd name="T25" fmla="*/ 20 h 29"/>
                  <a:gd name="T26" fmla="*/ 10 w 20"/>
                  <a:gd name="T27" fmla="*/ 24 h 29"/>
                  <a:gd name="T28" fmla="*/ 7 w 20"/>
                  <a:gd name="T29" fmla="*/ 8 h 29"/>
                  <a:gd name="T30" fmla="*/ 10 w 20"/>
                  <a:gd name="T31" fmla="*/ 11 h 29"/>
                  <a:gd name="T32" fmla="*/ 14 w 20"/>
                  <a:gd name="T33" fmla="*/ 8 h 29"/>
                  <a:gd name="T34" fmla="*/ 10 w 20"/>
                  <a:gd name="T35" fmla="*/ 5 h 29"/>
                  <a:gd name="T36" fmla="*/ 7 w 20"/>
                  <a:gd name="T37" fmla="*/ 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" h="29">
                    <a:moveTo>
                      <a:pt x="10" y="29"/>
                    </a:moveTo>
                    <a:cubicBezTo>
                      <a:pt x="5" y="29"/>
                      <a:pt x="0" y="26"/>
                      <a:pt x="0" y="20"/>
                    </a:cubicBezTo>
                    <a:cubicBezTo>
                      <a:pt x="0" y="17"/>
                      <a:pt x="2" y="15"/>
                      <a:pt x="5" y="13"/>
                    </a:cubicBezTo>
                    <a:cubicBezTo>
                      <a:pt x="3" y="12"/>
                      <a:pt x="1" y="10"/>
                      <a:pt x="1" y="8"/>
                    </a:cubicBezTo>
                    <a:cubicBezTo>
                      <a:pt x="1" y="3"/>
                      <a:pt x="6" y="0"/>
                      <a:pt x="10" y="0"/>
                    </a:cubicBezTo>
                    <a:cubicBezTo>
                      <a:pt x="15" y="0"/>
                      <a:pt x="19" y="3"/>
                      <a:pt x="19" y="8"/>
                    </a:cubicBezTo>
                    <a:cubicBezTo>
                      <a:pt x="19" y="10"/>
                      <a:pt x="18" y="12"/>
                      <a:pt x="16" y="13"/>
                    </a:cubicBezTo>
                    <a:cubicBezTo>
                      <a:pt x="19" y="15"/>
                      <a:pt x="20" y="17"/>
                      <a:pt x="20" y="20"/>
                    </a:cubicBezTo>
                    <a:cubicBezTo>
                      <a:pt x="20" y="26"/>
                      <a:pt x="16" y="29"/>
                      <a:pt x="10" y="29"/>
                    </a:cubicBezTo>
                    <a:close/>
                    <a:moveTo>
                      <a:pt x="10" y="24"/>
                    </a:moveTo>
                    <a:cubicBezTo>
                      <a:pt x="13" y="24"/>
                      <a:pt x="14" y="22"/>
                      <a:pt x="14" y="20"/>
                    </a:cubicBezTo>
                    <a:cubicBezTo>
                      <a:pt x="14" y="18"/>
                      <a:pt x="13" y="16"/>
                      <a:pt x="10" y="16"/>
                    </a:cubicBezTo>
                    <a:cubicBezTo>
                      <a:pt x="8" y="16"/>
                      <a:pt x="6" y="18"/>
                      <a:pt x="6" y="20"/>
                    </a:cubicBezTo>
                    <a:cubicBezTo>
                      <a:pt x="6" y="22"/>
                      <a:pt x="8" y="24"/>
                      <a:pt x="10" y="24"/>
                    </a:cubicBezTo>
                    <a:close/>
                    <a:moveTo>
                      <a:pt x="7" y="8"/>
                    </a:moveTo>
                    <a:cubicBezTo>
                      <a:pt x="7" y="10"/>
                      <a:pt x="8" y="11"/>
                      <a:pt x="10" y="11"/>
                    </a:cubicBezTo>
                    <a:cubicBezTo>
                      <a:pt x="12" y="11"/>
                      <a:pt x="14" y="10"/>
                      <a:pt x="14" y="8"/>
                    </a:cubicBezTo>
                    <a:cubicBezTo>
                      <a:pt x="14" y="6"/>
                      <a:pt x="12" y="5"/>
                      <a:pt x="10" y="5"/>
                    </a:cubicBezTo>
                    <a:cubicBezTo>
                      <a:pt x="8" y="5"/>
                      <a:pt x="7" y="6"/>
                      <a:pt x="7" y="8"/>
                    </a:cubicBez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6" name="Freeform 189"/>
              <p:cNvSpPr/>
              <p:nvPr/>
            </p:nvSpPr>
            <p:spPr bwMode="auto">
              <a:xfrm>
                <a:off x="2129607" y="3694916"/>
                <a:ext cx="22217" cy="61933"/>
              </a:xfrm>
              <a:custGeom>
                <a:avLst/>
                <a:gdLst>
                  <a:gd name="T0" fmla="*/ 0 w 23"/>
                  <a:gd name="T1" fmla="*/ 0 h 66"/>
                  <a:gd name="T2" fmla="*/ 23 w 23"/>
                  <a:gd name="T3" fmla="*/ 0 h 66"/>
                  <a:gd name="T4" fmla="*/ 23 w 23"/>
                  <a:gd name="T5" fmla="*/ 66 h 66"/>
                  <a:gd name="T6" fmla="*/ 9 w 23"/>
                  <a:gd name="T7" fmla="*/ 66 h 66"/>
                  <a:gd name="T8" fmla="*/ 9 w 23"/>
                  <a:gd name="T9" fmla="*/ 12 h 66"/>
                  <a:gd name="T10" fmla="*/ 0 w 23"/>
                  <a:gd name="T11" fmla="*/ 12 h 66"/>
                  <a:gd name="T12" fmla="*/ 0 w 23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66">
                    <a:moveTo>
                      <a:pt x="0" y="0"/>
                    </a:moveTo>
                    <a:lnTo>
                      <a:pt x="23" y="0"/>
                    </a:lnTo>
                    <a:lnTo>
                      <a:pt x="23" y="66"/>
                    </a:lnTo>
                    <a:lnTo>
                      <a:pt x="9" y="66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7" name="Freeform 190"/>
              <p:cNvSpPr/>
              <p:nvPr/>
            </p:nvSpPr>
            <p:spPr bwMode="auto">
              <a:xfrm>
                <a:off x="2159759" y="3691740"/>
                <a:ext cx="44434" cy="65109"/>
              </a:xfrm>
              <a:custGeom>
                <a:avLst/>
                <a:gdLst>
                  <a:gd name="T0" fmla="*/ 4 w 20"/>
                  <a:gd name="T1" fmla="*/ 29 h 29"/>
                  <a:gd name="T2" fmla="*/ 13 w 20"/>
                  <a:gd name="T3" fmla="*/ 13 h 29"/>
                  <a:gd name="T4" fmla="*/ 14 w 20"/>
                  <a:gd name="T5" fmla="*/ 10 h 29"/>
                  <a:gd name="T6" fmla="*/ 10 w 20"/>
                  <a:gd name="T7" fmla="*/ 6 h 29"/>
                  <a:gd name="T8" fmla="*/ 6 w 20"/>
                  <a:gd name="T9" fmla="*/ 10 h 29"/>
                  <a:gd name="T10" fmla="*/ 10 w 20"/>
                  <a:gd name="T11" fmla="*/ 14 h 29"/>
                  <a:gd name="T12" fmla="*/ 7 w 20"/>
                  <a:gd name="T13" fmla="*/ 20 h 29"/>
                  <a:gd name="T14" fmla="*/ 0 w 20"/>
                  <a:gd name="T15" fmla="*/ 10 h 29"/>
                  <a:gd name="T16" fmla="*/ 10 w 20"/>
                  <a:gd name="T17" fmla="*/ 0 h 29"/>
                  <a:gd name="T18" fmla="*/ 20 w 20"/>
                  <a:gd name="T19" fmla="*/ 10 h 29"/>
                  <a:gd name="T20" fmla="*/ 17 w 20"/>
                  <a:gd name="T21" fmla="*/ 17 h 29"/>
                  <a:gd name="T22" fmla="*/ 11 w 20"/>
                  <a:gd name="T23" fmla="*/ 29 h 29"/>
                  <a:gd name="T24" fmla="*/ 4 w 20"/>
                  <a:gd name="T2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9">
                    <a:moveTo>
                      <a:pt x="4" y="29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2"/>
                      <a:pt x="14" y="11"/>
                      <a:pt x="14" y="10"/>
                    </a:cubicBezTo>
                    <a:cubicBezTo>
                      <a:pt x="14" y="8"/>
                      <a:pt x="12" y="6"/>
                      <a:pt x="10" y="6"/>
                    </a:cubicBezTo>
                    <a:cubicBezTo>
                      <a:pt x="7" y="6"/>
                      <a:pt x="6" y="8"/>
                      <a:pt x="6" y="10"/>
                    </a:cubicBezTo>
                    <a:cubicBezTo>
                      <a:pt x="6" y="13"/>
                      <a:pt x="7" y="14"/>
                      <a:pt x="10" y="14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3" y="18"/>
                      <a:pt x="0" y="15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6" y="0"/>
                      <a:pt x="20" y="4"/>
                      <a:pt x="20" y="10"/>
                    </a:cubicBezTo>
                    <a:cubicBezTo>
                      <a:pt x="20" y="12"/>
                      <a:pt x="19" y="15"/>
                      <a:pt x="17" y="17"/>
                    </a:cubicBezTo>
                    <a:cubicBezTo>
                      <a:pt x="11" y="29"/>
                      <a:pt x="11" y="29"/>
                      <a:pt x="11" y="29"/>
                    </a:cubicBezTo>
                    <a:lnTo>
                      <a:pt x="4" y="29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8" name="Freeform 191"/>
              <p:cNvSpPr/>
              <p:nvPr/>
            </p:nvSpPr>
            <p:spPr bwMode="auto">
              <a:xfrm>
                <a:off x="2272431" y="3691740"/>
                <a:ext cx="44434" cy="65109"/>
              </a:xfrm>
              <a:custGeom>
                <a:avLst/>
                <a:gdLst>
                  <a:gd name="T0" fmla="*/ 20 w 20"/>
                  <a:gd name="T1" fmla="*/ 29 h 29"/>
                  <a:gd name="T2" fmla="*/ 5 w 20"/>
                  <a:gd name="T3" fmla="*/ 29 h 29"/>
                  <a:gd name="T4" fmla="*/ 0 w 20"/>
                  <a:gd name="T5" fmla="*/ 25 h 29"/>
                  <a:gd name="T6" fmla="*/ 4 w 20"/>
                  <a:gd name="T7" fmla="*/ 19 h 29"/>
                  <a:gd name="T8" fmla="*/ 10 w 20"/>
                  <a:gd name="T9" fmla="*/ 14 h 29"/>
                  <a:gd name="T10" fmla="*/ 13 w 20"/>
                  <a:gd name="T11" fmla="*/ 8 h 29"/>
                  <a:gd name="T12" fmla="*/ 10 w 20"/>
                  <a:gd name="T13" fmla="*/ 6 h 29"/>
                  <a:gd name="T14" fmla="*/ 7 w 20"/>
                  <a:gd name="T15" fmla="*/ 9 h 29"/>
                  <a:gd name="T16" fmla="*/ 9 w 20"/>
                  <a:gd name="T17" fmla="*/ 12 h 29"/>
                  <a:gd name="T18" fmla="*/ 5 w 20"/>
                  <a:gd name="T19" fmla="*/ 16 h 29"/>
                  <a:gd name="T20" fmla="*/ 1 w 20"/>
                  <a:gd name="T21" fmla="*/ 9 h 29"/>
                  <a:gd name="T22" fmla="*/ 10 w 20"/>
                  <a:gd name="T23" fmla="*/ 0 h 29"/>
                  <a:gd name="T24" fmla="*/ 19 w 20"/>
                  <a:gd name="T25" fmla="*/ 9 h 29"/>
                  <a:gd name="T26" fmla="*/ 15 w 20"/>
                  <a:gd name="T27" fmla="*/ 17 h 29"/>
                  <a:gd name="T28" fmla="*/ 8 w 20"/>
                  <a:gd name="T29" fmla="*/ 23 h 29"/>
                  <a:gd name="T30" fmla="*/ 20 w 20"/>
                  <a:gd name="T31" fmla="*/ 23 h 29"/>
                  <a:gd name="T32" fmla="*/ 20 w 20"/>
                  <a:gd name="T3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9">
                    <a:moveTo>
                      <a:pt x="20" y="29"/>
                    </a:moveTo>
                    <a:cubicBezTo>
                      <a:pt x="5" y="29"/>
                      <a:pt x="5" y="29"/>
                      <a:pt x="5" y="29"/>
                    </a:cubicBezTo>
                    <a:cubicBezTo>
                      <a:pt x="2" y="29"/>
                      <a:pt x="0" y="28"/>
                      <a:pt x="0" y="25"/>
                    </a:cubicBezTo>
                    <a:cubicBezTo>
                      <a:pt x="0" y="24"/>
                      <a:pt x="1" y="23"/>
                      <a:pt x="4" y="19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2" y="12"/>
                      <a:pt x="13" y="10"/>
                      <a:pt x="13" y="8"/>
                    </a:cubicBezTo>
                    <a:cubicBezTo>
                      <a:pt x="13" y="7"/>
                      <a:pt x="12" y="6"/>
                      <a:pt x="10" y="6"/>
                    </a:cubicBezTo>
                    <a:cubicBezTo>
                      <a:pt x="8" y="6"/>
                      <a:pt x="7" y="7"/>
                      <a:pt x="7" y="9"/>
                    </a:cubicBezTo>
                    <a:cubicBezTo>
                      <a:pt x="7" y="10"/>
                      <a:pt x="8" y="12"/>
                      <a:pt x="9" y="12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2" y="15"/>
                      <a:pt x="1" y="12"/>
                      <a:pt x="1" y="9"/>
                    </a:cubicBezTo>
                    <a:cubicBezTo>
                      <a:pt x="1" y="4"/>
                      <a:pt x="5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13"/>
                      <a:pt x="18" y="15"/>
                      <a:pt x="15" y="17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0" y="23"/>
                      <a:pt x="20" y="23"/>
                      <a:pt x="20" y="23"/>
                    </a:cubicBezTo>
                    <a:lnTo>
                      <a:pt x="20" y="29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9" name="Freeform 192"/>
              <p:cNvSpPr>
                <a:spLocks noEditPoints="1"/>
              </p:cNvSpPr>
              <p:nvPr/>
            </p:nvSpPr>
            <p:spPr bwMode="auto">
              <a:xfrm>
                <a:off x="2321625" y="3691740"/>
                <a:ext cx="42847" cy="65109"/>
              </a:xfrm>
              <a:custGeom>
                <a:avLst/>
                <a:gdLst>
                  <a:gd name="T0" fmla="*/ 0 w 19"/>
                  <a:gd name="T1" fmla="*/ 9 h 29"/>
                  <a:gd name="T2" fmla="*/ 10 w 19"/>
                  <a:gd name="T3" fmla="*/ 0 h 29"/>
                  <a:gd name="T4" fmla="*/ 19 w 19"/>
                  <a:gd name="T5" fmla="*/ 9 h 29"/>
                  <a:gd name="T6" fmla="*/ 19 w 19"/>
                  <a:gd name="T7" fmla="*/ 20 h 29"/>
                  <a:gd name="T8" fmla="*/ 10 w 19"/>
                  <a:gd name="T9" fmla="*/ 29 h 29"/>
                  <a:gd name="T10" fmla="*/ 0 w 19"/>
                  <a:gd name="T11" fmla="*/ 20 h 29"/>
                  <a:gd name="T12" fmla="*/ 0 w 19"/>
                  <a:gd name="T13" fmla="*/ 9 h 29"/>
                  <a:gd name="T14" fmla="*/ 13 w 19"/>
                  <a:gd name="T15" fmla="*/ 9 h 29"/>
                  <a:gd name="T16" fmla="*/ 10 w 19"/>
                  <a:gd name="T17" fmla="*/ 6 h 29"/>
                  <a:gd name="T18" fmla="*/ 6 w 19"/>
                  <a:gd name="T19" fmla="*/ 9 h 29"/>
                  <a:gd name="T20" fmla="*/ 6 w 19"/>
                  <a:gd name="T21" fmla="*/ 20 h 29"/>
                  <a:gd name="T22" fmla="*/ 10 w 19"/>
                  <a:gd name="T23" fmla="*/ 24 h 29"/>
                  <a:gd name="T24" fmla="*/ 13 w 19"/>
                  <a:gd name="T25" fmla="*/ 20 h 29"/>
                  <a:gd name="T26" fmla="*/ 13 w 19"/>
                  <a:gd name="T27" fmla="*/ 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9">
                    <a:moveTo>
                      <a:pt x="0" y="9"/>
                    </a:moveTo>
                    <a:cubicBezTo>
                      <a:pt x="0" y="4"/>
                      <a:pt x="3" y="0"/>
                      <a:pt x="10" y="0"/>
                    </a:cubicBezTo>
                    <a:cubicBezTo>
                      <a:pt x="16" y="0"/>
                      <a:pt x="19" y="4"/>
                      <a:pt x="19" y="9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5"/>
                      <a:pt x="16" y="29"/>
                      <a:pt x="10" y="29"/>
                    </a:cubicBezTo>
                    <a:cubicBezTo>
                      <a:pt x="3" y="29"/>
                      <a:pt x="0" y="25"/>
                      <a:pt x="0" y="20"/>
                    </a:cubicBezTo>
                    <a:lnTo>
                      <a:pt x="0" y="9"/>
                    </a:lnTo>
                    <a:close/>
                    <a:moveTo>
                      <a:pt x="13" y="9"/>
                    </a:moveTo>
                    <a:cubicBezTo>
                      <a:pt x="13" y="7"/>
                      <a:pt x="12" y="6"/>
                      <a:pt x="10" y="6"/>
                    </a:cubicBezTo>
                    <a:cubicBezTo>
                      <a:pt x="7" y="6"/>
                      <a:pt x="6" y="7"/>
                      <a:pt x="6" y="9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7" y="24"/>
                      <a:pt x="10" y="24"/>
                    </a:cubicBezTo>
                    <a:cubicBezTo>
                      <a:pt x="12" y="24"/>
                      <a:pt x="13" y="22"/>
                      <a:pt x="13" y="20"/>
                    </a:cubicBezTo>
                    <a:lnTo>
                      <a:pt x="13" y="9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0" name="Freeform 193"/>
              <p:cNvSpPr/>
              <p:nvPr/>
            </p:nvSpPr>
            <p:spPr bwMode="auto">
              <a:xfrm>
                <a:off x="2434297" y="3691740"/>
                <a:ext cx="42846" cy="65109"/>
              </a:xfrm>
              <a:custGeom>
                <a:avLst/>
                <a:gdLst>
                  <a:gd name="T0" fmla="*/ 19 w 19"/>
                  <a:gd name="T1" fmla="*/ 29 h 29"/>
                  <a:gd name="T2" fmla="*/ 4 w 19"/>
                  <a:gd name="T3" fmla="*/ 29 h 29"/>
                  <a:gd name="T4" fmla="*/ 0 w 19"/>
                  <a:gd name="T5" fmla="*/ 25 h 29"/>
                  <a:gd name="T6" fmla="*/ 4 w 19"/>
                  <a:gd name="T7" fmla="*/ 19 h 29"/>
                  <a:gd name="T8" fmla="*/ 9 w 19"/>
                  <a:gd name="T9" fmla="*/ 14 h 29"/>
                  <a:gd name="T10" fmla="*/ 13 w 19"/>
                  <a:gd name="T11" fmla="*/ 8 h 29"/>
                  <a:gd name="T12" fmla="*/ 9 w 19"/>
                  <a:gd name="T13" fmla="*/ 6 h 29"/>
                  <a:gd name="T14" fmla="*/ 6 w 19"/>
                  <a:gd name="T15" fmla="*/ 9 h 29"/>
                  <a:gd name="T16" fmla="*/ 8 w 19"/>
                  <a:gd name="T17" fmla="*/ 12 h 29"/>
                  <a:gd name="T18" fmla="*/ 4 w 19"/>
                  <a:gd name="T19" fmla="*/ 16 h 29"/>
                  <a:gd name="T20" fmla="*/ 0 w 19"/>
                  <a:gd name="T21" fmla="*/ 9 h 29"/>
                  <a:gd name="T22" fmla="*/ 9 w 19"/>
                  <a:gd name="T23" fmla="*/ 0 h 29"/>
                  <a:gd name="T24" fmla="*/ 19 w 19"/>
                  <a:gd name="T25" fmla="*/ 9 h 29"/>
                  <a:gd name="T26" fmla="*/ 14 w 19"/>
                  <a:gd name="T27" fmla="*/ 17 h 29"/>
                  <a:gd name="T28" fmla="*/ 8 w 19"/>
                  <a:gd name="T29" fmla="*/ 23 h 29"/>
                  <a:gd name="T30" fmla="*/ 19 w 19"/>
                  <a:gd name="T31" fmla="*/ 23 h 29"/>
                  <a:gd name="T32" fmla="*/ 19 w 19"/>
                  <a:gd name="T3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9">
                    <a:moveTo>
                      <a:pt x="19" y="29"/>
                    </a:moveTo>
                    <a:cubicBezTo>
                      <a:pt x="4" y="29"/>
                      <a:pt x="4" y="29"/>
                      <a:pt x="4" y="29"/>
                    </a:cubicBezTo>
                    <a:cubicBezTo>
                      <a:pt x="2" y="29"/>
                      <a:pt x="0" y="28"/>
                      <a:pt x="0" y="25"/>
                    </a:cubicBezTo>
                    <a:cubicBezTo>
                      <a:pt x="0" y="24"/>
                      <a:pt x="0" y="23"/>
                      <a:pt x="4" y="19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1" y="12"/>
                      <a:pt x="13" y="10"/>
                      <a:pt x="13" y="8"/>
                    </a:cubicBezTo>
                    <a:cubicBezTo>
                      <a:pt x="13" y="7"/>
                      <a:pt x="12" y="6"/>
                      <a:pt x="9" y="6"/>
                    </a:cubicBezTo>
                    <a:cubicBezTo>
                      <a:pt x="7" y="6"/>
                      <a:pt x="6" y="7"/>
                      <a:pt x="6" y="9"/>
                    </a:cubicBezTo>
                    <a:cubicBezTo>
                      <a:pt x="6" y="10"/>
                      <a:pt x="7" y="12"/>
                      <a:pt x="8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5"/>
                      <a:pt x="0" y="12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13"/>
                      <a:pt x="17" y="15"/>
                      <a:pt x="14" y="17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19" y="23"/>
                      <a:pt x="19" y="23"/>
                      <a:pt x="19" y="23"/>
                    </a:cubicBezTo>
                    <a:lnTo>
                      <a:pt x="19" y="29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1" name="Freeform 194"/>
              <p:cNvSpPr/>
              <p:nvPr/>
            </p:nvSpPr>
            <p:spPr bwMode="auto">
              <a:xfrm>
                <a:off x="2478731" y="3694916"/>
                <a:ext cx="25391" cy="61933"/>
              </a:xfrm>
              <a:custGeom>
                <a:avLst/>
                <a:gdLst>
                  <a:gd name="T0" fmla="*/ 0 w 26"/>
                  <a:gd name="T1" fmla="*/ 0 h 66"/>
                  <a:gd name="T2" fmla="*/ 26 w 26"/>
                  <a:gd name="T3" fmla="*/ 0 h 66"/>
                  <a:gd name="T4" fmla="*/ 26 w 26"/>
                  <a:gd name="T5" fmla="*/ 66 h 66"/>
                  <a:gd name="T6" fmla="*/ 12 w 26"/>
                  <a:gd name="T7" fmla="*/ 66 h 66"/>
                  <a:gd name="T8" fmla="*/ 12 w 26"/>
                  <a:gd name="T9" fmla="*/ 12 h 66"/>
                  <a:gd name="T10" fmla="*/ 0 w 26"/>
                  <a:gd name="T11" fmla="*/ 12 h 66"/>
                  <a:gd name="T12" fmla="*/ 0 w 26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66">
                    <a:moveTo>
                      <a:pt x="0" y="0"/>
                    </a:moveTo>
                    <a:lnTo>
                      <a:pt x="26" y="0"/>
                    </a:lnTo>
                    <a:lnTo>
                      <a:pt x="26" y="66"/>
                    </a:lnTo>
                    <a:lnTo>
                      <a:pt x="12" y="66"/>
                    </a:lnTo>
                    <a:lnTo>
                      <a:pt x="12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2" name="Freeform 195"/>
              <p:cNvSpPr/>
              <p:nvPr/>
            </p:nvSpPr>
            <p:spPr bwMode="auto">
              <a:xfrm>
                <a:off x="2586642" y="3691740"/>
                <a:ext cx="44434" cy="65109"/>
              </a:xfrm>
              <a:custGeom>
                <a:avLst/>
                <a:gdLst>
                  <a:gd name="T0" fmla="*/ 20 w 20"/>
                  <a:gd name="T1" fmla="*/ 29 h 29"/>
                  <a:gd name="T2" fmla="*/ 4 w 20"/>
                  <a:gd name="T3" fmla="*/ 29 h 29"/>
                  <a:gd name="T4" fmla="*/ 0 w 20"/>
                  <a:gd name="T5" fmla="*/ 25 h 29"/>
                  <a:gd name="T6" fmla="*/ 4 w 20"/>
                  <a:gd name="T7" fmla="*/ 19 h 29"/>
                  <a:gd name="T8" fmla="*/ 10 w 20"/>
                  <a:gd name="T9" fmla="*/ 14 h 29"/>
                  <a:gd name="T10" fmla="*/ 13 w 20"/>
                  <a:gd name="T11" fmla="*/ 8 h 29"/>
                  <a:gd name="T12" fmla="*/ 9 w 20"/>
                  <a:gd name="T13" fmla="*/ 6 h 29"/>
                  <a:gd name="T14" fmla="*/ 6 w 20"/>
                  <a:gd name="T15" fmla="*/ 9 h 29"/>
                  <a:gd name="T16" fmla="*/ 8 w 20"/>
                  <a:gd name="T17" fmla="*/ 12 h 29"/>
                  <a:gd name="T18" fmla="*/ 4 w 20"/>
                  <a:gd name="T19" fmla="*/ 16 h 29"/>
                  <a:gd name="T20" fmla="*/ 0 w 20"/>
                  <a:gd name="T21" fmla="*/ 9 h 29"/>
                  <a:gd name="T22" fmla="*/ 9 w 20"/>
                  <a:gd name="T23" fmla="*/ 0 h 29"/>
                  <a:gd name="T24" fmla="*/ 19 w 20"/>
                  <a:gd name="T25" fmla="*/ 9 h 29"/>
                  <a:gd name="T26" fmla="*/ 14 w 20"/>
                  <a:gd name="T27" fmla="*/ 17 h 29"/>
                  <a:gd name="T28" fmla="*/ 8 w 20"/>
                  <a:gd name="T29" fmla="*/ 23 h 29"/>
                  <a:gd name="T30" fmla="*/ 20 w 20"/>
                  <a:gd name="T31" fmla="*/ 23 h 29"/>
                  <a:gd name="T32" fmla="*/ 20 w 20"/>
                  <a:gd name="T3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9">
                    <a:moveTo>
                      <a:pt x="20" y="29"/>
                    </a:moveTo>
                    <a:cubicBezTo>
                      <a:pt x="4" y="29"/>
                      <a:pt x="4" y="29"/>
                      <a:pt x="4" y="29"/>
                    </a:cubicBezTo>
                    <a:cubicBezTo>
                      <a:pt x="2" y="29"/>
                      <a:pt x="0" y="28"/>
                      <a:pt x="0" y="25"/>
                    </a:cubicBezTo>
                    <a:cubicBezTo>
                      <a:pt x="0" y="24"/>
                      <a:pt x="0" y="23"/>
                      <a:pt x="4" y="19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2"/>
                      <a:pt x="13" y="10"/>
                      <a:pt x="13" y="8"/>
                    </a:cubicBezTo>
                    <a:cubicBezTo>
                      <a:pt x="13" y="7"/>
                      <a:pt x="12" y="6"/>
                      <a:pt x="9" y="6"/>
                    </a:cubicBezTo>
                    <a:cubicBezTo>
                      <a:pt x="7" y="6"/>
                      <a:pt x="6" y="7"/>
                      <a:pt x="6" y="9"/>
                    </a:cubicBezTo>
                    <a:cubicBezTo>
                      <a:pt x="6" y="10"/>
                      <a:pt x="7" y="12"/>
                      <a:pt x="8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5"/>
                      <a:pt x="0" y="12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13"/>
                      <a:pt x="17" y="15"/>
                      <a:pt x="14" y="17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0" y="23"/>
                      <a:pt x="20" y="23"/>
                      <a:pt x="20" y="23"/>
                    </a:cubicBezTo>
                    <a:lnTo>
                      <a:pt x="20" y="29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3" name="Freeform 196"/>
              <p:cNvSpPr/>
              <p:nvPr/>
            </p:nvSpPr>
            <p:spPr bwMode="auto">
              <a:xfrm>
                <a:off x="2635836" y="3691740"/>
                <a:ext cx="44434" cy="65109"/>
              </a:xfrm>
              <a:custGeom>
                <a:avLst/>
                <a:gdLst>
                  <a:gd name="T0" fmla="*/ 20 w 20"/>
                  <a:gd name="T1" fmla="*/ 29 h 29"/>
                  <a:gd name="T2" fmla="*/ 5 w 20"/>
                  <a:gd name="T3" fmla="*/ 29 h 29"/>
                  <a:gd name="T4" fmla="*/ 0 w 20"/>
                  <a:gd name="T5" fmla="*/ 25 h 29"/>
                  <a:gd name="T6" fmla="*/ 4 w 20"/>
                  <a:gd name="T7" fmla="*/ 19 h 29"/>
                  <a:gd name="T8" fmla="*/ 10 w 20"/>
                  <a:gd name="T9" fmla="*/ 14 h 29"/>
                  <a:gd name="T10" fmla="*/ 13 w 20"/>
                  <a:gd name="T11" fmla="*/ 8 h 29"/>
                  <a:gd name="T12" fmla="*/ 10 w 20"/>
                  <a:gd name="T13" fmla="*/ 6 h 29"/>
                  <a:gd name="T14" fmla="*/ 7 w 20"/>
                  <a:gd name="T15" fmla="*/ 9 h 29"/>
                  <a:gd name="T16" fmla="*/ 9 w 20"/>
                  <a:gd name="T17" fmla="*/ 12 h 29"/>
                  <a:gd name="T18" fmla="*/ 5 w 20"/>
                  <a:gd name="T19" fmla="*/ 16 h 29"/>
                  <a:gd name="T20" fmla="*/ 1 w 20"/>
                  <a:gd name="T21" fmla="*/ 9 h 29"/>
                  <a:gd name="T22" fmla="*/ 10 w 20"/>
                  <a:gd name="T23" fmla="*/ 0 h 29"/>
                  <a:gd name="T24" fmla="*/ 19 w 20"/>
                  <a:gd name="T25" fmla="*/ 9 h 29"/>
                  <a:gd name="T26" fmla="*/ 15 w 20"/>
                  <a:gd name="T27" fmla="*/ 17 h 29"/>
                  <a:gd name="T28" fmla="*/ 8 w 20"/>
                  <a:gd name="T29" fmla="*/ 23 h 29"/>
                  <a:gd name="T30" fmla="*/ 20 w 20"/>
                  <a:gd name="T31" fmla="*/ 23 h 29"/>
                  <a:gd name="T32" fmla="*/ 20 w 20"/>
                  <a:gd name="T3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9">
                    <a:moveTo>
                      <a:pt x="20" y="29"/>
                    </a:moveTo>
                    <a:cubicBezTo>
                      <a:pt x="5" y="29"/>
                      <a:pt x="5" y="29"/>
                      <a:pt x="5" y="29"/>
                    </a:cubicBezTo>
                    <a:cubicBezTo>
                      <a:pt x="2" y="29"/>
                      <a:pt x="0" y="28"/>
                      <a:pt x="0" y="25"/>
                    </a:cubicBezTo>
                    <a:cubicBezTo>
                      <a:pt x="0" y="24"/>
                      <a:pt x="1" y="23"/>
                      <a:pt x="4" y="19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2" y="12"/>
                      <a:pt x="13" y="10"/>
                      <a:pt x="13" y="8"/>
                    </a:cubicBezTo>
                    <a:cubicBezTo>
                      <a:pt x="13" y="7"/>
                      <a:pt x="12" y="6"/>
                      <a:pt x="10" y="6"/>
                    </a:cubicBezTo>
                    <a:cubicBezTo>
                      <a:pt x="8" y="6"/>
                      <a:pt x="7" y="7"/>
                      <a:pt x="7" y="9"/>
                    </a:cubicBezTo>
                    <a:cubicBezTo>
                      <a:pt x="7" y="10"/>
                      <a:pt x="8" y="12"/>
                      <a:pt x="9" y="12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2" y="15"/>
                      <a:pt x="1" y="12"/>
                      <a:pt x="1" y="9"/>
                    </a:cubicBezTo>
                    <a:cubicBezTo>
                      <a:pt x="1" y="4"/>
                      <a:pt x="5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13"/>
                      <a:pt x="18" y="15"/>
                      <a:pt x="15" y="17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0" y="23"/>
                      <a:pt x="20" y="23"/>
                      <a:pt x="20" y="23"/>
                    </a:cubicBezTo>
                    <a:lnTo>
                      <a:pt x="20" y="29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4" name="Freeform 197"/>
              <p:cNvSpPr/>
              <p:nvPr/>
            </p:nvSpPr>
            <p:spPr bwMode="auto">
              <a:xfrm>
                <a:off x="1648769" y="3836252"/>
                <a:ext cx="44434" cy="63522"/>
              </a:xfrm>
              <a:custGeom>
                <a:avLst/>
                <a:gdLst>
                  <a:gd name="T0" fmla="*/ 20 w 20"/>
                  <a:gd name="T1" fmla="*/ 29 h 29"/>
                  <a:gd name="T2" fmla="*/ 5 w 20"/>
                  <a:gd name="T3" fmla="*/ 29 h 29"/>
                  <a:gd name="T4" fmla="*/ 0 w 20"/>
                  <a:gd name="T5" fmla="*/ 25 h 29"/>
                  <a:gd name="T6" fmla="*/ 4 w 20"/>
                  <a:gd name="T7" fmla="*/ 19 h 29"/>
                  <a:gd name="T8" fmla="*/ 10 w 20"/>
                  <a:gd name="T9" fmla="*/ 14 h 29"/>
                  <a:gd name="T10" fmla="*/ 14 w 20"/>
                  <a:gd name="T11" fmla="*/ 8 h 29"/>
                  <a:gd name="T12" fmla="*/ 10 w 20"/>
                  <a:gd name="T13" fmla="*/ 6 h 29"/>
                  <a:gd name="T14" fmla="*/ 7 w 20"/>
                  <a:gd name="T15" fmla="*/ 9 h 29"/>
                  <a:gd name="T16" fmla="*/ 9 w 20"/>
                  <a:gd name="T17" fmla="*/ 12 h 29"/>
                  <a:gd name="T18" fmla="*/ 5 w 20"/>
                  <a:gd name="T19" fmla="*/ 16 h 29"/>
                  <a:gd name="T20" fmla="*/ 1 w 20"/>
                  <a:gd name="T21" fmla="*/ 9 h 29"/>
                  <a:gd name="T22" fmla="*/ 10 w 20"/>
                  <a:gd name="T23" fmla="*/ 0 h 29"/>
                  <a:gd name="T24" fmla="*/ 19 w 20"/>
                  <a:gd name="T25" fmla="*/ 9 h 29"/>
                  <a:gd name="T26" fmla="*/ 15 w 20"/>
                  <a:gd name="T27" fmla="*/ 17 h 29"/>
                  <a:gd name="T28" fmla="*/ 9 w 20"/>
                  <a:gd name="T29" fmla="*/ 23 h 29"/>
                  <a:gd name="T30" fmla="*/ 20 w 20"/>
                  <a:gd name="T31" fmla="*/ 23 h 29"/>
                  <a:gd name="T32" fmla="*/ 20 w 20"/>
                  <a:gd name="T3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9">
                    <a:moveTo>
                      <a:pt x="20" y="29"/>
                    </a:moveTo>
                    <a:cubicBezTo>
                      <a:pt x="5" y="29"/>
                      <a:pt x="5" y="29"/>
                      <a:pt x="5" y="29"/>
                    </a:cubicBezTo>
                    <a:cubicBezTo>
                      <a:pt x="2" y="29"/>
                      <a:pt x="0" y="28"/>
                      <a:pt x="0" y="25"/>
                    </a:cubicBezTo>
                    <a:cubicBezTo>
                      <a:pt x="0" y="24"/>
                      <a:pt x="1" y="23"/>
                      <a:pt x="4" y="19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2" y="12"/>
                      <a:pt x="14" y="10"/>
                      <a:pt x="14" y="8"/>
                    </a:cubicBezTo>
                    <a:cubicBezTo>
                      <a:pt x="14" y="7"/>
                      <a:pt x="12" y="6"/>
                      <a:pt x="10" y="6"/>
                    </a:cubicBezTo>
                    <a:cubicBezTo>
                      <a:pt x="8" y="6"/>
                      <a:pt x="7" y="7"/>
                      <a:pt x="7" y="9"/>
                    </a:cubicBezTo>
                    <a:cubicBezTo>
                      <a:pt x="7" y="10"/>
                      <a:pt x="8" y="12"/>
                      <a:pt x="9" y="12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2" y="15"/>
                      <a:pt x="1" y="12"/>
                      <a:pt x="1" y="9"/>
                    </a:cubicBezTo>
                    <a:cubicBezTo>
                      <a:pt x="1" y="4"/>
                      <a:pt x="5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13"/>
                      <a:pt x="18" y="15"/>
                      <a:pt x="15" y="17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20" y="23"/>
                      <a:pt x="20" y="23"/>
                      <a:pt x="20" y="23"/>
                    </a:cubicBezTo>
                    <a:lnTo>
                      <a:pt x="20" y="29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5" name="Freeform 198"/>
              <p:cNvSpPr/>
              <p:nvPr/>
            </p:nvSpPr>
            <p:spPr bwMode="auto">
              <a:xfrm>
                <a:off x="1699550" y="3837841"/>
                <a:ext cx="42847" cy="61933"/>
              </a:xfrm>
              <a:custGeom>
                <a:avLst/>
                <a:gdLst>
                  <a:gd name="T0" fmla="*/ 0 w 19"/>
                  <a:gd name="T1" fmla="*/ 22 h 28"/>
                  <a:gd name="T2" fmla="*/ 9 w 19"/>
                  <a:gd name="T3" fmla="*/ 22 h 28"/>
                  <a:gd name="T4" fmla="*/ 13 w 19"/>
                  <a:gd name="T5" fmla="*/ 19 h 28"/>
                  <a:gd name="T6" fmla="*/ 9 w 19"/>
                  <a:gd name="T7" fmla="*/ 15 h 28"/>
                  <a:gd name="T8" fmla="*/ 3 w 19"/>
                  <a:gd name="T9" fmla="*/ 15 h 28"/>
                  <a:gd name="T10" fmla="*/ 3 w 19"/>
                  <a:gd name="T11" fmla="*/ 12 h 28"/>
                  <a:gd name="T12" fmla="*/ 11 w 19"/>
                  <a:gd name="T13" fmla="*/ 5 h 28"/>
                  <a:gd name="T14" fmla="*/ 11 w 19"/>
                  <a:gd name="T15" fmla="*/ 5 h 28"/>
                  <a:gd name="T16" fmla="*/ 1 w 19"/>
                  <a:gd name="T17" fmla="*/ 5 h 28"/>
                  <a:gd name="T18" fmla="*/ 1 w 19"/>
                  <a:gd name="T19" fmla="*/ 0 h 28"/>
                  <a:gd name="T20" fmla="*/ 12 w 19"/>
                  <a:gd name="T21" fmla="*/ 0 h 28"/>
                  <a:gd name="T22" fmla="*/ 18 w 19"/>
                  <a:gd name="T23" fmla="*/ 4 h 28"/>
                  <a:gd name="T24" fmla="*/ 12 w 19"/>
                  <a:gd name="T25" fmla="*/ 11 h 28"/>
                  <a:gd name="T26" fmla="*/ 19 w 19"/>
                  <a:gd name="T27" fmla="*/ 19 h 28"/>
                  <a:gd name="T28" fmla="*/ 9 w 19"/>
                  <a:gd name="T29" fmla="*/ 28 h 28"/>
                  <a:gd name="T30" fmla="*/ 0 w 19"/>
                  <a:gd name="T31" fmla="*/ 28 h 28"/>
                  <a:gd name="T32" fmla="*/ 0 w 19"/>
                  <a:gd name="T33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8">
                    <a:moveTo>
                      <a:pt x="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11" y="22"/>
                      <a:pt x="13" y="21"/>
                      <a:pt x="13" y="19"/>
                    </a:cubicBezTo>
                    <a:cubicBezTo>
                      <a:pt x="13" y="16"/>
                      <a:pt x="11" y="15"/>
                      <a:pt x="9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6" y="0"/>
                      <a:pt x="18" y="2"/>
                      <a:pt x="18" y="4"/>
                    </a:cubicBezTo>
                    <a:cubicBezTo>
                      <a:pt x="18" y="7"/>
                      <a:pt x="14" y="9"/>
                      <a:pt x="12" y="11"/>
                    </a:cubicBezTo>
                    <a:cubicBezTo>
                      <a:pt x="16" y="12"/>
                      <a:pt x="19" y="15"/>
                      <a:pt x="19" y="19"/>
                    </a:cubicBezTo>
                    <a:cubicBezTo>
                      <a:pt x="19" y="26"/>
                      <a:pt x="15" y="28"/>
                      <a:pt x="9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6" name="Freeform 199"/>
              <p:cNvSpPr/>
              <p:nvPr/>
            </p:nvSpPr>
            <p:spPr bwMode="auto">
              <a:xfrm>
                <a:off x="1807461" y="3836252"/>
                <a:ext cx="44434" cy="63522"/>
              </a:xfrm>
              <a:custGeom>
                <a:avLst/>
                <a:gdLst>
                  <a:gd name="T0" fmla="*/ 20 w 20"/>
                  <a:gd name="T1" fmla="*/ 29 h 29"/>
                  <a:gd name="T2" fmla="*/ 5 w 20"/>
                  <a:gd name="T3" fmla="*/ 29 h 29"/>
                  <a:gd name="T4" fmla="*/ 0 w 20"/>
                  <a:gd name="T5" fmla="*/ 25 h 29"/>
                  <a:gd name="T6" fmla="*/ 4 w 20"/>
                  <a:gd name="T7" fmla="*/ 19 h 29"/>
                  <a:gd name="T8" fmla="*/ 10 w 20"/>
                  <a:gd name="T9" fmla="*/ 14 h 29"/>
                  <a:gd name="T10" fmla="*/ 13 w 20"/>
                  <a:gd name="T11" fmla="*/ 8 h 29"/>
                  <a:gd name="T12" fmla="*/ 10 w 20"/>
                  <a:gd name="T13" fmla="*/ 6 h 29"/>
                  <a:gd name="T14" fmla="*/ 7 w 20"/>
                  <a:gd name="T15" fmla="*/ 9 h 29"/>
                  <a:gd name="T16" fmla="*/ 9 w 20"/>
                  <a:gd name="T17" fmla="*/ 12 h 29"/>
                  <a:gd name="T18" fmla="*/ 5 w 20"/>
                  <a:gd name="T19" fmla="*/ 16 h 29"/>
                  <a:gd name="T20" fmla="*/ 1 w 20"/>
                  <a:gd name="T21" fmla="*/ 9 h 29"/>
                  <a:gd name="T22" fmla="*/ 10 w 20"/>
                  <a:gd name="T23" fmla="*/ 0 h 29"/>
                  <a:gd name="T24" fmla="*/ 19 w 20"/>
                  <a:gd name="T25" fmla="*/ 9 h 29"/>
                  <a:gd name="T26" fmla="*/ 15 w 20"/>
                  <a:gd name="T27" fmla="*/ 17 h 29"/>
                  <a:gd name="T28" fmla="*/ 8 w 20"/>
                  <a:gd name="T29" fmla="*/ 23 h 29"/>
                  <a:gd name="T30" fmla="*/ 20 w 20"/>
                  <a:gd name="T31" fmla="*/ 23 h 29"/>
                  <a:gd name="T32" fmla="*/ 20 w 20"/>
                  <a:gd name="T3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9">
                    <a:moveTo>
                      <a:pt x="20" y="29"/>
                    </a:moveTo>
                    <a:cubicBezTo>
                      <a:pt x="5" y="29"/>
                      <a:pt x="5" y="29"/>
                      <a:pt x="5" y="29"/>
                    </a:cubicBezTo>
                    <a:cubicBezTo>
                      <a:pt x="2" y="29"/>
                      <a:pt x="0" y="28"/>
                      <a:pt x="0" y="25"/>
                    </a:cubicBezTo>
                    <a:cubicBezTo>
                      <a:pt x="0" y="24"/>
                      <a:pt x="1" y="23"/>
                      <a:pt x="4" y="19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2" y="12"/>
                      <a:pt x="13" y="10"/>
                      <a:pt x="13" y="8"/>
                    </a:cubicBezTo>
                    <a:cubicBezTo>
                      <a:pt x="13" y="7"/>
                      <a:pt x="12" y="6"/>
                      <a:pt x="10" y="6"/>
                    </a:cubicBezTo>
                    <a:cubicBezTo>
                      <a:pt x="8" y="6"/>
                      <a:pt x="7" y="7"/>
                      <a:pt x="7" y="9"/>
                    </a:cubicBezTo>
                    <a:cubicBezTo>
                      <a:pt x="7" y="10"/>
                      <a:pt x="8" y="12"/>
                      <a:pt x="9" y="12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2" y="15"/>
                      <a:pt x="1" y="12"/>
                      <a:pt x="1" y="9"/>
                    </a:cubicBezTo>
                    <a:cubicBezTo>
                      <a:pt x="1" y="4"/>
                      <a:pt x="5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13"/>
                      <a:pt x="18" y="15"/>
                      <a:pt x="15" y="17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0" y="23"/>
                      <a:pt x="20" y="23"/>
                      <a:pt x="20" y="23"/>
                    </a:cubicBezTo>
                    <a:lnTo>
                      <a:pt x="20" y="29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7" name="Freeform 200"/>
              <p:cNvSpPr/>
              <p:nvPr/>
            </p:nvSpPr>
            <p:spPr bwMode="auto">
              <a:xfrm>
                <a:off x="1851895" y="3836252"/>
                <a:ext cx="47608" cy="63522"/>
              </a:xfrm>
              <a:custGeom>
                <a:avLst/>
                <a:gdLst>
                  <a:gd name="T0" fmla="*/ 16 w 21"/>
                  <a:gd name="T1" fmla="*/ 1 h 29"/>
                  <a:gd name="T2" fmla="*/ 6 w 21"/>
                  <a:gd name="T3" fmla="*/ 17 h 29"/>
                  <a:gd name="T4" fmla="*/ 12 w 21"/>
                  <a:gd name="T5" fmla="*/ 17 h 29"/>
                  <a:gd name="T6" fmla="*/ 12 w 21"/>
                  <a:gd name="T7" fmla="*/ 10 h 29"/>
                  <a:gd name="T8" fmla="*/ 17 w 21"/>
                  <a:gd name="T9" fmla="*/ 1 h 29"/>
                  <a:gd name="T10" fmla="*/ 18 w 21"/>
                  <a:gd name="T11" fmla="*/ 0 h 29"/>
                  <a:gd name="T12" fmla="*/ 18 w 21"/>
                  <a:gd name="T13" fmla="*/ 1 h 29"/>
                  <a:gd name="T14" fmla="*/ 18 w 21"/>
                  <a:gd name="T15" fmla="*/ 17 h 29"/>
                  <a:gd name="T16" fmla="*/ 21 w 21"/>
                  <a:gd name="T17" fmla="*/ 17 h 29"/>
                  <a:gd name="T18" fmla="*/ 21 w 21"/>
                  <a:gd name="T19" fmla="*/ 23 h 29"/>
                  <a:gd name="T20" fmla="*/ 18 w 21"/>
                  <a:gd name="T21" fmla="*/ 23 h 29"/>
                  <a:gd name="T22" fmla="*/ 18 w 21"/>
                  <a:gd name="T23" fmla="*/ 29 h 29"/>
                  <a:gd name="T24" fmla="*/ 12 w 21"/>
                  <a:gd name="T25" fmla="*/ 29 h 29"/>
                  <a:gd name="T26" fmla="*/ 12 w 21"/>
                  <a:gd name="T27" fmla="*/ 23 h 29"/>
                  <a:gd name="T28" fmla="*/ 4 w 21"/>
                  <a:gd name="T29" fmla="*/ 23 h 29"/>
                  <a:gd name="T30" fmla="*/ 0 w 21"/>
                  <a:gd name="T31" fmla="*/ 19 h 29"/>
                  <a:gd name="T32" fmla="*/ 2 w 21"/>
                  <a:gd name="T33" fmla="*/ 15 h 29"/>
                  <a:gd name="T34" fmla="*/ 10 w 21"/>
                  <a:gd name="T35" fmla="*/ 1 h 29"/>
                  <a:gd name="T36" fmla="*/ 16 w 21"/>
                  <a:gd name="T37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" h="29">
                    <a:moveTo>
                      <a:pt x="16" y="1"/>
                    </a:moveTo>
                    <a:cubicBezTo>
                      <a:pt x="6" y="17"/>
                      <a:pt x="6" y="17"/>
                      <a:pt x="6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1"/>
                      <a:pt x="18" y="0"/>
                      <a:pt x="18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2" y="23"/>
                      <a:pt x="0" y="22"/>
                      <a:pt x="0" y="19"/>
                    </a:cubicBezTo>
                    <a:cubicBezTo>
                      <a:pt x="0" y="17"/>
                      <a:pt x="1" y="16"/>
                      <a:pt x="2" y="15"/>
                    </a:cubicBezTo>
                    <a:cubicBezTo>
                      <a:pt x="10" y="1"/>
                      <a:pt x="10" y="1"/>
                      <a:pt x="10" y="1"/>
                    </a:cubicBezTo>
                    <a:lnTo>
                      <a:pt x="16" y="1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8" name="Freeform 201"/>
              <p:cNvSpPr/>
              <p:nvPr/>
            </p:nvSpPr>
            <p:spPr bwMode="auto">
              <a:xfrm>
                <a:off x="1961393" y="3836252"/>
                <a:ext cx="44434" cy="63522"/>
              </a:xfrm>
              <a:custGeom>
                <a:avLst/>
                <a:gdLst>
                  <a:gd name="T0" fmla="*/ 20 w 20"/>
                  <a:gd name="T1" fmla="*/ 29 h 29"/>
                  <a:gd name="T2" fmla="*/ 4 w 20"/>
                  <a:gd name="T3" fmla="*/ 29 h 29"/>
                  <a:gd name="T4" fmla="*/ 0 w 20"/>
                  <a:gd name="T5" fmla="*/ 25 h 29"/>
                  <a:gd name="T6" fmla="*/ 4 w 20"/>
                  <a:gd name="T7" fmla="*/ 19 h 29"/>
                  <a:gd name="T8" fmla="*/ 10 w 20"/>
                  <a:gd name="T9" fmla="*/ 14 h 29"/>
                  <a:gd name="T10" fmla="*/ 13 w 20"/>
                  <a:gd name="T11" fmla="*/ 8 h 29"/>
                  <a:gd name="T12" fmla="*/ 10 w 20"/>
                  <a:gd name="T13" fmla="*/ 6 h 29"/>
                  <a:gd name="T14" fmla="*/ 6 w 20"/>
                  <a:gd name="T15" fmla="*/ 9 h 29"/>
                  <a:gd name="T16" fmla="*/ 9 w 20"/>
                  <a:gd name="T17" fmla="*/ 12 h 29"/>
                  <a:gd name="T18" fmla="*/ 4 w 20"/>
                  <a:gd name="T19" fmla="*/ 16 h 29"/>
                  <a:gd name="T20" fmla="*/ 0 w 20"/>
                  <a:gd name="T21" fmla="*/ 9 h 29"/>
                  <a:gd name="T22" fmla="*/ 10 w 20"/>
                  <a:gd name="T23" fmla="*/ 0 h 29"/>
                  <a:gd name="T24" fmla="*/ 19 w 20"/>
                  <a:gd name="T25" fmla="*/ 9 h 29"/>
                  <a:gd name="T26" fmla="*/ 14 w 20"/>
                  <a:gd name="T27" fmla="*/ 17 h 29"/>
                  <a:gd name="T28" fmla="*/ 8 w 20"/>
                  <a:gd name="T29" fmla="*/ 23 h 29"/>
                  <a:gd name="T30" fmla="*/ 20 w 20"/>
                  <a:gd name="T31" fmla="*/ 23 h 29"/>
                  <a:gd name="T32" fmla="*/ 20 w 20"/>
                  <a:gd name="T3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9">
                    <a:moveTo>
                      <a:pt x="20" y="29"/>
                    </a:moveTo>
                    <a:cubicBezTo>
                      <a:pt x="4" y="29"/>
                      <a:pt x="4" y="29"/>
                      <a:pt x="4" y="29"/>
                    </a:cubicBezTo>
                    <a:cubicBezTo>
                      <a:pt x="2" y="29"/>
                      <a:pt x="0" y="28"/>
                      <a:pt x="0" y="25"/>
                    </a:cubicBezTo>
                    <a:cubicBezTo>
                      <a:pt x="0" y="24"/>
                      <a:pt x="0" y="23"/>
                      <a:pt x="4" y="19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2" y="12"/>
                      <a:pt x="13" y="10"/>
                      <a:pt x="13" y="8"/>
                    </a:cubicBezTo>
                    <a:cubicBezTo>
                      <a:pt x="13" y="7"/>
                      <a:pt x="12" y="6"/>
                      <a:pt x="10" y="6"/>
                    </a:cubicBezTo>
                    <a:cubicBezTo>
                      <a:pt x="7" y="6"/>
                      <a:pt x="6" y="7"/>
                      <a:pt x="6" y="9"/>
                    </a:cubicBezTo>
                    <a:cubicBezTo>
                      <a:pt x="6" y="10"/>
                      <a:pt x="7" y="12"/>
                      <a:pt x="9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5"/>
                      <a:pt x="0" y="12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13"/>
                      <a:pt x="17" y="15"/>
                      <a:pt x="14" y="17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0" y="23"/>
                      <a:pt x="20" y="23"/>
                      <a:pt x="20" y="23"/>
                    </a:cubicBezTo>
                    <a:lnTo>
                      <a:pt x="20" y="29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9" name="Freeform 202"/>
              <p:cNvSpPr/>
              <p:nvPr/>
            </p:nvSpPr>
            <p:spPr bwMode="auto">
              <a:xfrm>
                <a:off x="2010588" y="3837841"/>
                <a:ext cx="39674" cy="61933"/>
              </a:xfrm>
              <a:custGeom>
                <a:avLst/>
                <a:gdLst>
                  <a:gd name="T0" fmla="*/ 16 w 18"/>
                  <a:gd name="T1" fmla="*/ 5 h 28"/>
                  <a:gd name="T2" fmla="*/ 6 w 18"/>
                  <a:gd name="T3" fmla="*/ 5 h 28"/>
                  <a:gd name="T4" fmla="*/ 6 w 18"/>
                  <a:gd name="T5" fmla="*/ 9 h 28"/>
                  <a:gd name="T6" fmla="*/ 10 w 18"/>
                  <a:gd name="T7" fmla="*/ 9 h 28"/>
                  <a:gd name="T8" fmla="*/ 18 w 18"/>
                  <a:gd name="T9" fmla="*/ 19 h 28"/>
                  <a:gd name="T10" fmla="*/ 10 w 18"/>
                  <a:gd name="T11" fmla="*/ 28 h 28"/>
                  <a:gd name="T12" fmla="*/ 0 w 18"/>
                  <a:gd name="T13" fmla="*/ 28 h 28"/>
                  <a:gd name="T14" fmla="*/ 0 w 18"/>
                  <a:gd name="T15" fmla="*/ 22 h 28"/>
                  <a:gd name="T16" fmla="*/ 7 w 18"/>
                  <a:gd name="T17" fmla="*/ 22 h 28"/>
                  <a:gd name="T18" fmla="*/ 12 w 18"/>
                  <a:gd name="T19" fmla="*/ 19 h 28"/>
                  <a:gd name="T20" fmla="*/ 7 w 18"/>
                  <a:gd name="T21" fmla="*/ 15 h 28"/>
                  <a:gd name="T22" fmla="*/ 0 w 18"/>
                  <a:gd name="T23" fmla="*/ 15 h 28"/>
                  <a:gd name="T24" fmla="*/ 0 w 18"/>
                  <a:gd name="T25" fmla="*/ 0 h 28"/>
                  <a:gd name="T26" fmla="*/ 16 w 18"/>
                  <a:gd name="T27" fmla="*/ 0 h 28"/>
                  <a:gd name="T28" fmla="*/ 16 w 18"/>
                  <a:gd name="T29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28">
                    <a:moveTo>
                      <a:pt x="16" y="5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4" y="9"/>
                      <a:pt x="18" y="13"/>
                      <a:pt x="18" y="19"/>
                    </a:cubicBezTo>
                    <a:cubicBezTo>
                      <a:pt x="18" y="25"/>
                      <a:pt x="14" y="28"/>
                      <a:pt x="1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10" y="22"/>
                      <a:pt x="12" y="22"/>
                      <a:pt x="12" y="19"/>
                    </a:cubicBezTo>
                    <a:cubicBezTo>
                      <a:pt x="12" y="15"/>
                      <a:pt x="10" y="15"/>
                      <a:pt x="7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6" y="5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0" name="Freeform 203"/>
              <p:cNvSpPr/>
              <p:nvPr/>
            </p:nvSpPr>
            <p:spPr bwMode="auto">
              <a:xfrm>
                <a:off x="2118498" y="3836252"/>
                <a:ext cx="42847" cy="63522"/>
              </a:xfrm>
              <a:custGeom>
                <a:avLst/>
                <a:gdLst>
                  <a:gd name="T0" fmla="*/ 19 w 19"/>
                  <a:gd name="T1" fmla="*/ 29 h 29"/>
                  <a:gd name="T2" fmla="*/ 4 w 19"/>
                  <a:gd name="T3" fmla="*/ 29 h 29"/>
                  <a:gd name="T4" fmla="*/ 0 w 19"/>
                  <a:gd name="T5" fmla="*/ 25 h 29"/>
                  <a:gd name="T6" fmla="*/ 4 w 19"/>
                  <a:gd name="T7" fmla="*/ 19 h 29"/>
                  <a:gd name="T8" fmla="*/ 9 w 19"/>
                  <a:gd name="T9" fmla="*/ 14 h 29"/>
                  <a:gd name="T10" fmla="*/ 13 w 19"/>
                  <a:gd name="T11" fmla="*/ 8 h 29"/>
                  <a:gd name="T12" fmla="*/ 9 w 19"/>
                  <a:gd name="T13" fmla="*/ 6 h 29"/>
                  <a:gd name="T14" fmla="*/ 6 w 19"/>
                  <a:gd name="T15" fmla="*/ 9 h 29"/>
                  <a:gd name="T16" fmla="*/ 8 w 19"/>
                  <a:gd name="T17" fmla="*/ 12 h 29"/>
                  <a:gd name="T18" fmla="*/ 4 w 19"/>
                  <a:gd name="T19" fmla="*/ 16 h 29"/>
                  <a:gd name="T20" fmla="*/ 0 w 19"/>
                  <a:gd name="T21" fmla="*/ 9 h 29"/>
                  <a:gd name="T22" fmla="*/ 9 w 19"/>
                  <a:gd name="T23" fmla="*/ 0 h 29"/>
                  <a:gd name="T24" fmla="*/ 19 w 19"/>
                  <a:gd name="T25" fmla="*/ 9 h 29"/>
                  <a:gd name="T26" fmla="*/ 14 w 19"/>
                  <a:gd name="T27" fmla="*/ 17 h 29"/>
                  <a:gd name="T28" fmla="*/ 8 w 19"/>
                  <a:gd name="T29" fmla="*/ 23 h 29"/>
                  <a:gd name="T30" fmla="*/ 19 w 19"/>
                  <a:gd name="T31" fmla="*/ 23 h 29"/>
                  <a:gd name="T32" fmla="*/ 19 w 19"/>
                  <a:gd name="T3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9">
                    <a:moveTo>
                      <a:pt x="19" y="29"/>
                    </a:moveTo>
                    <a:cubicBezTo>
                      <a:pt x="4" y="29"/>
                      <a:pt x="4" y="29"/>
                      <a:pt x="4" y="29"/>
                    </a:cubicBezTo>
                    <a:cubicBezTo>
                      <a:pt x="2" y="29"/>
                      <a:pt x="0" y="28"/>
                      <a:pt x="0" y="25"/>
                    </a:cubicBezTo>
                    <a:cubicBezTo>
                      <a:pt x="0" y="24"/>
                      <a:pt x="0" y="23"/>
                      <a:pt x="4" y="19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1" y="12"/>
                      <a:pt x="13" y="10"/>
                      <a:pt x="13" y="8"/>
                    </a:cubicBezTo>
                    <a:cubicBezTo>
                      <a:pt x="13" y="7"/>
                      <a:pt x="12" y="6"/>
                      <a:pt x="9" y="6"/>
                    </a:cubicBezTo>
                    <a:cubicBezTo>
                      <a:pt x="7" y="6"/>
                      <a:pt x="6" y="7"/>
                      <a:pt x="6" y="9"/>
                    </a:cubicBezTo>
                    <a:cubicBezTo>
                      <a:pt x="6" y="10"/>
                      <a:pt x="7" y="12"/>
                      <a:pt x="8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" y="15"/>
                      <a:pt x="0" y="12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" y="0"/>
                      <a:pt x="19" y="4"/>
                      <a:pt x="19" y="9"/>
                    </a:cubicBezTo>
                    <a:cubicBezTo>
                      <a:pt x="19" y="13"/>
                      <a:pt x="17" y="15"/>
                      <a:pt x="14" y="17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19" y="23"/>
                      <a:pt x="19" y="23"/>
                      <a:pt x="19" y="23"/>
                    </a:cubicBezTo>
                    <a:lnTo>
                      <a:pt x="19" y="29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1" name="Freeform 204"/>
              <p:cNvSpPr/>
              <p:nvPr/>
            </p:nvSpPr>
            <p:spPr bwMode="auto">
              <a:xfrm>
                <a:off x="2166106" y="3837841"/>
                <a:ext cx="44434" cy="61933"/>
              </a:xfrm>
              <a:custGeom>
                <a:avLst/>
                <a:gdLst>
                  <a:gd name="T0" fmla="*/ 16 w 20"/>
                  <a:gd name="T1" fmla="*/ 0 h 28"/>
                  <a:gd name="T2" fmla="*/ 7 w 20"/>
                  <a:gd name="T3" fmla="*/ 15 h 28"/>
                  <a:gd name="T4" fmla="*/ 6 w 20"/>
                  <a:gd name="T5" fmla="*/ 18 h 28"/>
                  <a:gd name="T6" fmla="*/ 10 w 20"/>
                  <a:gd name="T7" fmla="*/ 22 h 28"/>
                  <a:gd name="T8" fmla="*/ 14 w 20"/>
                  <a:gd name="T9" fmla="*/ 18 h 28"/>
                  <a:gd name="T10" fmla="*/ 9 w 20"/>
                  <a:gd name="T11" fmla="*/ 14 h 28"/>
                  <a:gd name="T12" fmla="*/ 12 w 20"/>
                  <a:gd name="T13" fmla="*/ 9 h 28"/>
                  <a:gd name="T14" fmla="*/ 20 w 20"/>
                  <a:gd name="T15" fmla="*/ 18 h 28"/>
                  <a:gd name="T16" fmla="*/ 10 w 20"/>
                  <a:gd name="T17" fmla="*/ 28 h 28"/>
                  <a:gd name="T18" fmla="*/ 0 w 20"/>
                  <a:gd name="T19" fmla="*/ 18 h 28"/>
                  <a:gd name="T20" fmla="*/ 2 w 20"/>
                  <a:gd name="T21" fmla="*/ 12 h 28"/>
                  <a:gd name="T22" fmla="*/ 9 w 20"/>
                  <a:gd name="T23" fmla="*/ 0 h 28"/>
                  <a:gd name="T24" fmla="*/ 16 w 20"/>
                  <a:gd name="T2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8">
                    <a:moveTo>
                      <a:pt x="16" y="0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6" y="16"/>
                      <a:pt x="6" y="17"/>
                      <a:pt x="6" y="18"/>
                    </a:cubicBezTo>
                    <a:cubicBezTo>
                      <a:pt x="6" y="21"/>
                      <a:pt x="7" y="22"/>
                      <a:pt x="10" y="22"/>
                    </a:cubicBezTo>
                    <a:cubicBezTo>
                      <a:pt x="12" y="22"/>
                      <a:pt x="14" y="21"/>
                      <a:pt x="14" y="18"/>
                    </a:cubicBezTo>
                    <a:cubicBezTo>
                      <a:pt x="14" y="16"/>
                      <a:pt x="12" y="14"/>
                      <a:pt x="9" y="14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7" y="10"/>
                      <a:pt x="20" y="14"/>
                      <a:pt x="20" y="18"/>
                    </a:cubicBezTo>
                    <a:cubicBezTo>
                      <a:pt x="20" y="24"/>
                      <a:pt x="16" y="28"/>
                      <a:pt x="10" y="28"/>
                    </a:cubicBezTo>
                    <a:cubicBezTo>
                      <a:pt x="4" y="28"/>
                      <a:pt x="0" y="24"/>
                      <a:pt x="0" y="18"/>
                    </a:cubicBezTo>
                    <a:cubicBezTo>
                      <a:pt x="0" y="16"/>
                      <a:pt x="1" y="14"/>
                      <a:pt x="2" y="12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2" name="Freeform 205"/>
              <p:cNvSpPr/>
              <p:nvPr/>
            </p:nvSpPr>
            <p:spPr bwMode="auto">
              <a:xfrm>
                <a:off x="2277191" y="3836252"/>
                <a:ext cx="44434" cy="63522"/>
              </a:xfrm>
              <a:custGeom>
                <a:avLst/>
                <a:gdLst>
                  <a:gd name="T0" fmla="*/ 20 w 20"/>
                  <a:gd name="T1" fmla="*/ 29 h 29"/>
                  <a:gd name="T2" fmla="*/ 4 w 20"/>
                  <a:gd name="T3" fmla="*/ 29 h 29"/>
                  <a:gd name="T4" fmla="*/ 0 w 20"/>
                  <a:gd name="T5" fmla="*/ 25 h 29"/>
                  <a:gd name="T6" fmla="*/ 4 w 20"/>
                  <a:gd name="T7" fmla="*/ 19 h 29"/>
                  <a:gd name="T8" fmla="*/ 10 w 20"/>
                  <a:gd name="T9" fmla="*/ 14 h 29"/>
                  <a:gd name="T10" fmla="*/ 13 w 20"/>
                  <a:gd name="T11" fmla="*/ 8 h 29"/>
                  <a:gd name="T12" fmla="*/ 10 w 20"/>
                  <a:gd name="T13" fmla="*/ 6 h 29"/>
                  <a:gd name="T14" fmla="*/ 6 w 20"/>
                  <a:gd name="T15" fmla="*/ 9 h 29"/>
                  <a:gd name="T16" fmla="*/ 9 w 20"/>
                  <a:gd name="T17" fmla="*/ 12 h 29"/>
                  <a:gd name="T18" fmla="*/ 5 w 20"/>
                  <a:gd name="T19" fmla="*/ 16 h 29"/>
                  <a:gd name="T20" fmla="*/ 0 w 20"/>
                  <a:gd name="T21" fmla="*/ 9 h 29"/>
                  <a:gd name="T22" fmla="*/ 10 w 20"/>
                  <a:gd name="T23" fmla="*/ 0 h 29"/>
                  <a:gd name="T24" fmla="*/ 19 w 20"/>
                  <a:gd name="T25" fmla="*/ 9 h 29"/>
                  <a:gd name="T26" fmla="*/ 15 w 20"/>
                  <a:gd name="T27" fmla="*/ 17 h 29"/>
                  <a:gd name="T28" fmla="*/ 8 w 20"/>
                  <a:gd name="T29" fmla="*/ 23 h 29"/>
                  <a:gd name="T30" fmla="*/ 20 w 20"/>
                  <a:gd name="T31" fmla="*/ 23 h 29"/>
                  <a:gd name="T32" fmla="*/ 20 w 20"/>
                  <a:gd name="T3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9">
                    <a:moveTo>
                      <a:pt x="20" y="29"/>
                    </a:moveTo>
                    <a:cubicBezTo>
                      <a:pt x="4" y="29"/>
                      <a:pt x="4" y="29"/>
                      <a:pt x="4" y="29"/>
                    </a:cubicBezTo>
                    <a:cubicBezTo>
                      <a:pt x="2" y="29"/>
                      <a:pt x="0" y="28"/>
                      <a:pt x="0" y="25"/>
                    </a:cubicBezTo>
                    <a:cubicBezTo>
                      <a:pt x="0" y="24"/>
                      <a:pt x="0" y="23"/>
                      <a:pt x="4" y="19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2" y="12"/>
                      <a:pt x="13" y="10"/>
                      <a:pt x="13" y="8"/>
                    </a:cubicBezTo>
                    <a:cubicBezTo>
                      <a:pt x="13" y="7"/>
                      <a:pt x="12" y="6"/>
                      <a:pt x="10" y="6"/>
                    </a:cubicBezTo>
                    <a:cubicBezTo>
                      <a:pt x="7" y="6"/>
                      <a:pt x="6" y="7"/>
                      <a:pt x="6" y="9"/>
                    </a:cubicBezTo>
                    <a:cubicBezTo>
                      <a:pt x="6" y="10"/>
                      <a:pt x="7" y="12"/>
                      <a:pt x="9" y="12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2" y="15"/>
                      <a:pt x="0" y="12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13"/>
                      <a:pt x="17" y="15"/>
                      <a:pt x="15" y="17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0" y="23"/>
                      <a:pt x="20" y="23"/>
                      <a:pt x="20" y="23"/>
                    </a:cubicBezTo>
                    <a:lnTo>
                      <a:pt x="20" y="29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3" name="Freeform 206"/>
              <p:cNvSpPr/>
              <p:nvPr/>
            </p:nvSpPr>
            <p:spPr bwMode="auto">
              <a:xfrm>
                <a:off x="2321625" y="3837841"/>
                <a:ext cx="41260" cy="61933"/>
              </a:xfrm>
              <a:custGeom>
                <a:avLst/>
                <a:gdLst>
                  <a:gd name="T0" fmla="*/ 0 w 18"/>
                  <a:gd name="T1" fmla="*/ 0 h 28"/>
                  <a:gd name="T2" fmla="*/ 14 w 18"/>
                  <a:gd name="T3" fmla="*/ 0 h 28"/>
                  <a:gd name="T4" fmla="*/ 18 w 18"/>
                  <a:gd name="T5" fmla="*/ 3 h 28"/>
                  <a:gd name="T6" fmla="*/ 17 w 18"/>
                  <a:gd name="T7" fmla="*/ 7 h 28"/>
                  <a:gd name="T8" fmla="*/ 10 w 18"/>
                  <a:gd name="T9" fmla="*/ 28 h 28"/>
                  <a:gd name="T10" fmla="*/ 4 w 18"/>
                  <a:gd name="T11" fmla="*/ 28 h 28"/>
                  <a:gd name="T12" fmla="*/ 12 w 18"/>
                  <a:gd name="T13" fmla="*/ 5 h 28"/>
                  <a:gd name="T14" fmla="*/ 0 w 18"/>
                  <a:gd name="T15" fmla="*/ 5 h 28"/>
                  <a:gd name="T16" fmla="*/ 0 w 18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8">
                    <a:moveTo>
                      <a:pt x="0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8" y="1"/>
                      <a:pt x="18" y="3"/>
                    </a:cubicBezTo>
                    <a:cubicBezTo>
                      <a:pt x="18" y="4"/>
                      <a:pt x="18" y="6"/>
                      <a:pt x="17" y="7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4" name="Freeform 207"/>
              <p:cNvSpPr/>
              <p:nvPr/>
            </p:nvSpPr>
            <p:spPr bwMode="auto">
              <a:xfrm>
                <a:off x="2432710" y="3836252"/>
                <a:ext cx="44434" cy="63522"/>
              </a:xfrm>
              <a:custGeom>
                <a:avLst/>
                <a:gdLst>
                  <a:gd name="T0" fmla="*/ 20 w 20"/>
                  <a:gd name="T1" fmla="*/ 29 h 29"/>
                  <a:gd name="T2" fmla="*/ 4 w 20"/>
                  <a:gd name="T3" fmla="*/ 29 h 29"/>
                  <a:gd name="T4" fmla="*/ 0 w 20"/>
                  <a:gd name="T5" fmla="*/ 25 h 29"/>
                  <a:gd name="T6" fmla="*/ 4 w 20"/>
                  <a:gd name="T7" fmla="*/ 19 h 29"/>
                  <a:gd name="T8" fmla="*/ 10 w 20"/>
                  <a:gd name="T9" fmla="*/ 14 h 29"/>
                  <a:gd name="T10" fmla="*/ 13 w 20"/>
                  <a:gd name="T11" fmla="*/ 8 h 29"/>
                  <a:gd name="T12" fmla="*/ 10 w 20"/>
                  <a:gd name="T13" fmla="*/ 6 h 29"/>
                  <a:gd name="T14" fmla="*/ 6 w 20"/>
                  <a:gd name="T15" fmla="*/ 9 h 29"/>
                  <a:gd name="T16" fmla="*/ 9 w 20"/>
                  <a:gd name="T17" fmla="*/ 12 h 29"/>
                  <a:gd name="T18" fmla="*/ 4 w 20"/>
                  <a:gd name="T19" fmla="*/ 16 h 29"/>
                  <a:gd name="T20" fmla="*/ 0 w 20"/>
                  <a:gd name="T21" fmla="*/ 9 h 29"/>
                  <a:gd name="T22" fmla="*/ 10 w 20"/>
                  <a:gd name="T23" fmla="*/ 0 h 29"/>
                  <a:gd name="T24" fmla="*/ 19 w 20"/>
                  <a:gd name="T25" fmla="*/ 9 h 29"/>
                  <a:gd name="T26" fmla="*/ 14 w 20"/>
                  <a:gd name="T27" fmla="*/ 17 h 29"/>
                  <a:gd name="T28" fmla="*/ 8 w 20"/>
                  <a:gd name="T29" fmla="*/ 23 h 29"/>
                  <a:gd name="T30" fmla="*/ 20 w 20"/>
                  <a:gd name="T31" fmla="*/ 23 h 29"/>
                  <a:gd name="T32" fmla="*/ 20 w 20"/>
                  <a:gd name="T3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9">
                    <a:moveTo>
                      <a:pt x="20" y="29"/>
                    </a:moveTo>
                    <a:cubicBezTo>
                      <a:pt x="4" y="29"/>
                      <a:pt x="4" y="29"/>
                      <a:pt x="4" y="29"/>
                    </a:cubicBezTo>
                    <a:cubicBezTo>
                      <a:pt x="2" y="29"/>
                      <a:pt x="0" y="28"/>
                      <a:pt x="0" y="25"/>
                    </a:cubicBezTo>
                    <a:cubicBezTo>
                      <a:pt x="0" y="24"/>
                      <a:pt x="0" y="23"/>
                      <a:pt x="4" y="19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2" y="12"/>
                      <a:pt x="13" y="10"/>
                      <a:pt x="13" y="8"/>
                    </a:cubicBezTo>
                    <a:cubicBezTo>
                      <a:pt x="13" y="7"/>
                      <a:pt x="12" y="6"/>
                      <a:pt x="10" y="6"/>
                    </a:cubicBezTo>
                    <a:cubicBezTo>
                      <a:pt x="7" y="6"/>
                      <a:pt x="6" y="7"/>
                      <a:pt x="6" y="9"/>
                    </a:cubicBezTo>
                    <a:cubicBezTo>
                      <a:pt x="6" y="10"/>
                      <a:pt x="7" y="12"/>
                      <a:pt x="9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5"/>
                      <a:pt x="0" y="12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13"/>
                      <a:pt x="17" y="15"/>
                      <a:pt x="14" y="17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0" y="23"/>
                      <a:pt x="20" y="23"/>
                      <a:pt x="20" y="23"/>
                    </a:cubicBezTo>
                    <a:lnTo>
                      <a:pt x="20" y="29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5" name="Freeform 208"/>
              <p:cNvSpPr>
                <a:spLocks noEditPoints="1"/>
              </p:cNvSpPr>
              <p:nvPr/>
            </p:nvSpPr>
            <p:spPr bwMode="auto">
              <a:xfrm>
                <a:off x="2478731" y="3836252"/>
                <a:ext cx="46020" cy="63522"/>
              </a:xfrm>
              <a:custGeom>
                <a:avLst/>
                <a:gdLst>
                  <a:gd name="T0" fmla="*/ 10 w 20"/>
                  <a:gd name="T1" fmla="*/ 29 h 29"/>
                  <a:gd name="T2" fmla="*/ 0 w 20"/>
                  <a:gd name="T3" fmla="*/ 20 h 29"/>
                  <a:gd name="T4" fmla="*/ 4 w 20"/>
                  <a:gd name="T5" fmla="*/ 13 h 29"/>
                  <a:gd name="T6" fmla="*/ 1 w 20"/>
                  <a:gd name="T7" fmla="*/ 8 h 29"/>
                  <a:gd name="T8" fmla="*/ 10 w 20"/>
                  <a:gd name="T9" fmla="*/ 0 h 29"/>
                  <a:gd name="T10" fmla="*/ 19 w 20"/>
                  <a:gd name="T11" fmla="*/ 8 h 29"/>
                  <a:gd name="T12" fmla="*/ 15 w 20"/>
                  <a:gd name="T13" fmla="*/ 13 h 29"/>
                  <a:gd name="T14" fmla="*/ 20 w 20"/>
                  <a:gd name="T15" fmla="*/ 20 h 29"/>
                  <a:gd name="T16" fmla="*/ 10 w 20"/>
                  <a:gd name="T17" fmla="*/ 29 h 29"/>
                  <a:gd name="T18" fmla="*/ 10 w 20"/>
                  <a:gd name="T19" fmla="*/ 24 h 29"/>
                  <a:gd name="T20" fmla="*/ 14 w 20"/>
                  <a:gd name="T21" fmla="*/ 20 h 29"/>
                  <a:gd name="T22" fmla="*/ 10 w 20"/>
                  <a:gd name="T23" fmla="*/ 16 h 29"/>
                  <a:gd name="T24" fmla="*/ 6 w 20"/>
                  <a:gd name="T25" fmla="*/ 20 h 29"/>
                  <a:gd name="T26" fmla="*/ 10 w 20"/>
                  <a:gd name="T27" fmla="*/ 24 h 29"/>
                  <a:gd name="T28" fmla="*/ 6 w 20"/>
                  <a:gd name="T29" fmla="*/ 8 h 29"/>
                  <a:gd name="T30" fmla="*/ 10 w 20"/>
                  <a:gd name="T31" fmla="*/ 11 h 29"/>
                  <a:gd name="T32" fmla="*/ 13 w 20"/>
                  <a:gd name="T33" fmla="*/ 8 h 29"/>
                  <a:gd name="T34" fmla="*/ 10 w 20"/>
                  <a:gd name="T35" fmla="*/ 5 h 29"/>
                  <a:gd name="T36" fmla="*/ 6 w 20"/>
                  <a:gd name="T37" fmla="*/ 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" h="29">
                    <a:moveTo>
                      <a:pt x="10" y="29"/>
                    </a:moveTo>
                    <a:cubicBezTo>
                      <a:pt x="4" y="29"/>
                      <a:pt x="0" y="26"/>
                      <a:pt x="0" y="20"/>
                    </a:cubicBezTo>
                    <a:cubicBezTo>
                      <a:pt x="0" y="17"/>
                      <a:pt x="2" y="15"/>
                      <a:pt x="4" y="13"/>
                    </a:cubicBezTo>
                    <a:cubicBezTo>
                      <a:pt x="2" y="12"/>
                      <a:pt x="1" y="10"/>
                      <a:pt x="1" y="8"/>
                    </a:cubicBezTo>
                    <a:cubicBezTo>
                      <a:pt x="1" y="3"/>
                      <a:pt x="5" y="0"/>
                      <a:pt x="10" y="0"/>
                    </a:cubicBezTo>
                    <a:cubicBezTo>
                      <a:pt x="15" y="0"/>
                      <a:pt x="19" y="3"/>
                      <a:pt x="19" y="8"/>
                    </a:cubicBezTo>
                    <a:cubicBezTo>
                      <a:pt x="19" y="10"/>
                      <a:pt x="18" y="12"/>
                      <a:pt x="15" y="13"/>
                    </a:cubicBezTo>
                    <a:cubicBezTo>
                      <a:pt x="18" y="15"/>
                      <a:pt x="20" y="17"/>
                      <a:pt x="20" y="20"/>
                    </a:cubicBezTo>
                    <a:cubicBezTo>
                      <a:pt x="20" y="26"/>
                      <a:pt x="16" y="29"/>
                      <a:pt x="10" y="29"/>
                    </a:cubicBezTo>
                    <a:close/>
                    <a:moveTo>
                      <a:pt x="10" y="24"/>
                    </a:moveTo>
                    <a:cubicBezTo>
                      <a:pt x="12" y="24"/>
                      <a:pt x="14" y="22"/>
                      <a:pt x="14" y="20"/>
                    </a:cubicBezTo>
                    <a:cubicBezTo>
                      <a:pt x="14" y="18"/>
                      <a:pt x="12" y="16"/>
                      <a:pt x="10" y="16"/>
                    </a:cubicBezTo>
                    <a:cubicBezTo>
                      <a:pt x="8" y="16"/>
                      <a:pt x="6" y="18"/>
                      <a:pt x="6" y="20"/>
                    </a:cubicBezTo>
                    <a:cubicBezTo>
                      <a:pt x="6" y="22"/>
                      <a:pt x="8" y="24"/>
                      <a:pt x="10" y="24"/>
                    </a:cubicBezTo>
                    <a:close/>
                    <a:moveTo>
                      <a:pt x="6" y="8"/>
                    </a:moveTo>
                    <a:cubicBezTo>
                      <a:pt x="6" y="10"/>
                      <a:pt x="8" y="11"/>
                      <a:pt x="10" y="11"/>
                    </a:cubicBezTo>
                    <a:cubicBezTo>
                      <a:pt x="12" y="11"/>
                      <a:pt x="13" y="10"/>
                      <a:pt x="13" y="8"/>
                    </a:cubicBezTo>
                    <a:cubicBezTo>
                      <a:pt x="13" y="6"/>
                      <a:pt x="12" y="5"/>
                      <a:pt x="10" y="5"/>
                    </a:cubicBezTo>
                    <a:cubicBezTo>
                      <a:pt x="8" y="5"/>
                      <a:pt x="6" y="6"/>
                      <a:pt x="6" y="8"/>
                    </a:cubicBez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6" name="Freeform 209"/>
              <p:cNvSpPr/>
              <p:nvPr/>
            </p:nvSpPr>
            <p:spPr bwMode="auto">
              <a:xfrm>
                <a:off x="2588228" y="3836252"/>
                <a:ext cx="42847" cy="63522"/>
              </a:xfrm>
              <a:custGeom>
                <a:avLst/>
                <a:gdLst>
                  <a:gd name="T0" fmla="*/ 19 w 19"/>
                  <a:gd name="T1" fmla="*/ 29 h 29"/>
                  <a:gd name="T2" fmla="*/ 4 w 19"/>
                  <a:gd name="T3" fmla="*/ 29 h 29"/>
                  <a:gd name="T4" fmla="*/ 0 w 19"/>
                  <a:gd name="T5" fmla="*/ 25 h 29"/>
                  <a:gd name="T6" fmla="*/ 4 w 19"/>
                  <a:gd name="T7" fmla="*/ 19 h 29"/>
                  <a:gd name="T8" fmla="*/ 9 w 19"/>
                  <a:gd name="T9" fmla="*/ 14 h 29"/>
                  <a:gd name="T10" fmla="*/ 13 w 19"/>
                  <a:gd name="T11" fmla="*/ 8 h 29"/>
                  <a:gd name="T12" fmla="*/ 9 w 19"/>
                  <a:gd name="T13" fmla="*/ 6 h 29"/>
                  <a:gd name="T14" fmla="*/ 6 w 19"/>
                  <a:gd name="T15" fmla="*/ 9 h 29"/>
                  <a:gd name="T16" fmla="*/ 8 w 19"/>
                  <a:gd name="T17" fmla="*/ 12 h 29"/>
                  <a:gd name="T18" fmla="*/ 4 w 19"/>
                  <a:gd name="T19" fmla="*/ 16 h 29"/>
                  <a:gd name="T20" fmla="*/ 0 w 19"/>
                  <a:gd name="T21" fmla="*/ 9 h 29"/>
                  <a:gd name="T22" fmla="*/ 9 w 19"/>
                  <a:gd name="T23" fmla="*/ 0 h 29"/>
                  <a:gd name="T24" fmla="*/ 18 w 19"/>
                  <a:gd name="T25" fmla="*/ 9 h 29"/>
                  <a:gd name="T26" fmla="*/ 14 w 19"/>
                  <a:gd name="T27" fmla="*/ 17 h 29"/>
                  <a:gd name="T28" fmla="*/ 8 w 19"/>
                  <a:gd name="T29" fmla="*/ 23 h 29"/>
                  <a:gd name="T30" fmla="*/ 19 w 19"/>
                  <a:gd name="T31" fmla="*/ 23 h 29"/>
                  <a:gd name="T32" fmla="*/ 19 w 19"/>
                  <a:gd name="T3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9">
                    <a:moveTo>
                      <a:pt x="19" y="29"/>
                    </a:moveTo>
                    <a:cubicBezTo>
                      <a:pt x="4" y="29"/>
                      <a:pt x="4" y="29"/>
                      <a:pt x="4" y="29"/>
                    </a:cubicBezTo>
                    <a:cubicBezTo>
                      <a:pt x="2" y="29"/>
                      <a:pt x="0" y="28"/>
                      <a:pt x="0" y="25"/>
                    </a:cubicBezTo>
                    <a:cubicBezTo>
                      <a:pt x="0" y="24"/>
                      <a:pt x="0" y="23"/>
                      <a:pt x="4" y="19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1" y="12"/>
                      <a:pt x="13" y="10"/>
                      <a:pt x="13" y="8"/>
                    </a:cubicBezTo>
                    <a:cubicBezTo>
                      <a:pt x="13" y="7"/>
                      <a:pt x="11" y="6"/>
                      <a:pt x="9" y="6"/>
                    </a:cubicBezTo>
                    <a:cubicBezTo>
                      <a:pt x="7" y="6"/>
                      <a:pt x="6" y="7"/>
                      <a:pt x="6" y="9"/>
                    </a:cubicBezTo>
                    <a:cubicBezTo>
                      <a:pt x="6" y="10"/>
                      <a:pt x="7" y="12"/>
                      <a:pt x="8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" y="15"/>
                      <a:pt x="0" y="12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" y="0"/>
                      <a:pt x="18" y="4"/>
                      <a:pt x="18" y="9"/>
                    </a:cubicBezTo>
                    <a:cubicBezTo>
                      <a:pt x="18" y="13"/>
                      <a:pt x="17" y="15"/>
                      <a:pt x="14" y="17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19" y="23"/>
                      <a:pt x="19" y="23"/>
                      <a:pt x="19" y="23"/>
                    </a:cubicBezTo>
                    <a:lnTo>
                      <a:pt x="19" y="29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7" name="Freeform 210"/>
              <p:cNvSpPr/>
              <p:nvPr/>
            </p:nvSpPr>
            <p:spPr bwMode="auto">
              <a:xfrm>
                <a:off x="2635836" y="3836252"/>
                <a:ext cx="42847" cy="63522"/>
              </a:xfrm>
              <a:custGeom>
                <a:avLst/>
                <a:gdLst>
                  <a:gd name="T0" fmla="*/ 4 w 19"/>
                  <a:gd name="T1" fmla="*/ 29 h 29"/>
                  <a:gd name="T2" fmla="*/ 12 w 19"/>
                  <a:gd name="T3" fmla="*/ 13 h 29"/>
                  <a:gd name="T4" fmla="*/ 14 w 19"/>
                  <a:gd name="T5" fmla="*/ 10 h 29"/>
                  <a:gd name="T6" fmla="*/ 10 w 19"/>
                  <a:gd name="T7" fmla="*/ 6 h 29"/>
                  <a:gd name="T8" fmla="*/ 6 w 19"/>
                  <a:gd name="T9" fmla="*/ 10 h 29"/>
                  <a:gd name="T10" fmla="*/ 10 w 19"/>
                  <a:gd name="T11" fmla="*/ 14 h 29"/>
                  <a:gd name="T12" fmla="*/ 7 w 19"/>
                  <a:gd name="T13" fmla="*/ 20 h 29"/>
                  <a:gd name="T14" fmla="*/ 0 w 19"/>
                  <a:gd name="T15" fmla="*/ 10 h 29"/>
                  <a:gd name="T16" fmla="*/ 10 w 19"/>
                  <a:gd name="T17" fmla="*/ 0 h 29"/>
                  <a:gd name="T18" fmla="*/ 19 w 19"/>
                  <a:gd name="T19" fmla="*/ 10 h 29"/>
                  <a:gd name="T20" fmla="*/ 17 w 19"/>
                  <a:gd name="T21" fmla="*/ 17 h 29"/>
                  <a:gd name="T22" fmla="*/ 11 w 19"/>
                  <a:gd name="T23" fmla="*/ 29 h 29"/>
                  <a:gd name="T24" fmla="*/ 4 w 19"/>
                  <a:gd name="T2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29">
                    <a:moveTo>
                      <a:pt x="4" y="29"/>
                    </a:move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2"/>
                      <a:pt x="14" y="11"/>
                      <a:pt x="14" y="10"/>
                    </a:cubicBezTo>
                    <a:cubicBezTo>
                      <a:pt x="14" y="8"/>
                      <a:pt x="12" y="6"/>
                      <a:pt x="10" y="6"/>
                    </a:cubicBezTo>
                    <a:cubicBezTo>
                      <a:pt x="7" y="6"/>
                      <a:pt x="6" y="8"/>
                      <a:pt x="6" y="10"/>
                    </a:cubicBezTo>
                    <a:cubicBezTo>
                      <a:pt x="6" y="13"/>
                      <a:pt x="7" y="14"/>
                      <a:pt x="10" y="14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3" y="18"/>
                      <a:pt x="0" y="15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5" y="0"/>
                      <a:pt x="19" y="4"/>
                      <a:pt x="19" y="10"/>
                    </a:cubicBezTo>
                    <a:cubicBezTo>
                      <a:pt x="19" y="12"/>
                      <a:pt x="18" y="15"/>
                      <a:pt x="17" y="17"/>
                    </a:cubicBezTo>
                    <a:cubicBezTo>
                      <a:pt x="11" y="29"/>
                      <a:pt x="11" y="29"/>
                      <a:pt x="11" y="29"/>
                    </a:cubicBezTo>
                    <a:lnTo>
                      <a:pt x="4" y="29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8" name="Freeform 211"/>
              <p:cNvSpPr/>
              <p:nvPr/>
            </p:nvSpPr>
            <p:spPr bwMode="auto">
              <a:xfrm>
                <a:off x="1650356" y="3982353"/>
                <a:ext cx="44434" cy="61934"/>
              </a:xfrm>
              <a:custGeom>
                <a:avLst/>
                <a:gdLst>
                  <a:gd name="T0" fmla="*/ 0 w 20"/>
                  <a:gd name="T1" fmla="*/ 22 h 28"/>
                  <a:gd name="T2" fmla="*/ 9 w 20"/>
                  <a:gd name="T3" fmla="*/ 22 h 28"/>
                  <a:gd name="T4" fmla="*/ 13 w 20"/>
                  <a:gd name="T5" fmla="*/ 19 h 28"/>
                  <a:gd name="T6" fmla="*/ 9 w 20"/>
                  <a:gd name="T7" fmla="*/ 15 h 28"/>
                  <a:gd name="T8" fmla="*/ 3 w 20"/>
                  <a:gd name="T9" fmla="*/ 15 h 28"/>
                  <a:gd name="T10" fmla="*/ 3 w 20"/>
                  <a:gd name="T11" fmla="*/ 12 h 28"/>
                  <a:gd name="T12" fmla="*/ 12 w 20"/>
                  <a:gd name="T13" fmla="*/ 5 h 28"/>
                  <a:gd name="T14" fmla="*/ 12 w 20"/>
                  <a:gd name="T15" fmla="*/ 5 h 28"/>
                  <a:gd name="T16" fmla="*/ 1 w 20"/>
                  <a:gd name="T17" fmla="*/ 5 h 28"/>
                  <a:gd name="T18" fmla="*/ 1 w 20"/>
                  <a:gd name="T19" fmla="*/ 0 h 28"/>
                  <a:gd name="T20" fmla="*/ 13 w 20"/>
                  <a:gd name="T21" fmla="*/ 0 h 28"/>
                  <a:gd name="T22" fmla="*/ 18 w 20"/>
                  <a:gd name="T23" fmla="*/ 4 h 28"/>
                  <a:gd name="T24" fmla="*/ 12 w 20"/>
                  <a:gd name="T25" fmla="*/ 11 h 28"/>
                  <a:gd name="T26" fmla="*/ 20 w 20"/>
                  <a:gd name="T27" fmla="*/ 19 h 28"/>
                  <a:gd name="T28" fmla="*/ 9 w 20"/>
                  <a:gd name="T29" fmla="*/ 28 h 28"/>
                  <a:gd name="T30" fmla="*/ 0 w 20"/>
                  <a:gd name="T31" fmla="*/ 28 h 28"/>
                  <a:gd name="T32" fmla="*/ 0 w 20"/>
                  <a:gd name="T33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28">
                    <a:moveTo>
                      <a:pt x="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11" y="22"/>
                      <a:pt x="13" y="21"/>
                      <a:pt x="13" y="19"/>
                    </a:cubicBezTo>
                    <a:cubicBezTo>
                      <a:pt x="13" y="16"/>
                      <a:pt x="11" y="15"/>
                      <a:pt x="9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0"/>
                      <a:pt x="18" y="2"/>
                      <a:pt x="18" y="4"/>
                    </a:cubicBezTo>
                    <a:cubicBezTo>
                      <a:pt x="18" y="7"/>
                      <a:pt x="15" y="9"/>
                      <a:pt x="12" y="11"/>
                    </a:cubicBezTo>
                    <a:cubicBezTo>
                      <a:pt x="16" y="12"/>
                      <a:pt x="20" y="15"/>
                      <a:pt x="20" y="19"/>
                    </a:cubicBezTo>
                    <a:cubicBezTo>
                      <a:pt x="20" y="26"/>
                      <a:pt x="15" y="28"/>
                      <a:pt x="9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9" name="Freeform 212"/>
              <p:cNvSpPr>
                <a:spLocks noEditPoints="1"/>
              </p:cNvSpPr>
              <p:nvPr/>
            </p:nvSpPr>
            <p:spPr bwMode="auto">
              <a:xfrm>
                <a:off x="1697964" y="3979177"/>
                <a:ext cx="44434" cy="65110"/>
              </a:xfrm>
              <a:custGeom>
                <a:avLst/>
                <a:gdLst>
                  <a:gd name="T0" fmla="*/ 0 w 20"/>
                  <a:gd name="T1" fmla="*/ 9 h 29"/>
                  <a:gd name="T2" fmla="*/ 10 w 20"/>
                  <a:gd name="T3" fmla="*/ 0 h 29"/>
                  <a:gd name="T4" fmla="*/ 20 w 20"/>
                  <a:gd name="T5" fmla="*/ 9 h 29"/>
                  <a:gd name="T6" fmla="*/ 20 w 20"/>
                  <a:gd name="T7" fmla="*/ 20 h 29"/>
                  <a:gd name="T8" fmla="*/ 10 w 20"/>
                  <a:gd name="T9" fmla="*/ 29 h 29"/>
                  <a:gd name="T10" fmla="*/ 0 w 20"/>
                  <a:gd name="T11" fmla="*/ 20 h 29"/>
                  <a:gd name="T12" fmla="*/ 0 w 20"/>
                  <a:gd name="T13" fmla="*/ 9 h 29"/>
                  <a:gd name="T14" fmla="*/ 14 w 20"/>
                  <a:gd name="T15" fmla="*/ 9 h 29"/>
                  <a:gd name="T16" fmla="*/ 10 w 20"/>
                  <a:gd name="T17" fmla="*/ 6 h 29"/>
                  <a:gd name="T18" fmla="*/ 6 w 20"/>
                  <a:gd name="T19" fmla="*/ 9 h 29"/>
                  <a:gd name="T20" fmla="*/ 6 w 20"/>
                  <a:gd name="T21" fmla="*/ 20 h 29"/>
                  <a:gd name="T22" fmla="*/ 10 w 20"/>
                  <a:gd name="T23" fmla="*/ 24 h 29"/>
                  <a:gd name="T24" fmla="*/ 14 w 20"/>
                  <a:gd name="T25" fmla="*/ 20 h 29"/>
                  <a:gd name="T26" fmla="*/ 14 w 20"/>
                  <a:gd name="T27" fmla="*/ 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29">
                    <a:moveTo>
                      <a:pt x="0" y="9"/>
                    </a:moveTo>
                    <a:cubicBezTo>
                      <a:pt x="0" y="4"/>
                      <a:pt x="4" y="0"/>
                      <a:pt x="10" y="0"/>
                    </a:cubicBezTo>
                    <a:cubicBezTo>
                      <a:pt x="16" y="0"/>
                      <a:pt x="20" y="4"/>
                      <a:pt x="20" y="9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5"/>
                      <a:pt x="16" y="29"/>
                      <a:pt x="10" y="29"/>
                    </a:cubicBezTo>
                    <a:cubicBezTo>
                      <a:pt x="4" y="29"/>
                      <a:pt x="0" y="25"/>
                      <a:pt x="0" y="20"/>
                    </a:cubicBezTo>
                    <a:lnTo>
                      <a:pt x="0" y="9"/>
                    </a:lnTo>
                    <a:close/>
                    <a:moveTo>
                      <a:pt x="14" y="9"/>
                    </a:moveTo>
                    <a:cubicBezTo>
                      <a:pt x="14" y="7"/>
                      <a:pt x="13" y="6"/>
                      <a:pt x="10" y="6"/>
                    </a:cubicBezTo>
                    <a:cubicBezTo>
                      <a:pt x="8" y="6"/>
                      <a:pt x="6" y="7"/>
                      <a:pt x="6" y="9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8" y="24"/>
                      <a:pt x="10" y="24"/>
                    </a:cubicBezTo>
                    <a:cubicBezTo>
                      <a:pt x="13" y="24"/>
                      <a:pt x="14" y="22"/>
                      <a:pt x="14" y="20"/>
                    </a:cubicBezTo>
                    <a:lnTo>
                      <a:pt x="14" y="9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0" name="Freeform 213"/>
              <p:cNvSpPr/>
              <p:nvPr/>
            </p:nvSpPr>
            <p:spPr bwMode="auto">
              <a:xfrm>
                <a:off x="1810635" y="3979177"/>
                <a:ext cx="42847" cy="61934"/>
              </a:xfrm>
              <a:custGeom>
                <a:avLst/>
                <a:gdLst>
                  <a:gd name="T0" fmla="*/ 0 w 19"/>
                  <a:gd name="T1" fmla="*/ 23 h 28"/>
                  <a:gd name="T2" fmla="*/ 8 w 19"/>
                  <a:gd name="T3" fmla="*/ 23 h 28"/>
                  <a:gd name="T4" fmla="*/ 12 w 19"/>
                  <a:gd name="T5" fmla="*/ 19 h 28"/>
                  <a:gd name="T6" fmla="*/ 8 w 19"/>
                  <a:gd name="T7" fmla="*/ 16 h 28"/>
                  <a:gd name="T8" fmla="*/ 3 w 19"/>
                  <a:gd name="T9" fmla="*/ 16 h 28"/>
                  <a:gd name="T10" fmla="*/ 3 w 19"/>
                  <a:gd name="T11" fmla="*/ 12 h 28"/>
                  <a:gd name="T12" fmla="*/ 11 w 19"/>
                  <a:gd name="T13" fmla="*/ 6 h 28"/>
                  <a:gd name="T14" fmla="*/ 11 w 19"/>
                  <a:gd name="T15" fmla="*/ 6 h 28"/>
                  <a:gd name="T16" fmla="*/ 0 w 19"/>
                  <a:gd name="T17" fmla="*/ 6 h 28"/>
                  <a:gd name="T18" fmla="*/ 0 w 19"/>
                  <a:gd name="T19" fmla="*/ 0 h 28"/>
                  <a:gd name="T20" fmla="*/ 12 w 19"/>
                  <a:gd name="T21" fmla="*/ 0 h 28"/>
                  <a:gd name="T22" fmla="*/ 18 w 19"/>
                  <a:gd name="T23" fmla="*/ 4 h 28"/>
                  <a:gd name="T24" fmla="*/ 12 w 19"/>
                  <a:gd name="T25" fmla="*/ 12 h 28"/>
                  <a:gd name="T26" fmla="*/ 19 w 19"/>
                  <a:gd name="T27" fmla="*/ 20 h 28"/>
                  <a:gd name="T28" fmla="*/ 9 w 19"/>
                  <a:gd name="T29" fmla="*/ 28 h 28"/>
                  <a:gd name="T30" fmla="*/ 0 w 19"/>
                  <a:gd name="T31" fmla="*/ 28 h 28"/>
                  <a:gd name="T32" fmla="*/ 0 w 19"/>
                  <a:gd name="T33" fmla="*/ 2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8">
                    <a:moveTo>
                      <a:pt x="0" y="23"/>
                    </a:moveTo>
                    <a:cubicBezTo>
                      <a:pt x="8" y="23"/>
                      <a:pt x="8" y="23"/>
                      <a:pt x="8" y="23"/>
                    </a:cubicBezTo>
                    <a:cubicBezTo>
                      <a:pt x="11" y="23"/>
                      <a:pt x="12" y="22"/>
                      <a:pt x="12" y="19"/>
                    </a:cubicBezTo>
                    <a:cubicBezTo>
                      <a:pt x="12" y="17"/>
                      <a:pt x="11" y="16"/>
                      <a:pt x="8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6" y="0"/>
                      <a:pt x="18" y="2"/>
                      <a:pt x="18" y="4"/>
                    </a:cubicBezTo>
                    <a:cubicBezTo>
                      <a:pt x="18" y="8"/>
                      <a:pt x="14" y="9"/>
                      <a:pt x="12" y="12"/>
                    </a:cubicBezTo>
                    <a:cubicBezTo>
                      <a:pt x="16" y="12"/>
                      <a:pt x="19" y="15"/>
                      <a:pt x="19" y="20"/>
                    </a:cubicBezTo>
                    <a:cubicBezTo>
                      <a:pt x="19" y="26"/>
                      <a:pt x="14" y="28"/>
                      <a:pt x="9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1" name="Freeform 214"/>
              <p:cNvSpPr/>
              <p:nvPr/>
            </p:nvSpPr>
            <p:spPr bwMode="auto">
              <a:xfrm>
                <a:off x="1858243" y="3979177"/>
                <a:ext cx="23804" cy="61934"/>
              </a:xfrm>
              <a:custGeom>
                <a:avLst/>
                <a:gdLst>
                  <a:gd name="T0" fmla="*/ 0 w 24"/>
                  <a:gd name="T1" fmla="*/ 0 h 66"/>
                  <a:gd name="T2" fmla="*/ 24 w 24"/>
                  <a:gd name="T3" fmla="*/ 0 h 66"/>
                  <a:gd name="T4" fmla="*/ 24 w 24"/>
                  <a:gd name="T5" fmla="*/ 66 h 66"/>
                  <a:gd name="T6" fmla="*/ 10 w 24"/>
                  <a:gd name="T7" fmla="*/ 66 h 66"/>
                  <a:gd name="T8" fmla="*/ 10 w 24"/>
                  <a:gd name="T9" fmla="*/ 14 h 66"/>
                  <a:gd name="T10" fmla="*/ 0 w 24"/>
                  <a:gd name="T11" fmla="*/ 14 h 66"/>
                  <a:gd name="T12" fmla="*/ 0 w 24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66">
                    <a:moveTo>
                      <a:pt x="0" y="0"/>
                    </a:moveTo>
                    <a:lnTo>
                      <a:pt x="24" y="0"/>
                    </a:lnTo>
                    <a:lnTo>
                      <a:pt x="24" y="66"/>
                    </a:lnTo>
                    <a:lnTo>
                      <a:pt x="10" y="66"/>
                    </a:lnTo>
                    <a:lnTo>
                      <a:pt x="10" y="14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98" name="Line 292"/>
            <p:cNvSpPr>
              <a:spLocks noChangeShapeType="1"/>
            </p:cNvSpPr>
            <p:nvPr/>
          </p:nvSpPr>
          <p:spPr bwMode="auto">
            <a:xfrm>
              <a:off x="1677759" y="3063246"/>
              <a:ext cx="985480" cy="0"/>
            </a:xfrm>
            <a:prstGeom prst="line">
              <a:avLst/>
            </a:prstGeom>
            <a:noFill/>
            <a:ln w="14288" cap="flat">
              <a:solidFill>
                <a:srgbClr val="FFFF00">
                  <a:alpha val="31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FFFF00"/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699" name="组合 1698"/>
          <p:cNvGrpSpPr/>
          <p:nvPr/>
        </p:nvGrpSpPr>
        <p:grpSpPr>
          <a:xfrm>
            <a:off x="8710993" y="1966543"/>
            <a:ext cx="688013" cy="656301"/>
            <a:chOff x="-1464301" y="1162051"/>
            <a:chExt cx="688013" cy="656301"/>
          </a:xfrm>
          <a:solidFill>
            <a:srgbClr val="FFFF00">
              <a:alpha val="30000"/>
            </a:srgbClr>
          </a:solidFill>
        </p:grpSpPr>
        <p:sp>
          <p:nvSpPr>
            <p:cNvPr id="1700" name="Freeform 865"/>
            <p:cNvSpPr/>
            <p:nvPr/>
          </p:nvSpPr>
          <p:spPr bwMode="auto">
            <a:xfrm>
              <a:off x="-1389847" y="1572929"/>
              <a:ext cx="119955" cy="172348"/>
            </a:xfrm>
            <a:custGeom>
              <a:avLst/>
              <a:gdLst>
                <a:gd name="T0" fmla="*/ 28 w 28"/>
                <a:gd name="T1" fmla="*/ 34 h 40"/>
                <a:gd name="T2" fmla="*/ 22 w 28"/>
                <a:gd name="T3" fmla="*/ 40 h 40"/>
                <a:gd name="T4" fmla="*/ 6 w 28"/>
                <a:gd name="T5" fmla="*/ 40 h 40"/>
                <a:gd name="T6" fmla="*/ 0 w 28"/>
                <a:gd name="T7" fmla="*/ 34 h 40"/>
                <a:gd name="T8" fmla="*/ 0 w 28"/>
                <a:gd name="T9" fmla="*/ 6 h 40"/>
                <a:gd name="T10" fmla="*/ 6 w 28"/>
                <a:gd name="T11" fmla="*/ 0 h 40"/>
                <a:gd name="T12" fmla="*/ 22 w 28"/>
                <a:gd name="T13" fmla="*/ 0 h 40"/>
                <a:gd name="T14" fmla="*/ 28 w 28"/>
                <a:gd name="T15" fmla="*/ 6 h 40"/>
                <a:gd name="T16" fmla="*/ 28 w 28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40">
                  <a:moveTo>
                    <a:pt x="28" y="34"/>
                  </a:moveTo>
                  <a:cubicBezTo>
                    <a:pt x="28" y="38"/>
                    <a:pt x="25" y="40"/>
                    <a:pt x="22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3" y="40"/>
                    <a:pt x="0" y="38"/>
                    <a:pt x="0" y="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8" y="3"/>
                    <a:pt x="28" y="6"/>
                  </a:cubicBez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01" name="Freeform 866"/>
            <p:cNvSpPr/>
            <p:nvPr/>
          </p:nvSpPr>
          <p:spPr bwMode="auto">
            <a:xfrm>
              <a:off x="-1235423" y="1408853"/>
              <a:ext cx="121333" cy="336423"/>
            </a:xfrm>
            <a:custGeom>
              <a:avLst/>
              <a:gdLst>
                <a:gd name="T0" fmla="*/ 28 w 28"/>
                <a:gd name="T1" fmla="*/ 72 h 78"/>
                <a:gd name="T2" fmla="*/ 22 w 28"/>
                <a:gd name="T3" fmla="*/ 78 h 78"/>
                <a:gd name="T4" fmla="*/ 6 w 28"/>
                <a:gd name="T5" fmla="*/ 78 h 78"/>
                <a:gd name="T6" fmla="*/ 0 w 28"/>
                <a:gd name="T7" fmla="*/ 72 h 78"/>
                <a:gd name="T8" fmla="*/ 0 w 28"/>
                <a:gd name="T9" fmla="*/ 6 h 78"/>
                <a:gd name="T10" fmla="*/ 6 w 28"/>
                <a:gd name="T11" fmla="*/ 0 h 78"/>
                <a:gd name="T12" fmla="*/ 22 w 28"/>
                <a:gd name="T13" fmla="*/ 0 h 78"/>
                <a:gd name="T14" fmla="*/ 28 w 28"/>
                <a:gd name="T15" fmla="*/ 6 h 78"/>
                <a:gd name="T16" fmla="*/ 28 w 28"/>
                <a:gd name="T17" fmla="*/ 7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78">
                  <a:moveTo>
                    <a:pt x="28" y="72"/>
                  </a:moveTo>
                  <a:cubicBezTo>
                    <a:pt x="28" y="76"/>
                    <a:pt x="25" y="78"/>
                    <a:pt x="22" y="78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3" y="78"/>
                    <a:pt x="0" y="76"/>
                    <a:pt x="0" y="7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8" y="3"/>
                    <a:pt x="28" y="6"/>
                  </a:cubicBezTo>
                  <a:lnTo>
                    <a:pt x="2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02" name="Freeform 867"/>
            <p:cNvSpPr/>
            <p:nvPr/>
          </p:nvSpPr>
          <p:spPr bwMode="auto">
            <a:xfrm>
              <a:off x="-1083757" y="1196520"/>
              <a:ext cx="121333" cy="548756"/>
            </a:xfrm>
            <a:custGeom>
              <a:avLst/>
              <a:gdLst>
                <a:gd name="T0" fmla="*/ 28 w 28"/>
                <a:gd name="T1" fmla="*/ 121 h 127"/>
                <a:gd name="T2" fmla="*/ 22 w 28"/>
                <a:gd name="T3" fmla="*/ 127 h 127"/>
                <a:gd name="T4" fmla="*/ 6 w 28"/>
                <a:gd name="T5" fmla="*/ 127 h 127"/>
                <a:gd name="T6" fmla="*/ 0 w 28"/>
                <a:gd name="T7" fmla="*/ 121 h 127"/>
                <a:gd name="T8" fmla="*/ 0 w 28"/>
                <a:gd name="T9" fmla="*/ 6 h 127"/>
                <a:gd name="T10" fmla="*/ 6 w 28"/>
                <a:gd name="T11" fmla="*/ 0 h 127"/>
                <a:gd name="T12" fmla="*/ 22 w 28"/>
                <a:gd name="T13" fmla="*/ 0 h 127"/>
                <a:gd name="T14" fmla="*/ 28 w 28"/>
                <a:gd name="T15" fmla="*/ 6 h 127"/>
                <a:gd name="T16" fmla="*/ 28 w 28"/>
                <a:gd name="T17" fmla="*/ 12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27">
                  <a:moveTo>
                    <a:pt x="28" y="121"/>
                  </a:moveTo>
                  <a:cubicBezTo>
                    <a:pt x="28" y="125"/>
                    <a:pt x="26" y="127"/>
                    <a:pt x="22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3" y="127"/>
                    <a:pt x="0" y="125"/>
                    <a:pt x="0" y="1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6" y="0"/>
                    <a:pt x="28" y="3"/>
                    <a:pt x="28" y="6"/>
                  </a:cubicBezTo>
                  <a:lnTo>
                    <a:pt x="28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03" name="Freeform 868"/>
            <p:cNvSpPr/>
            <p:nvPr/>
          </p:nvSpPr>
          <p:spPr bwMode="auto">
            <a:xfrm>
              <a:off x="-927955" y="1317853"/>
              <a:ext cx="121333" cy="427423"/>
            </a:xfrm>
            <a:custGeom>
              <a:avLst/>
              <a:gdLst>
                <a:gd name="T0" fmla="*/ 28 w 28"/>
                <a:gd name="T1" fmla="*/ 93 h 99"/>
                <a:gd name="T2" fmla="*/ 22 w 28"/>
                <a:gd name="T3" fmla="*/ 99 h 99"/>
                <a:gd name="T4" fmla="*/ 6 w 28"/>
                <a:gd name="T5" fmla="*/ 99 h 99"/>
                <a:gd name="T6" fmla="*/ 0 w 28"/>
                <a:gd name="T7" fmla="*/ 93 h 99"/>
                <a:gd name="T8" fmla="*/ 0 w 28"/>
                <a:gd name="T9" fmla="*/ 6 h 99"/>
                <a:gd name="T10" fmla="*/ 6 w 28"/>
                <a:gd name="T11" fmla="*/ 0 h 99"/>
                <a:gd name="T12" fmla="*/ 22 w 28"/>
                <a:gd name="T13" fmla="*/ 0 h 99"/>
                <a:gd name="T14" fmla="*/ 28 w 28"/>
                <a:gd name="T15" fmla="*/ 6 h 99"/>
                <a:gd name="T16" fmla="*/ 28 w 28"/>
                <a:gd name="T17" fmla="*/ 9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99">
                  <a:moveTo>
                    <a:pt x="28" y="93"/>
                  </a:moveTo>
                  <a:cubicBezTo>
                    <a:pt x="28" y="97"/>
                    <a:pt x="25" y="99"/>
                    <a:pt x="22" y="99"/>
                  </a:cubicBezTo>
                  <a:cubicBezTo>
                    <a:pt x="6" y="99"/>
                    <a:pt x="6" y="99"/>
                    <a:pt x="6" y="99"/>
                  </a:cubicBezTo>
                  <a:cubicBezTo>
                    <a:pt x="3" y="99"/>
                    <a:pt x="0" y="97"/>
                    <a:pt x="0" y="9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8" y="2"/>
                    <a:pt x="28" y="6"/>
                  </a:cubicBezTo>
                  <a:lnTo>
                    <a:pt x="28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04" name="Freeform 869"/>
            <p:cNvSpPr/>
            <p:nvPr/>
          </p:nvSpPr>
          <p:spPr bwMode="auto">
            <a:xfrm>
              <a:off x="-1464301" y="1162051"/>
              <a:ext cx="688013" cy="656301"/>
            </a:xfrm>
            <a:custGeom>
              <a:avLst/>
              <a:gdLst>
                <a:gd name="T0" fmla="*/ 155 w 159"/>
                <a:gd name="T1" fmla="*/ 145 h 152"/>
                <a:gd name="T2" fmla="*/ 8 w 159"/>
                <a:gd name="T3" fmla="*/ 145 h 152"/>
                <a:gd name="T4" fmla="*/ 8 w 159"/>
                <a:gd name="T5" fmla="*/ 83 h 152"/>
                <a:gd name="T6" fmla="*/ 19 w 159"/>
                <a:gd name="T7" fmla="*/ 83 h 152"/>
                <a:gd name="T8" fmla="*/ 22 w 159"/>
                <a:gd name="T9" fmla="*/ 80 h 152"/>
                <a:gd name="T10" fmla="*/ 19 w 159"/>
                <a:gd name="T11" fmla="*/ 76 h 152"/>
                <a:gd name="T12" fmla="*/ 8 w 159"/>
                <a:gd name="T13" fmla="*/ 76 h 152"/>
                <a:gd name="T14" fmla="*/ 8 w 159"/>
                <a:gd name="T15" fmla="*/ 64 h 152"/>
                <a:gd name="T16" fmla="*/ 19 w 159"/>
                <a:gd name="T17" fmla="*/ 64 h 152"/>
                <a:gd name="T18" fmla="*/ 22 w 159"/>
                <a:gd name="T19" fmla="*/ 60 h 152"/>
                <a:gd name="T20" fmla="*/ 19 w 159"/>
                <a:gd name="T21" fmla="*/ 57 h 152"/>
                <a:gd name="T22" fmla="*/ 8 w 159"/>
                <a:gd name="T23" fmla="*/ 57 h 152"/>
                <a:gd name="T24" fmla="*/ 8 w 159"/>
                <a:gd name="T25" fmla="*/ 45 h 152"/>
                <a:gd name="T26" fmla="*/ 33 w 159"/>
                <a:gd name="T27" fmla="*/ 45 h 152"/>
                <a:gd name="T28" fmla="*/ 36 w 159"/>
                <a:gd name="T29" fmla="*/ 41 h 152"/>
                <a:gd name="T30" fmla="*/ 33 w 159"/>
                <a:gd name="T31" fmla="*/ 38 h 152"/>
                <a:gd name="T32" fmla="*/ 8 w 159"/>
                <a:gd name="T33" fmla="*/ 38 h 152"/>
                <a:gd name="T34" fmla="*/ 8 w 159"/>
                <a:gd name="T35" fmla="*/ 26 h 152"/>
                <a:gd name="T36" fmla="*/ 19 w 159"/>
                <a:gd name="T37" fmla="*/ 26 h 152"/>
                <a:gd name="T38" fmla="*/ 22 w 159"/>
                <a:gd name="T39" fmla="*/ 22 h 152"/>
                <a:gd name="T40" fmla="*/ 19 w 159"/>
                <a:gd name="T41" fmla="*/ 19 h 152"/>
                <a:gd name="T42" fmla="*/ 8 w 159"/>
                <a:gd name="T43" fmla="*/ 19 h 152"/>
                <a:gd name="T44" fmla="*/ 8 w 159"/>
                <a:gd name="T45" fmla="*/ 7 h 152"/>
                <a:gd name="T46" fmla="*/ 19 w 159"/>
                <a:gd name="T47" fmla="*/ 7 h 152"/>
                <a:gd name="T48" fmla="*/ 22 w 159"/>
                <a:gd name="T49" fmla="*/ 3 h 152"/>
                <a:gd name="T50" fmla="*/ 19 w 159"/>
                <a:gd name="T51" fmla="*/ 0 h 152"/>
                <a:gd name="T52" fmla="*/ 4 w 159"/>
                <a:gd name="T53" fmla="*/ 0 h 152"/>
                <a:gd name="T54" fmla="*/ 4 w 159"/>
                <a:gd name="T55" fmla="*/ 0 h 152"/>
                <a:gd name="T56" fmla="*/ 4 w 159"/>
                <a:gd name="T57" fmla="*/ 0 h 152"/>
                <a:gd name="T58" fmla="*/ 0 w 159"/>
                <a:gd name="T59" fmla="*/ 3 h 152"/>
                <a:gd name="T60" fmla="*/ 0 w 159"/>
                <a:gd name="T61" fmla="*/ 149 h 152"/>
                <a:gd name="T62" fmla="*/ 2 w 159"/>
                <a:gd name="T63" fmla="*/ 151 h 152"/>
                <a:gd name="T64" fmla="*/ 4 w 159"/>
                <a:gd name="T65" fmla="*/ 152 h 152"/>
                <a:gd name="T66" fmla="*/ 155 w 159"/>
                <a:gd name="T67" fmla="*/ 152 h 152"/>
                <a:gd name="T68" fmla="*/ 159 w 159"/>
                <a:gd name="T69" fmla="*/ 149 h 152"/>
                <a:gd name="T70" fmla="*/ 155 w 159"/>
                <a:gd name="T71" fmla="*/ 14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9" h="152">
                  <a:moveTo>
                    <a:pt x="155" y="145"/>
                  </a:moveTo>
                  <a:cubicBezTo>
                    <a:pt x="8" y="145"/>
                    <a:pt x="8" y="145"/>
                    <a:pt x="8" y="145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1" y="83"/>
                    <a:pt x="22" y="82"/>
                    <a:pt x="22" y="80"/>
                  </a:cubicBezTo>
                  <a:cubicBezTo>
                    <a:pt x="22" y="77"/>
                    <a:pt x="21" y="76"/>
                    <a:pt x="19" y="7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1" y="64"/>
                    <a:pt x="22" y="63"/>
                    <a:pt x="22" y="60"/>
                  </a:cubicBezTo>
                  <a:cubicBezTo>
                    <a:pt x="22" y="58"/>
                    <a:pt x="21" y="57"/>
                    <a:pt x="19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5" y="45"/>
                    <a:pt x="36" y="44"/>
                    <a:pt x="36" y="41"/>
                  </a:cubicBezTo>
                  <a:cubicBezTo>
                    <a:pt x="36" y="39"/>
                    <a:pt x="35" y="38"/>
                    <a:pt x="33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6"/>
                    <a:pt x="22" y="24"/>
                    <a:pt x="22" y="22"/>
                  </a:cubicBezTo>
                  <a:cubicBezTo>
                    <a:pt x="22" y="20"/>
                    <a:pt x="21" y="19"/>
                    <a:pt x="19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1" y="7"/>
                    <a:pt x="22" y="5"/>
                    <a:pt x="22" y="3"/>
                  </a:cubicBezTo>
                  <a:cubicBezTo>
                    <a:pt x="22" y="1"/>
                    <a:pt x="21" y="0"/>
                    <a:pt x="1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50"/>
                    <a:pt x="1" y="150"/>
                    <a:pt x="2" y="151"/>
                  </a:cubicBezTo>
                  <a:cubicBezTo>
                    <a:pt x="2" y="152"/>
                    <a:pt x="3" y="152"/>
                    <a:pt x="4" y="152"/>
                  </a:cubicBezTo>
                  <a:cubicBezTo>
                    <a:pt x="155" y="152"/>
                    <a:pt x="155" y="152"/>
                    <a:pt x="155" y="152"/>
                  </a:cubicBezTo>
                  <a:cubicBezTo>
                    <a:pt x="157" y="152"/>
                    <a:pt x="159" y="151"/>
                    <a:pt x="159" y="149"/>
                  </a:cubicBezTo>
                  <a:cubicBezTo>
                    <a:pt x="159" y="146"/>
                    <a:pt x="157" y="145"/>
                    <a:pt x="155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05" name="组合 1704"/>
          <p:cNvGrpSpPr/>
          <p:nvPr/>
        </p:nvGrpSpPr>
        <p:grpSpPr>
          <a:xfrm>
            <a:off x="2163985" y="1287383"/>
            <a:ext cx="764959" cy="665422"/>
            <a:chOff x="-1552575" y="874713"/>
            <a:chExt cx="658812" cy="573087"/>
          </a:xfrm>
          <a:solidFill>
            <a:srgbClr val="FFFF00">
              <a:alpha val="25000"/>
            </a:srgbClr>
          </a:solidFill>
        </p:grpSpPr>
        <p:sp>
          <p:nvSpPr>
            <p:cNvPr id="1706" name="Freeform 874"/>
            <p:cNvSpPr/>
            <p:nvPr/>
          </p:nvSpPr>
          <p:spPr bwMode="auto">
            <a:xfrm>
              <a:off x="-1144588" y="874713"/>
              <a:ext cx="250825" cy="255587"/>
            </a:xfrm>
            <a:custGeom>
              <a:avLst/>
              <a:gdLst>
                <a:gd name="T0" fmla="*/ 54 w 67"/>
                <a:gd name="T1" fmla="*/ 66 h 68"/>
                <a:gd name="T2" fmla="*/ 49 w 67"/>
                <a:gd name="T3" fmla="*/ 66 h 68"/>
                <a:gd name="T4" fmla="*/ 1 w 67"/>
                <a:gd name="T5" fmla="*/ 19 h 68"/>
                <a:gd name="T6" fmla="*/ 1 w 67"/>
                <a:gd name="T7" fmla="*/ 13 h 68"/>
                <a:gd name="T8" fmla="*/ 13 w 67"/>
                <a:gd name="T9" fmla="*/ 2 h 68"/>
                <a:gd name="T10" fmla="*/ 18 w 67"/>
                <a:gd name="T11" fmla="*/ 2 h 68"/>
                <a:gd name="T12" fmla="*/ 66 w 67"/>
                <a:gd name="T13" fmla="*/ 49 h 68"/>
                <a:gd name="T14" fmla="*/ 66 w 67"/>
                <a:gd name="T15" fmla="*/ 55 h 68"/>
                <a:gd name="T16" fmla="*/ 54 w 67"/>
                <a:gd name="T17" fmla="*/ 6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8">
                  <a:moveTo>
                    <a:pt x="54" y="66"/>
                  </a:moveTo>
                  <a:cubicBezTo>
                    <a:pt x="53" y="68"/>
                    <a:pt x="50" y="68"/>
                    <a:pt x="49" y="66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7"/>
                    <a:pt x="0" y="15"/>
                    <a:pt x="1" y="1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0"/>
                    <a:pt x="17" y="0"/>
                    <a:pt x="18" y="2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51"/>
                    <a:pt x="67" y="53"/>
                    <a:pt x="66" y="55"/>
                  </a:cubicBezTo>
                  <a:lnTo>
                    <a:pt x="54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07" name="Freeform 875"/>
            <p:cNvSpPr/>
            <p:nvPr/>
          </p:nvSpPr>
          <p:spPr bwMode="auto">
            <a:xfrm>
              <a:off x="-1552575" y="874713"/>
              <a:ext cx="254000" cy="255587"/>
            </a:xfrm>
            <a:custGeom>
              <a:avLst/>
              <a:gdLst>
                <a:gd name="T0" fmla="*/ 67 w 68"/>
                <a:gd name="T1" fmla="*/ 13 h 68"/>
                <a:gd name="T2" fmla="*/ 67 w 68"/>
                <a:gd name="T3" fmla="*/ 19 h 68"/>
                <a:gd name="T4" fmla="*/ 19 w 68"/>
                <a:gd name="T5" fmla="*/ 66 h 68"/>
                <a:gd name="T6" fmla="*/ 13 w 68"/>
                <a:gd name="T7" fmla="*/ 66 h 68"/>
                <a:gd name="T8" fmla="*/ 2 w 68"/>
                <a:gd name="T9" fmla="*/ 55 h 68"/>
                <a:gd name="T10" fmla="*/ 2 w 68"/>
                <a:gd name="T11" fmla="*/ 50 h 68"/>
                <a:gd name="T12" fmla="*/ 50 w 68"/>
                <a:gd name="T13" fmla="*/ 2 h 68"/>
                <a:gd name="T14" fmla="*/ 55 w 68"/>
                <a:gd name="T15" fmla="*/ 2 h 68"/>
                <a:gd name="T16" fmla="*/ 67 w 68"/>
                <a:gd name="T17" fmla="*/ 1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67" y="13"/>
                  </a:moveTo>
                  <a:cubicBezTo>
                    <a:pt x="68" y="15"/>
                    <a:pt x="68" y="17"/>
                    <a:pt x="67" y="1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7" y="68"/>
                    <a:pt x="15" y="68"/>
                    <a:pt x="13" y="66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0" y="53"/>
                    <a:pt x="0" y="51"/>
                    <a:pt x="2" y="5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0"/>
                    <a:pt x="54" y="0"/>
                    <a:pt x="55" y="2"/>
                  </a:cubicBezTo>
                  <a:lnTo>
                    <a:pt x="6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08" name="Freeform 876"/>
            <p:cNvSpPr>
              <a:spLocks noEditPoints="1"/>
            </p:cNvSpPr>
            <p:nvPr/>
          </p:nvSpPr>
          <p:spPr bwMode="auto">
            <a:xfrm>
              <a:off x="-1466850" y="957263"/>
              <a:ext cx="490537" cy="490537"/>
            </a:xfrm>
            <a:custGeom>
              <a:avLst/>
              <a:gdLst>
                <a:gd name="T0" fmla="*/ 125 w 131"/>
                <a:gd name="T1" fmla="*/ 61 h 131"/>
                <a:gd name="T2" fmla="*/ 82 w 131"/>
                <a:gd name="T3" fmla="*/ 2 h 131"/>
                <a:gd name="T4" fmla="*/ 61 w 131"/>
                <a:gd name="T5" fmla="*/ 7 h 131"/>
                <a:gd name="T6" fmla="*/ 45 w 131"/>
                <a:gd name="T7" fmla="*/ 6 h 131"/>
                <a:gd name="T8" fmla="*/ 6 w 131"/>
                <a:gd name="T9" fmla="*/ 61 h 131"/>
                <a:gd name="T10" fmla="*/ 0 w 131"/>
                <a:gd name="T11" fmla="*/ 81 h 131"/>
                <a:gd name="T12" fmla="*/ 13 w 131"/>
                <a:gd name="T13" fmla="*/ 95 h 131"/>
                <a:gd name="T14" fmla="*/ 25 w 131"/>
                <a:gd name="T15" fmla="*/ 107 h 131"/>
                <a:gd name="T16" fmla="*/ 37 w 131"/>
                <a:gd name="T17" fmla="*/ 119 h 131"/>
                <a:gd name="T18" fmla="*/ 50 w 131"/>
                <a:gd name="T19" fmla="*/ 131 h 131"/>
                <a:gd name="T20" fmla="*/ 66 w 131"/>
                <a:gd name="T21" fmla="*/ 121 h 131"/>
                <a:gd name="T22" fmla="*/ 81 w 131"/>
                <a:gd name="T23" fmla="*/ 131 h 131"/>
                <a:gd name="T24" fmla="*/ 94 w 131"/>
                <a:gd name="T25" fmla="*/ 119 h 131"/>
                <a:gd name="T26" fmla="*/ 106 w 131"/>
                <a:gd name="T27" fmla="*/ 107 h 131"/>
                <a:gd name="T28" fmla="*/ 118 w 131"/>
                <a:gd name="T29" fmla="*/ 94 h 131"/>
                <a:gd name="T30" fmla="*/ 131 w 131"/>
                <a:gd name="T31" fmla="*/ 81 h 131"/>
                <a:gd name="T32" fmla="*/ 120 w 131"/>
                <a:gd name="T33" fmla="*/ 86 h 131"/>
                <a:gd name="T34" fmla="*/ 102 w 131"/>
                <a:gd name="T35" fmla="*/ 73 h 131"/>
                <a:gd name="T36" fmla="*/ 99 w 131"/>
                <a:gd name="T37" fmla="*/ 71 h 131"/>
                <a:gd name="T38" fmla="*/ 96 w 131"/>
                <a:gd name="T39" fmla="*/ 78 h 131"/>
                <a:gd name="T40" fmla="*/ 110 w 131"/>
                <a:gd name="T41" fmla="*/ 91 h 131"/>
                <a:gd name="T42" fmla="*/ 110 w 131"/>
                <a:gd name="T43" fmla="*/ 96 h 131"/>
                <a:gd name="T44" fmla="*/ 103 w 131"/>
                <a:gd name="T45" fmla="*/ 98 h 131"/>
                <a:gd name="T46" fmla="*/ 83 w 131"/>
                <a:gd name="T47" fmla="*/ 86 h 131"/>
                <a:gd name="T48" fmla="*/ 97 w 131"/>
                <a:gd name="T49" fmla="*/ 104 h 131"/>
                <a:gd name="T50" fmla="*/ 95 w 131"/>
                <a:gd name="T51" fmla="*/ 110 h 131"/>
                <a:gd name="T52" fmla="*/ 77 w 131"/>
                <a:gd name="T53" fmla="*/ 97 h 131"/>
                <a:gd name="T54" fmla="*/ 71 w 131"/>
                <a:gd name="T55" fmla="*/ 100 h 131"/>
                <a:gd name="T56" fmla="*/ 85 w 131"/>
                <a:gd name="T57" fmla="*/ 116 h 131"/>
                <a:gd name="T58" fmla="*/ 83 w 131"/>
                <a:gd name="T59" fmla="*/ 123 h 131"/>
                <a:gd name="T60" fmla="*/ 70 w 131"/>
                <a:gd name="T61" fmla="*/ 115 h 131"/>
                <a:gd name="T62" fmla="*/ 65 w 131"/>
                <a:gd name="T63" fmla="*/ 101 h 131"/>
                <a:gd name="T64" fmla="*/ 53 w 131"/>
                <a:gd name="T65" fmla="*/ 89 h 131"/>
                <a:gd name="T66" fmla="*/ 41 w 131"/>
                <a:gd name="T67" fmla="*/ 76 h 131"/>
                <a:gd name="T68" fmla="*/ 29 w 131"/>
                <a:gd name="T69" fmla="*/ 64 h 131"/>
                <a:gd name="T70" fmla="*/ 11 w 131"/>
                <a:gd name="T71" fmla="*/ 55 h 131"/>
                <a:gd name="T72" fmla="*/ 50 w 131"/>
                <a:gd name="T73" fmla="*/ 12 h 131"/>
                <a:gd name="T74" fmla="*/ 56 w 131"/>
                <a:gd name="T75" fmla="*/ 13 h 131"/>
                <a:gd name="T76" fmla="*/ 42 w 131"/>
                <a:gd name="T77" fmla="*/ 34 h 131"/>
                <a:gd name="T78" fmla="*/ 58 w 131"/>
                <a:gd name="T79" fmla="*/ 64 h 131"/>
                <a:gd name="T80" fmla="*/ 70 w 131"/>
                <a:gd name="T81" fmla="*/ 51 h 131"/>
                <a:gd name="T82" fmla="*/ 122 w 131"/>
                <a:gd name="T83" fmla="*/ 7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1">
                  <a:moveTo>
                    <a:pt x="127" y="74"/>
                  </a:moveTo>
                  <a:cubicBezTo>
                    <a:pt x="120" y="66"/>
                    <a:pt x="120" y="66"/>
                    <a:pt x="120" y="66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7" y="59"/>
                    <a:pt x="129" y="56"/>
                    <a:pt x="129" y="53"/>
                  </a:cubicBezTo>
                  <a:cubicBezTo>
                    <a:pt x="129" y="50"/>
                    <a:pt x="128" y="48"/>
                    <a:pt x="125" y="46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0" y="0"/>
                    <a:pt x="77" y="0"/>
                    <a:pt x="74" y="0"/>
                  </a:cubicBezTo>
                  <a:cubicBezTo>
                    <a:pt x="71" y="0"/>
                    <a:pt x="68" y="1"/>
                    <a:pt x="65" y="3"/>
                  </a:cubicBezTo>
                  <a:cubicBezTo>
                    <a:pt x="65" y="3"/>
                    <a:pt x="64" y="5"/>
                    <a:pt x="61" y="7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4"/>
                    <a:pt x="55" y="3"/>
                    <a:pt x="52" y="3"/>
                  </a:cubicBezTo>
                  <a:cubicBezTo>
                    <a:pt x="50" y="3"/>
                    <a:pt x="47" y="4"/>
                    <a:pt x="45" y="6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3" y="48"/>
                    <a:pt x="2" y="50"/>
                    <a:pt x="2" y="53"/>
                  </a:cubicBezTo>
                  <a:cubicBezTo>
                    <a:pt x="2" y="56"/>
                    <a:pt x="3" y="59"/>
                    <a:pt x="6" y="61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1" y="76"/>
                    <a:pt x="0" y="79"/>
                    <a:pt x="0" y="81"/>
                  </a:cubicBezTo>
                  <a:cubicBezTo>
                    <a:pt x="0" y="84"/>
                    <a:pt x="1" y="87"/>
                    <a:pt x="4" y="89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8" y="93"/>
                    <a:pt x="10" y="94"/>
                    <a:pt x="13" y="95"/>
                  </a:cubicBezTo>
                  <a:cubicBezTo>
                    <a:pt x="13" y="97"/>
                    <a:pt x="14" y="100"/>
                    <a:pt x="16" y="101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20" y="106"/>
                    <a:pt x="22" y="107"/>
                    <a:pt x="25" y="107"/>
                  </a:cubicBezTo>
                  <a:cubicBezTo>
                    <a:pt x="25" y="109"/>
                    <a:pt x="26" y="112"/>
                    <a:pt x="28" y="114"/>
                  </a:cubicBezTo>
                  <a:cubicBezTo>
                    <a:pt x="30" y="116"/>
                    <a:pt x="30" y="116"/>
                    <a:pt x="30" y="116"/>
                  </a:cubicBezTo>
                  <a:cubicBezTo>
                    <a:pt x="32" y="118"/>
                    <a:pt x="35" y="119"/>
                    <a:pt x="37" y="119"/>
                  </a:cubicBezTo>
                  <a:cubicBezTo>
                    <a:pt x="37" y="122"/>
                    <a:pt x="38" y="124"/>
                    <a:pt x="40" y="126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45" y="130"/>
                    <a:pt x="48" y="131"/>
                    <a:pt x="50" y="131"/>
                  </a:cubicBezTo>
                  <a:cubicBezTo>
                    <a:pt x="50" y="131"/>
                    <a:pt x="50" y="131"/>
                    <a:pt x="50" y="131"/>
                  </a:cubicBezTo>
                  <a:cubicBezTo>
                    <a:pt x="53" y="131"/>
                    <a:pt x="56" y="130"/>
                    <a:pt x="58" y="128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5" y="130"/>
                    <a:pt x="78" y="131"/>
                    <a:pt x="81" y="131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3" y="131"/>
                    <a:pt x="86" y="130"/>
                    <a:pt x="88" y="128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3" y="124"/>
                    <a:pt x="94" y="121"/>
                    <a:pt x="94" y="119"/>
                  </a:cubicBezTo>
                  <a:cubicBezTo>
                    <a:pt x="96" y="119"/>
                    <a:pt x="99" y="118"/>
                    <a:pt x="101" y="116"/>
                  </a:cubicBezTo>
                  <a:cubicBezTo>
                    <a:pt x="103" y="114"/>
                    <a:pt x="103" y="114"/>
                    <a:pt x="103" y="114"/>
                  </a:cubicBezTo>
                  <a:cubicBezTo>
                    <a:pt x="105" y="112"/>
                    <a:pt x="106" y="109"/>
                    <a:pt x="106" y="107"/>
                  </a:cubicBezTo>
                  <a:cubicBezTo>
                    <a:pt x="109" y="107"/>
                    <a:pt x="111" y="105"/>
                    <a:pt x="113" y="104"/>
                  </a:cubicBezTo>
                  <a:cubicBezTo>
                    <a:pt x="115" y="101"/>
                    <a:pt x="115" y="101"/>
                    <a:pt x="115" y="101"/>
                  </a:cubicBezTo>
                  <a:cubicBezTo>
                    <a:pt x="117" y="99"/>
                    <a:pt x="118" y="97"/>
                    <a:pt x="118" y="94"/>
                  </a:cubicBezTo>
                  <a:cubicBezTo>
                    <a:pt x="121" y="94"/>
                    <a:pt x="123" y="93"/>
                    <a:pt x="125" y="91"/>
                  </a:cubicBezTo>
                  <a:cubicBezTo>
                    <a:pt x="127" y="89"/>
                    <a:pt x="127" y="89"/>
                    <a:pt x="127" y="89"/>
                  </a:cubicBezTo>
                  <a:cubicBezTo>
                    <a:pt x="130" y="87"/>
                    <a:pt x="131" y="84"/>
                    <a:pt x="131" y="81"/>
                  </a:cubicBezTo>
                  <a:cubicBezTo>
                    <a:pt x="131" y="79"/>
                    <a:pt x="130" y="76"/>
                    <a:pt x="127" y="74"/>
                  </a:cubicBezTo>
                  <a:close/>
                  <a:moveTo>
                    <a:pt x="122" y="84"/>
                  </a:moveTo>
                  <a:cubicBezTo>
                    <a:pt x="120" y="86"/>
                    <a:pt x="120" y="86"/>
                    <a:pt x="120" y="86"/>
                  </a:cubicBezTo>
                  <a:cubicBezTo>
                    <a:pt x="119" y="87"/>
                    <a:pt x="118" y="87"/>
                    <a:pt x="117" y="87"/>
                  </a:cubicBezTo>
                  <a:cubicBezTo>
                    <a:pt x="117" y="87"/>
                    <a:pt x="116" y="87"/>
                    <a:pt x="115" y="86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2" y="72"/>
                    <a:pt x="101" y="72"/>
                    <a:pt x="101" y="72"/>
                  </a:cubicBezTo>
                  <a:cubicBezTo>
                    <a:pt x="100" y="72"/>
                    <a:pt x="100" y="71"/>
                    <a:pt x="99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8" y="72"/>
                    <a:pt x="97" y="72"/>
                    <a:pt x="96" y="73"/>
                  </a:cubicBezTo>
                  <a:cubicBezTo>
                    <a:pt x="95" y="74"/>
                    <a:pt x="95" y="75"/>
                    <a:pt x="96" y="77"/>
                  </a:cubicBezTo>
                  <a:cubicBezTo>
                    <a:pt x="96" y="77"/>
                    <a:pt x="96" y="78"/>
                    <a:pt x="96" y="78"/>
                  </a:cubicBezTo>
                  <a:cubicBezTo>
                    <a:pt x="96" y="78"/>
                    <a:pt x="96" y="78"/>
                    <a:pt x="96" y="78"/>
                  </a:cubicBezTo>
                  <a:cubicBezTo>
                    <a:pt x="103" y="85"/>
                    <a:pt x="103" y="85"/>
                    <a:pt x="103" y="85"/>
                  </a:cubicBezTo>
                  <a:cubicBezTo>
                    <a:pt x="110" y="91"/>
                    <a:pt x="110" y="91"/>
                    <a:pt x="110" y="91"/>
                  </a:cubicBezTo>
                  <a:cubicBezTo>
                    <a:pt x="110" y="91"/>
                    <a:pt x="110" y="91"/>
                    <a:pt x="110" y="91"/>
                  </a:cubicBezTo>
                  <a:cubicBezTo>
                    <a:pt x="110" y="92"/>
                    <a:pt x="111" y="93"/>
                    <a:pt x="111" y="94"/>
                  </a:cubicBezTo>
                  <a:cubicBezTo>
                    <a:pt x="111" y="94"/>
                    <a:pt x="110" y="95"/>
                    <a:pt x="110" y="96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9"/>
                    <a:pt x="106" y="99"/>
                    <a:pt x="105" y="99"/>
                  </a:cubicBezTo>
                  <a:cubicBezTo>
                    <a:pt x="104" y="99"/>
                    <a:pt x="104" y="99"/>
                    <a:pt x="103" y="9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8" y="83"/>
                    <a:pt x="86" y="83"/>
                    <a:pt x="84" y="85"/>
                  </a:cubicBezTo>
                  <a:cubicBezTo>
                    <a:pt x="84" y="85"/>
                    <a:pt x="84" y="85"/>
                    <a:pt x="83" y="86"/>
                  </a:cubicBezTo>
                  <a:cubicBezTo>
                    <a:pt x="83" y="86"/>
                    <a:pt x="83" y="87"/>
                    <a:pt x="83" y="88"/>
                  </a:cubicBezTo>
                  <a:cubicBezTo>
                    <a:pt x="83" y="89"/>
                    <a:pt x="83" y="89"/>
                    <a:pt x="84" y="90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8" y="104"/>
                    <a:pt x="98" y="105"/>
                    <a:pt x="98" y="106"/>
                  </a:cubicBezTo>
                  <a:cubicBezTo>
                    <a:pt x="98" y="107"/>
                    <a:pt x="98" y="108"/>
                    <a:pt x="97" y="108"/>
                  </a:cubicBezTo>
                  <a:cubicBezTo>
                    <a:pt x="95" y="110"/>
                    <a:pt x="95" y="110"/>
                    <a:pt x="95" y="110"/>
                  </a:cubicBezTo>
                  <a:cubicBezTo>
                    <a:pt x="95" y="111"/>
                    <a:pt x="94" y="111"/>
                    <a:pt x="93" y="111"/>
                  </a:cubicBezTo>
                  <a:cubicBezTo>
                    <a:pt x="92" y="111"/>
                    <a:pt x="91" y="111"/>
                    <a:pt x="91" y="110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7" y="97"/>
                    <a:pt x="76" y="96"/>
                    <a:pt x="76" y="96"/>
                  </a:cubicBezTo>
                  <a:cubicBezTo>
                    <a:pt x="75" y="96"/>
                    <a:pt x="73" y="96"/>
                    <a:pt x="72" y="97"/>
                  </a:cubicBezTo>
                  <a:cubicBezTo>
                    <a:pt x="71" y="98"/>
                    <a:pt x="71" y="99"/>
                    <a:pt x="71" y="100"/>
                  </a:cubicBezTo>
                  <a:cubicBezTo>
                    <a:pt x="71" y="101"/>
                    <a:pt x="71" y="102"/>
                    <a:pt x="72" y="102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85" y="116"/>
                    <a:pt x="85" y="116"/>
                    <a:pt x="85" y="116"/>
                  </a:cubicBezTo>
                  <a:cubicBezTo>
                    <a:pt x="86" y="116"/>
                    <a:pt x="86" y="117"/>
                    <a:pt x="86" y="118"/>
                  </a:cubicBezTo>
                  <a:cubicBezTo>
                    <a:pt x="86" y="119"/>
                    <a:pt x="86" y="120"/>
                    <a:pt x="85" y="120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2" y="123"/>
                    <a:pt x="82" y="124"/>
                    <a:pt x="81" y="124"/>
                  </a:cubicBezTo>
                  <a:cubicBezTo>
                    <a:pt x="80" y="124"/>
                    <a:pt x="79" y="123"/>
                    <a:pt x="78" y="123"/>
                  </a:cubicBezTo>
                  <a:cubicBezTo>
                    <a:pt x="70" y="115"/>
                    <a:pt x="70" y="115"/>
                    <a:pt x="70" y="115"/>
                  </a:cubicBezTo>
                  <a:cubicBezTo>
                    <a:pt x="71" y="113"/>
                    <a:pt x="71" y="112"/>
                    <a:pt x="71" y="111"/>
                  </a:cubicBezTo>
                  <a:cubicBezTo>
                    <a:pt x="71" y="108"/>
                    <a:pt x="70" y="105"/>
                    <a:pt x="68" y="103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3" y="99"/>
                    <a:pt x="61" y="98"/>
                    <a:pt x="58" y="98"/>
                  </a:cubicBezTo>
                  <a:cubicBezTo>
                    <a:pt x="58" y="95"/>
                    <a:pt x="57" y="93"/>
                    <a:pt x="55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1" y="87"/>
                    <a:pt x="49" y="86"/>
                    <a:pt x="46" y="86"/>
                  </a:cubicBezTo>
                  <a:cubicBezTo>
                    <a:pt x="46" y="83"/>
                    <a:pt x="45" y="81"/>
                    <a:pt x="43" y="79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39" y="75"/>
                    <a:pt x="36" y="74"/>
                    <a:pt x="34" y="73"/>
                  </a:cubicBezTo>
                  <a:cubicBezTo>
                    <a:pt x="34" y="71"/>
                    <a:pt x="33" y="68"/>
                    <a:pt x="31" y="66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6" y="62"/>
                    <a:pt x="24" y="61"/>
                    <a:pt x="21" y="61"/>
                  </a:cubicBezTo>
                  <a:cubicBezTo>
                    <a:pt x="20" y="61"/>
                    <a:pt x="18" y="61"/>
                    <a:pt x="17" y="62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0" y="55"/>
                    <a:pt x="10" y="54"/>
                    <a:pt x="10" y="53"/>
                  </a:cubicBezTo>
                  <a:cubicBezTo>
                    <a:pt x="10" y="52"/>
                    <a:pt x="10" y="51"/>
                    <a:pt x="11" y="51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1"/>
                    <a:pt x="51" y="11"/>
                    <a:pt x="52" y="11"/>
                  </a:cubicBezTo>
                  <a:cubicBezTo>
                    <a:pt x="53" y="11"/>
                    <a:pt x="54" y="11"/>
                    <a:pt x="55" y="12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1" y="18"/>
                    <a:pt x="45" y="23"/>
                    <a:pt x="45" y="23"/>
                  </a:cubicBezTo>
                  <a:cubicBezTo>
                    <a:pt x="43" y="25"/>
                    <a:pt x="42" y="29"/>
                    <a:pt x="41" y="32"/>
                  </a:cubicBezTo>
                  <a:cubicBezTo>
                    <a:pt x="41" y="32"/>
                    <a:pt x="42" y="33"/>
                    <a:pt x="42" y="34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7" y="61"/>
                    <a:pt x="51" y="64"/>
                    <a:pt x="56" y="64"/>
                  </a:cubicBezTo>
                  <a:cubicBezTo>
                    <a:pt x="57" y="64"/>
                    <a:pt x="58" y="64"/>
                    <a:pt x="58" y="64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7" y="63"/>
                    <a:pt x="70" y="58"/>
                    <a:pt x="70" y="53"/>
                  </a:cubicBezTo>
                  <a:cubicBezTo>
                    <a:pt x="70" y="52"/>
                    <a:pt x="70" y="51"/>
                    <a:pt x="70" y="51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122" y="79"/>
                    <a:pt x="122" y="79"/>
                    <a:pt x="122" y="79"/>
                  </a:cubicBezTo>
                  <a:cubicBezTo>
                    <a:pt x="123" y="80"/>
                    <a:pt x="123" y="81"/>
                    <a:pt x="123" y="81"/>
                  </a:cubicBezTo>
                  <a:cubicBezTo>
                    <a:pt x="123" y="82"/>
                    <a:pt x="123" y="83"/>
                    <a:pt x="122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09" name="组合 1708"/>
          <p:cNvGrpSpPr/>
          <p:nvPr/>
        </p:nvGrpSpPr>
        <p:grpSpPr>
          <a:xfrm>
            <a:off x="6221605" y="1679574"/>
            <a:ext cx="631824" cy="793750"/>
            <a:chOff x="10260013" y="193675"/>
            <a:chExt cx="631824" cy="793750"/>
          </a:xfrm>
          <a:solidFill>
            <a:srgbClr val="FFFF00">
              <a:alpha val="29000"/>
            </a:srgbClr>
          </a:solidFill>
        </p:grpSpPr>
        <p:sp>
          <p:nvSpPr>
            <p:cNvPr id="1710" name="Freeform 881"/>
            <p:cNvSpPr/>
            <p:nvPr/>
          </p:nvSpPr>
          <p:spPr bwMode="auto">
            <a:xfrm>
              <a:off x="10260013" y="277813"/>
              <a:ext cx="631824" cy="709612"/>
            </a:xfrm>
            <a:custGeom>
              <a:avLst/>
              <a:gdLst>
                <a:gd name="T0" fmla="*/ 114 w 121"/>
                <a:gd name="T1" fmla="*/ 0 h 136"/>
                <a:gd name="T2" fmla="*/ 95 w 121"/>
                <a:gd name="T3" fmla="*/ 0 h 136"/>
                <a:gd name="T4" fmla="*/ 95 w 121"/>
                <a:gd name="T5" fmla="*/ 11 h 136"/>
                <a:gd name="T6" fmla="*/ 103 w 121"/>
                <a:gd name="T7" fmla="*/ 11 h 136"/>
                <a:gd name="T8" fmla="*/ 107 w 121"/>
                <a:gd name="T9" fmla="*/ 16 h 136"/>
                <a:gd name="T10" fmla="*/ 107 w 121"/>
                <a:gd name="T11" fmla="*/ 116 h 136"/>
                <a:gd name="T12" fmla="*/ 103 w 121"/>
                <a:gd name="T13" fmla="*/ 120 h 136"/>
                <a:gd name="T14" fmla="*/ 19 w 121"/>
                <a:gd name="T15" fmla="*/ 120 h 136"/>
                <a:gd name="T16" fmla="*/ 15 w 121"/>
                <a:gd name="T17" fmla="*/ 116 h 136"/>
                <a:gd name="T18" fmla="*/ 15 w 121"/>
                <a:gd name="T19" fmla="*/ 16 h 136"/>
                <a:gd name="T20" fmla="*/ 19 w 121"/>
                <a:gd name="T21" fmla="*/ 11 h 136"/>
                <a:gd name="T22" fmla="*/ 26 w 121"/>
                <a:gd name="T23" fmla="*/ 11 h 136"/>
                <a:gd name="T24" fmla="*/ 26 w 121"/>
                <a:gd name="T25" fmla="*/ 0 h 136"/>
                <a:gd name="T26" fmla="*/ 8 w 121"/>
                <a:gd name="T27" fmla="*/ 0 h 136"/>
                <a:gd name="T28" fmla="*/ 0 w 121"/>
                <a:gd name="T29" fmla="*/ 8 h 136"/>
                <a:gd name="T30" fmla="*/ 0 w 121"/>
                <a:gd name="T31" fmla="*/ 129 h 136"/>
                <a:gd name="T32" fmla="*/ 8 w 121"/>
                <a:gd name="T33" fmla="*/ 136 h 136"/>
                <a:gd name="T34" fmla="*/ 114 w 121"/>
                <a:gd name="T35" fmla="*/ 136 h 136"/>
                <a:gd name="T36" fmla="*/ 121 w 121"/>
                <a:gd name="T37" fmla="*/ 129 h 136"/>
                <a:gd name="T38" fmla="*/ 121 w 121"/>
                <a:gd name="T39" fmla="*/ 8 h 136"/>
                <a:gd name="T40" fmla="*/ 114 w 121"/>
                <a:gd name="T4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36">
                  <a:moveTo>
                    <a:pt x="114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11"/>
                    <a:pt x="95" y="11"/>
                    <a:pt x="95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5" y="11"/>
                    <a:pt x="107" y="13"/>
                    <a:pt x="107" y="16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107" y="118"/>
                    <a:pt x="105" y="120"/>
                    <a:pt x="103" y="120"/>
                  </a:cubicBezTo>
                  <a:cubicBezTo>
                    <a:pt x="19" y="120"/>
                    <a:pt x="19" y="120"/>
                    <a:pt x="19" y="120"/>
                  </a:cubicBezTo>
                  <a:cubicBezTo>
                    <a:pt x="16" y="120"/>
                    <a:pt x="15" y="118"/>
                    <a:pt x="15" y="1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3"/>
                    <a:pt x="16" y="11"/>
                    <a:pt x="1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33"/>
                    <a:pt x="4" y="136"/>
                    <a:pt x="8" y="136"/>
                  </a:cubicBezTo>
                  <a:cubicBezTo>
                    <a:pt x="114" y="136"/>
                    <a:pt x="114" y="136"/>
                    <a:pt x="114" y="136"/>
                  </a:cubicBezTo>
                  <a:cubicBezTo>
                    <a:pt x="118" y="136"/>
                    <a:pt x="121" y="133"/>
                    <a:pt x="121" y="129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3"/>
                    <a:pt x="118" y="0"/>
                    <a:pt x="1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11" name="Freeform 882"/>
            <p:cNvSpPr>
              <a:spLocks noEditPoints="1"/>
            </p:cNvSpPr>
            <p:nvPr/>
          </p:nvSpPr>
          <p:spPr bwMode="auto">
            <a:xfrm>
              <a:off x="10433050" y="193675"/>
              <a:ext cx="287337" cy="182562"/>
            </a:xfrm>
            <a:custGeom>
              <a:avLst/>
              <a:gdLst>
                <a:gd name="T0" fmla="*/ 46 w 55"/>
                <a:gd name="T1" fmla="*/ 9 h 35"/>
                <a:gd name="T2" fmla="*/ 40 w 55"/>
                <a:gd name="T3" fmla="*/ 9 h 35"/>
                <a:gd name="T4" fmla="*/ 28 w 55"/>
                <a:gd name="T5" fmla="*/ 0 h 35"/>
                <a:gd name="T6" fmla="*/ 16 w 55"/>
                <a:gd name="T7" fmla="*/ 9 h 35"/>
                <a:gd name="T8" fmla="*/ 9 w 55"/>
                <a:gd name="T9" fmla="*/ 9 h 35"/>
                <a:gd name="T10" fmla="*/ 0 w 55"/>
                <a:gd name="T11" fmla="*/ 19 h 35"/>
                <a:gd name="T12" fmla="*/ 0 w 55"/>
                <a:gd name="T13" fmla="*/ 32 h 35"/>
                <a:gd name="T14" fmla="*/ 3 w 55"/>
                <a:gd name="T15" fmla="*/ 35 h 35"/>
                <a:gd name="T16" fmla="*/ 53 w 55"/>
                <a:gd name="T17" fmla="*/ 35 h 35"/>
                <a:gd name="T18" fmla="*/ 55 w 55"/>
                <a:gd name="T19" fmla="*/ 32 h 35"/>
                <a:gd name="T20" fmla="*/ 55 w 55"/>
                <a:gd name="T21" fmla="*/ 19 h 35"/>
                <a:gd name="T22" fmla="*/ 46 w 55"/>
                <a:gd name="T23" fmla="*/ 9 h 35"/>
                <a:gd name="T24" fmla="*/ 28 w 55"/>
                <a:gd name="T25" fmla="*/ 16 h 35"/>
                <a:gd name="T26" fmla="*/ 23 w 55"/>
                <a:gd name="T27" fmla="*/ 12 h 35"/>
                <a:gd name="T28" fmla="*/ 28 w 55"/>
                <a:gd name="T29" fmla="*/ 7 h 35"/>
                <a:gd name="T30" fmla="*/ 32 w 55"/>
                <a:gd name="T31" fmla="*/ 12 h 35"/>
                <a:gd name="T32" fmla="*/ 28 w 55"/>
                <a:gd name="T33" fmla="*/ 1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35">
                  <a:moveTo>
                    <a:pt x="46" y="9"/>
                  </a:moveTo>
                  <a:cubicBezTo>
                    <a:pt x="40" y="9"/>
                    <a:pt x="40" y="9"/>
                    <a:pt x="40" y="9"/>
                  </a:cubicBezTo>
                  <a:cubicBezTo>
                    <a:pt x="39" y="4"/>
                    <a:pt x="34" y="0"/>
                    <a:pt x="28" y="0"/>
                  </a:cubicBezTo>
                  <a:cubicBezTo>
                    <a:pt x="22" y="0"/>
                    <a:pt x="17" y="4"/>
                    <a:pt x="16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4" y="9"/>
                    <a:pt x="0" y="14"/>
                    <a:pt x="0" y="1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4"/>
                    <a:pt x="1" y="35"/>
                    <a:pt x="3" y="35"/>
                  </a:cubicBezTo>
                  <a:cubicBezTo>
                    <a:pt x="53" y="35"/>
                    <a:pt x="53" y="35"/>
                    <a:pt x="53" y="35"/>
                  </a:cubicBezTo>
                  <a:cubicBezTo>
                    <a:pt x="54" y="35"/>
                    <a:pt x="55" y="34"/>
                    <a:pt x="55" y="32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4"/>
                    <a:pt x="51" y="9"/>
                    <a:pt x="46" y="9"/>
                  </a:cubicBezTo>
                  <a:close/>
                  <a:moveTo>
                    <a:pt x="28" y="16"/>
                  </a:moveTo>
                  <a:cubicBezTo>
                    <a:pt x="25" y="16"/>
                    <a:pt x="23" y="14"/>
                    <a:pt x="23" y="12"/>
                  </a:cubicBezTo>
                  <a:cubicBezTo>
                    <a:pt x="23" y="9"/>
                    <a:pt x="25" y="7"/>
                    <a:pt x="28" y="7"/>
                  </a:cubicBezTo>
                  <a:cubicBezTo>
                    <a:pt x="30" y="7"/>
                    <a:pt x="32" y="9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12" name="Freeform 883"/>
            <p:cNvSpPr/>
            <p:nvPr/>
          </p:nvSpPr>
          <p:spPr bwMode="auto">
            <a:xfrm>
              <a:off x="10426700" y="460375"/>
              <a:ext cx="303212" cy="36512"/>
            </a:xfrm>
            <a:custGeom>
              <a:avLst/>
              <a:gdLst>
                <a:gd name="T0" fmla="*/ 4 w 58"/>
                <a:gd name="T1" fmla="*/ 7 h 7"/>
                <a:gd name="T2" fmla="*/ 0 w 58"/>
                <a:gd name="T3" fmla="*/ 4 h 7"/>
                <a:gd name="T4" fmla="*/ 0 w 58"/>
                <a:gd name="T5" fmla="*/ 4 h 7"/>
                <a:gd name="T6" fmla="*/ 4 w 58"/>
                <a:gd name="T7" fmla="*/ 0 h 7"/>
                <a:gd name="T8" fmla="*/ 4 w 58"/>
                <a:gd name="T9" fmla="*/ 0 h 7"/>
                <a:gd name="T10" fmla="*/ 54 w 58"/>
                <a:gd name="T11" fmla="*/ 0 h 7"/>
                <a:gd name="T12" fmla="*/ 58 w 58"/>
                <a:gd name="T13" fmla="*/ 4 h 7"/>
                <a:gd name="T14" fmla="*/ 58 w 58"/>
                <a:gd name="T15" fmla="*/ 4 h 7"/>
                <a:gd name="T16" fmla="*/ 54 w 58"/>
                <a:gd name="T17" fmla="*/ 7 h 7"/>
                <a:gd name="T18" fmla="*/ 54 w 58"/>
                <a:gd name="T19" fmla="*/ 7 h 7"/>
                <a:gd name="T20" fmla="*/ 4 w 58"/>
                <a:gd name="T2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7">
                  <a:moveTo>
                    <a:pt x="4" y="7"/>
                  </a:moveTo>
                  <a:cubicBezTo>
                    <a:pt x="2" y="7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1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6"/>
                    <a:pt x="56" y="7"/>
                    <a:pt x="54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4" y="7"/>
                    <a:pt x="4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13" name="Freeform 884"/>
            <p:cNvSpPr/>
            <p:nvPr/>
          </p:nvSpPr>
          <p:spPr bwMode="auto">
            <a:xfrm>
              <a:off x="10426700" y="560388"/>
              <a:ext cx="303212" cy="36512"/>
            </a:xfrm>
            <a:custGeom>
              <a:avLst/>
              <a:gdLst>
                <a:gd name="T0" fmla="*/ 4 w 58"/>
                <a:gd name="T1" fmla="*/ 7 h 7"/>
                <a:gd name="T2" fmla="*/ 0 w 58"/>
                <a:gd name="T3" fmla="*/ 3 h 7"/>
                <a:gd name="T4" fmla="*/ 0 w 58"/>
                <a:gd name="T5" fmla="*/ 3 h 7"/>
                <a:gd name="T6" fmla="*/ 4 w 58"/>
                <a:gd name="T7" fmla="*/ 0 h 7"/>
                <a:gd name="T8" fmla="*/ 4 w 58"/>
                <a:gd name="T9" fmla="*/ 0 h 7"/>
                <a:gd name="T10" fmla="*/ 54 w 58"/>
                <a:gd name="T11" fmla="*/ 0 h 7"/>
                <a:gd name="T12" fmla="*/ 58 w 58"/>
                <a:gd name="T13" fmla="*/ 3 h 7"/>
                <a:gd name="T14" fmla="*/ 58 w 58"/>
                <a:gd name="T15" fmla="*/ 3 h 7"/>
                <a:gd name="T16" fmla="*/ 54 w 58"/>
                <a:gd name="T17" fmla="*/ 7 h 7"/>
                <a:gd name="T18" fmla="*/ 54 w 58"/>
                <a:gd name="T19" fmla="*/ 7 h 7"/>
                <a:gd name="T20" fmla="*/ 4 w 58"/>
                <a:gd name="T2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7">
                  <a:moveTo>
                    <a:pt x="4" y="7"/>
                  </a:move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1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6"/>
                    <a:pt x="56" y="7"/>
                    <a:pt x="54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4" y="7"/>
                    <a:pt x="4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14" name="Freeform 885"/>
            <p:cNvSpPr/>
            <p:nvPr/>
          </p:nvSpPr>
          <p:spPr bwMode="auto">
            <a:xfrm>
              <a:off x="10426700" y="658813"/>
              <a:ext cx="303212" cy="36512"/>
            </a:xfrm>
            <a:custGeom>
              <a:avLst/>
              <a:gdLst>
                <a:gd name="T0" fmla="*/ 4 w 58"/>
                <a:gd name="T1" fmla="*/ 7 h 7"/>
                <a:gd name="T2" fmla="*/ 0 w 58"/>
                <a:gd name="T3" fmla="*/ 3 h 7"/>
                <a:gd name="T4" fmla="*/ 0 w 58"/>
                <a:gd name="T5" fmla="*/ 3 h 7"/>
                <a:gd name="T6" fmla="*/ 4 w 58"/>
                <a:gd name="T7" fmla="*/ 0 h 7"/>
                <a:gd name="T8" fmla="*/ 4 w 58"/>
                <a:gd name="T9" fmla="*/ 0 h 7"/>
                <a:gd name="T10" fmla="*/ 54 w 58"/>
                <a:gd name="T11" fmla="*/ 0 h 7"/>
                <a:gd name="T12" fmla="*/ 58 w 58"/>
                <a:gd name="T13" fmla="*/ 3 h 7"/>
                <a:gd name="T14" fmla="*/ 58 w 58"/>
                <a:gd name="T15" fmla="*/ 3 h 7"/>
                <a:gd name="T16" fmla="*/ 54 w 58"/>
                <a:gd name="T17" fmla="*/ 7 h 7"/>
                <a:gd name="T18" fmla="*/ 54 w 58"/>
                <a:gd name="T19" fmla="*/ 7 h 7"/>
                <a:gd name="T20" fmla="*/ 4 w 58"/>
                <a:gd name="T2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7">
                  <a:moveTo>
                    <a:pt x="4" y="7"/>
                  </a:move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1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6"/>
                    <a:pt x="56" y="7"/>
                    <a:pt x="54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4" y="7"/>
                    <a:pt x="4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15" name="Freeform 886"/>
            <p:cNvSpPr/>
            <p:nvPr/>
          </p:nvSpPr>
          <p:spPr bwMode="auto">
            <a:xfrm>
              <a:off x="10426700" y="757238"/>
              <a:ext cx="204787" cy="36512"/>
            </a:xfrm>
            <a:custGeom>
              <a:avLst/>
              <a:gdLst>
                <a:gd name="T0" fmla="*/ 4 w 39"/>
                <a:gd name="T1" fmla="*/ 7 h 7"/>
                <a:gd name="T2" fmla="*/ 0 w 39"/>
                <a:gd name="T3" fmla="*/ 3 h 7"/>
                <a:gd name="T4" fmla="*/ 0 w 39"/>
                <a:gd name="T5" fmla="*/ 3 h 7"/>
                <a:gd name="T6" fmla="*/ 4 w 39"/>
                <a:gd name="T7" fmla="*/ 0 h 7"/>
                <a:gd name="T8" fmla="*/ 4 w 39"/>
                <a:gd name="T9" fmla="*/ 0 h 7"/>
                <a:gd name="T10" fmla="*/ 35 w 39"/>
                <a:gd name="T11" fmla="*/ 0 h 7"/>
                <a:gd name="T12" fmla="*/ 39 w 39"/>
                <a:gd name="T13" fmla="*/ 3 h 7"/>
                <a:gd name="T14" fmla="*/ 39 w 39"/>
                <a:gd name="T15" fmla="*/ 3 h 7"/>
                <a:gd name="T16" fmla="*/ 35 w 39"/>
                <a:gd name="T17" fmla="*/ 7 h 7"/>
                <a:gd name="T18" fmla="*/ 35 w 39"/>
                <a:gd name="T19" fmla="*/ 7 h 7"/>
                <a:gd name="T20" fmla="*/ 4 w 39"/>
                <a:gd name="T2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7">
                  <a:moveTo>
                    <a:pt x="4" y="7"/>
                  </a:move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5"/>
                    <a:pt x="37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" y="7"/>
                    <a:pt x="4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16" name="组合 1715"/>
          <p:cNvGrpSpPr/>
          <p:nvPr/>
        </p:nvGrpSpPr>
        <p:grpSpPr>
          <a:xfrm>
            <a:off x="3681616" y="3021878"/>
            <a:ext cx="619210" cy="508537"/>
            <a:chOff x="10109201" y="1179513"/>
            <a:chExt cx="701674" cy="576262"/>
          </a:xfrm>
          <a:solidFill>
            <a:srgbClr val="FFFF00">
              <a:alpha val="40000"/>
            </a:srgbClr>
          </a:solidFill>
        </p:grpSpPr>
        <p:sp>
          <p:nvSpPr>
            <p:cNvPr id="1717" name="Freeform 891"/>
            <p:cNvSpPr/>
            <p:nvPr/>
          </p:nvSpPr>
          <p:spPr bwMode="auto">
            <a:xfrm>
              <a:off x="10679113" y="1606550"/>
              <a:ext cx="66675" cy="66675"/>
            </a:xfrm>
            <a:custGeom>
              <a:avLst/>
              <a:gdLst>
                <a:gd name="T0" fmla="*/ 9 w 18"/>
                <a:gd name="T1" fmla="*/ 0 h 18"/>
                <a:gd name="T2" fmla="*/ 0 w 18"/>
                <a:gd name="T3" fmla="*/ 9 h 18"/>
                <a:gd name="T4" fmla="*/ 9 w 18"/>
                <a:gd name="T5" fmla="*/ 18 h 18"/>
                <a:gd name="T6" fmla="*/ 18 w 18"/>
                <a:gd name="T7" fmla="*/ 9 h 18"/>
                <a:gd name="T8" fmla="*/ 18 w 18"/>
                <a:gd name="T9" fmla="*/ 9 h 18"/>
                <a:gd name="T10" fmla="*/ 9 w 18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18" name="Freeform 892"/>
            <p:cNvSpPr>
              <a:spLocks noEditPoints="1"/>
            </p:cNvSpPr>
            <p:nvPr/>
          </p:nvSpPr>
          <p:spPr bwMode="auto">
            <a:xfrm>
              <a:off x="10615613" y="1193800"/>
              <a:ext cx="195262" cy="558800"/>
            </a:xfrm>
            <a:custGeom>
              <a:avLst/>
              <a:gdLst>
                <a:gd name="T0" fmla="*/ 42 w 52"/>
                <a:gd name="T1" fmla="*/ 0 h 149"/>
                <a:gd name="T2" fmla="*/ 10 w 52"/>
                <a:gd name="T3" fmla="*/ 0 h 149"/>
                <a:gd name="T4" fmla="*/ 0 w 52"/>
                <a:gd name="T5" fmla="*/ 10 h 149"/>
                <a:gd name="T6" fmla="*/ 0 w 52"/>
                <a:gd name="T7" fmla="*/ 139 h 149"/>
                <a:gd name="T8" fmla="*/ 10 w 52"/>
                <a:gd name="T9" fmla="*/ 149 h 149"/>
                <a:gd name="T10" fmla="*/ 42 w 52"/>
                <a:gd name="T11" fmla="*/ 149 h 149"/>
                <a:gd name="T12" fmla="*/ 52 w 52"/>
                <a:gd name="T13" fmla="*/ 139 h 149"/>
                <a:gd name="T14" fmla="*/ 52 w 52"/>
                <a:gd name="T15" fmla="*/ 10 h 149"/>
                <a:gd name="T16" fmla="*/ 42 w 52"/>
                <a:gd name="T17" fmla="*/ 0 h 149"/>
                <a:gd name="T18" fmla="*/ 26 w 52"/>
                <a:gd name="T19" fmla="*/ 136 h 149"/>
                <a:gd name="T20" fmla="*/ 10 w 52"/>
                <a:gd name="T21" fmla="*/ 119 h 149"/>
                <a:gd name="T22" fmla="*/ 26 w 52"/>
                <a:gd name="T23" fmla="*/ 103 h 149"/>
                <a:gd name="T24" fmla="*/ 42 w 52"/>
                <a:gd name="T25" fmla="*/ 119 h 149"/>
                <a:gd name="T26" fmla="*/ 42 w 52"/>
                <a:gd name="T27" fmla="*/ 119 h 149"/>
                <a:gd name="T28" fmla="*/ 26 w 52"/>
                <a:gd name="T29" fmla="*/ 136 h 149"/>
                <a:gd name="T30" fmla="*/ 43 w 52"/>
                <a:gd name="T31" fmla="*/ 79 h 149"/>
                <a:gd name="T32" fmla="*/ 39 w 52"/>
                <a:gd name="T33" fmla="*/ 82 h 149"/>
                <a:gd name="T34" fmla="*/ 13 w 52"/>
                <a:gd name="T35" fmla="*/ 82 h 149"/>
                <a:gd name="T36" fmla="*/ 9 w 52"/>
                <a:gd name="T37" fmla="*/ 79 h 149"/>
                <a:gd name="T38" fmla="*/ 9 w 52"/>
                <a:gd name="T39" fmla="*/ 14 h 149"/>
                <a:gd name="T40" fmla="*/ 13 w 52"/>
                <a:gd name="T41" fmla="*/ 11 h 149"/>
                <a:gd name="T42" fmla="*/ 39 w 52"/>
                <a:gd name="T43" fmla="*/ 11 h 149"/>
                <a:gd name="T44" fmla="*/ 43 w 52"/>
                <a:gd name="T45" fmla="*/ 14 h 149"/>
                <a:gd name="T46" fmla="*/ 43 w 52"/>
                <a:gd name="T47" fmla="*/ 7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149">
                  <a:moveTo>
                    <a:pt x="4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49"/>
                    <a:pt x="10" y="149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7" y="149"/>
                    <a:pt x="52" y="145"/>
                    <a:pt x="52" y="139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5"/>
                    <a:pt x="47" y="0"/>
                    <a:pt x="42" y="0"/>
                  </a:cubicBezTo>
                  <a:close/>
                  <a:moveTo>
                    <a:pt x="26" y="136"/>
                  </a:moveTo>
                  <a:cubicBezTo>
                    <a:pt x="17" y="136"/>
                    <a:pt x="10" y="128"/>
                    <a:pt x="10" y="119"/>
                  </a:cubicBezTo>
                  <a:cubicBezTo>
                    <a:pt x="10" y="110"/>
                    <a:pt x="17" y="103"/>
                    <a:pt x="26" y="103"/>
                  </a:cubicBezTo>
                  <a:cubicBezTo>
                    <a:pt x="35" y="103"/>
                    <a:pt x="42" y="110"/>
                    <a:pt x="42" y="119"/>
                  </a:cubicBezTo>
                  <a:cubicBezTo>
                    <a:pt x="42" y="119"/>
                    <a:pt x="42" y="119"/>
                    <a:pt x="42" y="119"/>
                  </a:cubicBezTo>
                  <a:cubicBezTo>
                    <a:pt x="42" y="128"/>
                    <a:pt x="35" y="136"/>
                    <a:pt x="26" y="136"/>
                  </a:cubicBezTo>
                  <a:close/>
                  <a:moveTo>
                    <a:pt x="43" y="79"/>
                  </a:moveTo>
                  <a:cubicBezTo>
                    <a:pt x="43" y="81"/>
                    <a:pt x="41" y="82"/>
                    <a:pt x="39" y="82"/>
                  </a:cubicBezTo>
                  <a:cubicBezTo>
                    <a:pt x="13" y="82"/>
                    <a:pt x="13" y="82"/>
                    <a:pt x="13" y="82"/>
                  </a:cubicBezTo>
                  <a:cubicBezTo>
                    <a:pt x="11" y="82"/>
                    <a:pt x="9" y="81"/>
                    <a:pt x="9" y="79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2"/>
                    <a:pt x="11" y="11"/>
                    <a:pt x="13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1" y="11"/>
                    <a:pt x="43" y="12"/>
                    <a:pt x="43" y="14"/>
                  </a:cubicBezTo>
                  <a:lnTo>
                    <a:pt x="43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19" name="Freeform 893"/>
            <p:cNvSpPr/>
            <p:nvPr/>
          </p:nvSpPr>
          <p:spPr bwMode="auto">
            <a:xfrm>
              <a:off x="10675938" y="1276350"/>
              <a:ext cx="74612" cy="30162"/>
            </a:xfrm>
            <a:custGeom>
              <a:avLst/>
              <a:gdLst>
                <a:gd name="T0" fmla="*/ 4 w 20"/>
                <a:gd name="T1" fmla="*/ 8 h 8"/>
                <a:gd name="T2" fmla="*/ 0 w 20"/>
                <a:gd name="T3" fmla="*/ 4 h 8"/>
                <a:gd name="T4" fmla="*/ 0 w 20"/>
                <a:gd name="T5" fmla="*/ 4 h 8"/>
                <a:gd name="T6" fmla="*/ 4 w 20"/>
                <a:gd name="T7" fmla="*/ 0 h 8"/>
                <a:gd name="T8" fmla="*/ 4 w 20"/>
                <a:gd name="T9" fmla="*/ 0 h 8"/>
                <a:gd name="T10" fmla="*/ 16 w 20"/>
                <a:gd name="T11" fmla="*/ 0 h 8"/>
                <a:gd name="T12" fmla="*/ 20 w 20"/>
                <a:gd name="T13" fmla="*/ 4 h 8"/>
                <a:gd name="T14" fmla="*/ 20 w 20"/>
                <a:gd name="T15" fmla="*/ 4 h 8"/>
                <a:gd name="T16" fmla="*/ 16 w 20"/>
                <a:gd name="T17" fmla="*/ 8 h 8"/>
                <a:gd name="T18" fmla="*/ 16 w 20"/>
                <a:gd name="T19" fmla="*/ 8 h 8"/>
                <a:gd name="T20" fmla="*/ 4 w 20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cubicBezTo>
                    <a:pt x="2" y="8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20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6"/>
                    <a:pt x="18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20" name="Freeform 894"/>
            <p:cNvSpPr/>
            <p:nvPr/>
          </p:nvSpPr>
          <p:spPr bwMode="auto">
            <a:xfrm>
              <a:off x="10675938" y="1328738"/>
              <a:ext cx="74612" cy="26987"/>
            </a:xfrm>
            <a:custGeom>
              <a:avLst/>
              <a:gdLst>
                <a:gd name="T0" fmla="*/ 4 w 20"/>
                <a:gd name="T1" fmla="*/ 7 h 7"/>
                <a:gd name="T2" fmla="*/ 0 w 20"/>
                <a:gd name="T3" fmla="*/ 4 h 7"/>
                <a:gd name="T4" fmla="*/ 0 w 20"/>
                <a:gd name="T5" fmla="*/ 4 h 7"/>
                <a:gd name="T6" fmla="*/ 4 w 20"/>
                <a:gd name="T7" fmla="*/ 0 h 7"/>
                <a:gd name="T8" fmla="*/ 4 w 20"/>
                <a:gd name="T9" fmla="*/ 0 h 7"/>
                <a:gd name="T10" fmla="*/ 16 w 20"/>
                <a:gd name="T11" fmla="*/ 0 h 7"/>
                <a:gd name="T12" fmla="*/ 20 w 20"/>
                <a:gd name="T13" fmla="*/ 4 h 7"/>
                <a:gd name="T14" fmla="*/ 20 w 20"/>
                <a:gd name="T15" fmla="*/ 4 h 7"/>
                <a:gd name="T16" fmla="*/ 16 w 20"/>
                <a:gd name="T17" fmla="*/ 7 h 7"/>
                <a:gd name="T18" fmla="*/ 16 w 20"/>
                <a:gd name="T19" fmla="*/ 7 h 7"/>
                <a:gd name="T20" fmla="*/ 4 w 20"/>
                <a:gd name="T2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7">
                  <a:moveTo>
                    <a:pt x="4" y="7"/>
                  </a:moveTo>
                  <a:cubicBezTo>
                    <a:pt x="2" y="7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20" y="1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6"/>
                    <a:pt x="18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4" y="7"/>
                    <a:pt x="4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21" name="Freeform 895"/>
            <p:cNvSpPr/>
            <p:nvPr/>
          </p:nvSpPr>
          <p:spPr bwMode="auto">
            <a:xfrm>
              <a:off x="10450513" y="1606550"/>
              <a:ext cx="68262" cy="66675"/>
            </a:xfrm>
            <a:custGeom>
              <a:avLst/>
              <a:gdLst>
                <a:gd name="T0" fmla="*/ 9 w 18"/>
                <a:gd name="T1" fmla="*/ 0 h 18"/>
                <a:gd name="T2" fmla="*/ 0 w 18"/>
                <a:gd name="T3" fmla="*/ 9 h 18"/>
                <a:gd name="T4" fmla="*/ 9 w 18"/>
                <a:gd name="T5" fmla="*/ 18 h 18"/>
                <a:gd name="T6" fmla="*/ 18 w 18"/>
                <a:gd name="T7" fmla="*/ 9 h 18"/>
                <a:gd name="T8" fmla="*/ 9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cubicBezTo>
                    <a:pt x="4" y="0"/>
                    <a:pt x="1" y="4"/>
                    <a:pt x="0" y="9"/>
                  </a:cubicBezTo>
                  <a:cubicBezTo>
                    <a:pt x="1" y="14"/>
                    <a:pt x="4" y="18"/>
                    <a:pt x="9" y="18"/>
                  </a:cubicBezTo>
                  <a:cubicBezTo>
                    <a:pt x="14" y="18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22" name="Freeform 896"/>
            <p:cNvSpPr>
              <a:spLocks noEditPoints="1"/>
            </p:cNvSpPr>
            <p:nvPr/>
          </p:nvSpPr>
          <p:spPr bwMode="auto">
            <a:xfrm>
              <a:off x="10387013" y="1193800"/>
              <a:ext cx="195262" cy="558800"/>
            </a:xfrm>
            <a:custGeom>
              <a:avLst/>
              <a:gdLst>
                <a:gd name="T0" fmla="*/ 42 w 52"/>
                <a:gd name="T1" fmla="*/ 0 h 149"/>
                <a:gd name="T2" fmla="*/ 10 w 52"/>
                <a:gd name="T3" fmla="*/ 0 h 149"/>
                <a:gd name="T4" fmla="*/ 0 w 52"/>
                <a:gd name="T5" fmla="*/ 10 h 149"/>
                <a:gd name="T6" fmla="*/ 0 w 52"/>
                <a:gd name="T7" fmla="*/ 139 h 149"/>
                <a:gd name="T8" fmla="*/ 10 w 52"/>
                <a:gd name="T9" fmla="*/ 149 h 149"/>
                <a:gd name="T10" fmla="*/ 42 w 52"/>
                <a:gd name="T11" fmla="*/ 149 h 149"/>
                <a:gd name="T12" fmla="*/ 52 w 52"/>
                <a:gd name="T13" fmla="*/ 139 h 149"/>
                <a:gd name="T14" fmla="*/ 52 w 52"/>
                <a:gd name="T15" fmla="*/ 10 h 149"/>
                <a:gd name="T16" fmla="*/ 42 w 52"/>
                <a:gd name="T17" fmla="*/ 0 h 149"/>
                <a:gd name="T18" fmla="*/ 26 w 52"/>
                <a:gd name="T19" fmla="*/ 136 h 149"/>
                <a:gd name="T20" fmla="*/ 10 w 52"/>
                <a:gd name="T21" fmla="*/ 119 h 149"/>
                <a:gd name="T22" fmla="*/ 26 w 52"/>
                <a:gd name="T23" fmla="*/ 103 h 149"/>
                <a:gd name="T24" fmla="*/ 43 w 52"/>
                <a:gd name="T25" fmla="*/ 119 h 149"/>
                <a:gd name="T26" fmla="*/ 26 w 52"/>
                <a:gd name="T27" fmla="*/ 136 h 149"/>
                <a:gd name="T28" fmla="*/ 43 w 52"/>
                <a:gd name="T29" fmla="*/ 79 h 149"/>
                <a:gd name="T30" fmla="*/ 39 w 52"/>
                <a:gd name="T31" fmla="*/ 82 h 149"/>
                <a:gd name="T32" fmla="*/ 13 w 52"/>
                <a:gd name="T33" fmla="*/ 82 h 149"/>
                <a:gd name="T34" fmla="*/ 9 w 52"/>
                <a:gd name="T35" fmla="*/ 79 h 149"/>
                <a:gd name="T36" fmla="*/ 9 w 52"/>
                <a:gd name="T37" fmla="*/ 14 h 149"/>
                <a:gd name="T38" fmla="*/ 13 w 52"/>
                <a:gd name="T39" fmla="*/ 11 h 149"/>
                <a:gd name="T40" fmla="*/ 39 w 52"/>
                <a:gd name="T41" fmla="*/ 11 h 149"/>
                <a:gd name="T42" fmla="*/ 43 w 52"/>
                <a:gd name="T43" fmla="*/ 14 h 149"/>
                <a:gd name="T44" fmla="*/ 43 w 52"/>
                <a:gd name="T45" fmla="*/ 7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149">
                  <a:moveTo>
                    <a:pt x="4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49"/>
                    <a:pt x="10" y="149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8" y="149"/>
                    <a:pt x="52" y="145"/>
                    <a:pt x="52" y="139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5"/>
                    <a:pt x="48" y="0"/>
                    <a:pt x="42" y="0"/>
                  </a:cubicBezTo>
                  <a:close/>
                  <a:moveTo>
                    <a:pt x="26" y="136"/>
                  </a:moveTo>
                  <a:cubicBezTo>
                    <a:pt x="17" y="136"/>
                    <a:pt x="10" y="128"/>
                    <a:pt x="10" y="119"/>
                  </a:cubicBezTo>
                  <a:cubicBezTo>
                    <a:pt x="10" y="110"/>
                    <a:pt x="17" y="103"/>
                    <a:pt x="26" y="103"/>
                  </a:cubicBezTo>
                  <a:cubicBezTo>
                    <a:pt x="35" y="103"/>
                    <a:pt x="43" y="110"/>
                    <a:pt x="43" y="119"/>
                  </a:cubicBezTo>
                  <a:cubicBezTo>
                    <a:pt x="43" y="128"/>
                    <a:pt x="35" y="136"/>
                    <a:pt x="26" y="136"/>
                  </a:cubicBezTo>
                  <a:close/>
                  <a:moveTo>
                    <a:pt x="43" y="79"/>
                  </a:moveTo>
                  <a:cubicBezTo>
                    <a:pt x="43" y="81"/>
                    <a:pt x="42" y="82"/>
                    <a:pt x="39" y="82"/>
                  </a:cubicBezTo>
                  <a:cubicBezTo>
                    <a:pt x="13" y="82"/>
                    <a:pt x="13" y="82"/>
                    <a:pt x="13" y="82"/>
                  </a:cubicBezTo>
                  <a:cubicBezTo>
                    <a:pt x="11" y="82"/>
                    <a:pt x="9" y="81"/>
                    <a:pt x="9" y="79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2"/>
                    <a:pt x="11" y="11"/>
                    <a:pt x="13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2" y="11"/>
                    <a:pt x="43" y="12"/>
                    <a:pt x="43" y="14"/>
                  </a:cubicBezTo>
                  <a:lnTo>
                    <a:pt x="43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23" name="Freeform 897"/>
            <p:cNvSpPr/>
            <p:nvPr/>
          </p:nvSpPr>
          <p:spPr bwMode="auto">
            <a:xfrm>
              <a:off x="10447338" y="1276350"/>
              <a:ext cx="74612" cy="30162"/>
            </a:xfrm>
            <a:custGeom>
              <a:avLst/>
              <a:gdLst>
                <a:gd name="T0" fmla="*/ 4 w 20"/>
                <a:gd name="T1" fmla="*/ 8 h 8"/>
                <a:gd name="T2" fmla="*/ 0 w 20"/>
                <a:gd name="T3" fmla="*/ 4 h 8"/>
                <a:gd name="T4" fmla="*/ 0 w 20"/>
                <a:gd name="T5" fmla="*/ 4 h 8"/>
                <a:gd name="T6" fmla="*/ 4 w 20"/>
                <a:gd name="T7" fmla="*/ 0 h 8"/>
                <a:gd name="T8" fmla="*/ 4 w 20"/>
                <a:gd name="T9" fmla="*/ 0 h 8"/>
                <a:gd name="T10" fmla="*/ 17 w 20"/>
                <a:gd name="T11" fmla="*/ 0 h 8"/>
                <a:gd name="T12" fmla="*/ 20 w 20"/>
                <a:gd name="T13" fmla="*/ 4 h 8"/>
                <a:gd name="T14" fmla="*/ 20 w 20"/>
                <a:gd name="T15" fmla="*/ 4 h 8"/>
                <a:gd name="T16" fmla="*/ 17 w 20"/>
                <a:gd name="T17" fmla="*/ 8 h 8"/>
                <a:gd name="T18" fmla="*/ 17 w 20"/>
                <a:gd name="T19" fmla="*/ 8 h 8"/>
                <a:gd name="T20" fmla="*/ 4 w 20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cubicBezTo>
                    <a:pt x="2" y="8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0" y="2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6"/>
                    <a:pt x="19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4" y="8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24" name="Freeform 898"/>
            <p:cNvSpPr/>
            <p:nvPr/>
          </p:nvSpPr>
          <p:spPr bwMode="auto">
            <a:xfrm>
              <a:off x="10447338" y="1328738"/>
              <a:ext cx="74612" cy="26987"/>
            </a:xfrm>
            <a:custGeom>
              <a:avLst/>
              <a:gdLst>
                <a:gd name="T0" fmla="*/ 4 w 20"/>
                <a:gd name="T1" fmla="*/ 7 h 7"/>
                <a:gd name="T2" fmla="*/ 0 w 20"/>
                <a:gd name="T3" fmla="*/ 4 h 7"/>
                <a:gd name="T4" fmla="*/ 0 w 20"/>
                <a:gd name="T5" fmla="*/ 4 h 7"/>
                <a:gd name="T6" fmla="*/ 4 w 20"/>
                <a:gd name="T7" fmla="*/ 0 h 7"/>
                <a:gd name="T8" fmla="*/ 4 w 20"/>
                <a:gd name="T9" fmla="*/ 0 h 7"/>
                <a:gd name="T10" fmla="*/ 17 w 20"/>
                <a:gd name="T11" fmla="*/ 0 h 7"/>
                <a:gd name="T12" fmla="*/ 20 w 20"/>
                <a:gd name="T13" fmla="*/ 4 h 7"/>
                <a:gd name="T14" fmla="*/ 20 w 20"/>
                <a:gd name="T15" fmla="*/ 4 h 7"/>
                <a:gd name="T16" fmla="*/ 17 w 20"/>
                <a:gd name="T17" fmla="*/ 7 h 7"/>
                <a:gd name="T18" fmla="*/ 17 w 20"/>
                <a:gd name="T19" fmla="*/ 7 h 7"/>
                <a:gd name="T20" fmla="*/ 4 w 20"/>
                <a:gd name="T2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7">
                  <a:moveTo>
                    <a:pt x="4" y="7"/>
                  </a:moveTo>
                  <a:cubicBezTo>
                    <a:pt x="2" y="7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0" y="1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6"/>
                    <a:pt x="19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4" y="7"/>
                    <a:pt x="4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25" name="Freeform 899"/>
            <p:cNvSpPr/>
            <p:nvPr/>
          </p:nvSpPr>
          <p:spPr bwMode="auto">
            <a:xfrm>
              <a:off x="10188575" y="1595438"/>
              <a:ext cx="71437" cy="69850"/>
            </a:xfrm>
            <a:custGeom>
              <a:avLst/>
              <a:gdLst>
                <a:gd name="T0" fmla="*/ 11 w 19"/>
                <a:gd name="T1" fmla="*/ 1 h 19"/>
                <a:gd name="T2" fmla="*/ 0 w 19"/>
                <a:gd name="T3" fmla="*/ 8 h 19"/>
                <a:gd name="T4" fmla="*/ 8 w 19"/>
                <a:gd name="T5" fmla="*/ 18 h 19"/>
                <a:gd name="T6" fmla="*/ 18 w 19"/>
                <a:gd name="T7" fmla="*/ 11 h 19"/>
                <a:gd name="T8" fmla="*/ 11 w 19"/>
                <a:gd name="T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1" y="1"/>
                  </a:moveTo>
                  <a:cubicBezTo>
                    <a:pt x="6" y="0"/>
                    <a:pt x="1" y="3"/>
                    <a:pt x="0" y="8"/>
                  </a:cubicBezTo>
                  <a:cubicBezTo>
                    <a:pt x="0" y="13"/>
                    <a:pt x="3" y="18"/>
                    <a:pt x="8" y="18"/>
                  </a:cubicBezTo>
                  <a:cubicBezTo>
                    <a:pt x="12" y="19"/>
                    <a:pt x="17" y="16"/>
                    <a:pt x="18" y="11"/>
                  </a:cubicBezTo>
                  <a:cubicBezTo>
                    <a:pt x="19" y="7"/>
                    <a:pt x="15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26" name="Freeform 900"/>
            <p:cNvSpPr>
              <a:spLocks noEditPoints="1"/>
            </p:cNvSpPr>
            <p:nvPr/>
          </p:nvSpPr>
          <p:spPr bwMode="auto">
            <a:xfrm>
              <a:off x="10109201" y="1179513"/>
              <a:ext cx="285750" cy="576262"/>
            </a:xfrm>
            <a:custGeom>
              <a:avLst/>
              <a:gdLst>
                <a:gd name="T0" fmla="*/ 67 w 76"/>
                <a:gd name="T1" fmla="*/ 6 h 154"/>
                <a:gd name="T2" fmla="*/ 35 w 76"/>
                <a:gd name="T3" fmla="*/ 1 h 154"/>
                <a:gd name="T4" fmla="*/ 24 w 76"/>
                <a:gd name="T5" fmla="*/ 9 h 154"/>
                <a:gd name="T6" fmla="*/ 1 w 76"/>
                <a:gd name="T7" fmla="*/ 136 h 154"/>
                <a:gd name="T8" fmla="*/ 9 w 76"/>
                <a:gd name="T9" fmla="*/ 148 h 154"/>
                <a:gd name="T10" fmla="*/ 40 w 76"/>
                <a:gd name="T11" fmla="*/ 153 h 154"/>
                <a:gd name="T12" fmla="*/ 52 w 76"/>
                <a:gd name="T13" fmla="*/ 145 h 154"/>
                <a:gd name="T14" fmla="*/ 75 w 76"/>
                <a:gd name="T15" fmla="*/ 18 h 154"/>
                <a:gd name="T16" fmla="*/ 67 w 76"/>
                <a:gd name="T17" fmla="*/ 6 h 154"/>
                <a:gd name="T18" fmla="*/ 27 w 76"/>
                <a:gd name="T19" fmla="*/ 137 h 154"/>
                <a:gd name="T20" fmla="*/ 14 w 76"/>
                <a:gd name="T21" fmla="*/ 118 h 154"/>
                <a:gd name="T22" fmla="*/ 33 w 76"/>
                <a:gd name="T23" fmla="*/ 105 h 154"/>
                <a:gd name="T24" fmla="*/ 46 w 76"/>
                <a:gd name="T25" fmla="*/ 124 h 154"/>
                <a:gd name="T26" fmla="*/ 27 w 76"/>
                <a:gd name="T27" fmla="*/ 137 h 154"/>
                <a:gd name="T28" fmla="*/ 54 w 76"/>
                <a:gd name="T29" fmla="*/ 84 h 154"/>
                <a:gd name="T30" fmla="*/ 50 w 76"/>
                <a:gd name="T31" fmla="*/ 87 h 154"/>
                <a:gd name="T32" fmla="*/ 24 w 76"/>
                <a:gd name="T33" fmla="*/ 82 h 154"/>
                <a:gd name="T34" fmla="*/ 21 w 76"/>
                <a:gd name="T35" fmla="*/ 78 h 154"/>
                <a:gd name="T36" fmla="*/ 32 w 76"/>
                <a:gd name="T37" fmla="*/ 15 h 154"/>
                <a:gd name="T38" fmla="*/ 36 w 76"/>
                <a:gd name="T39" fmla="*/ 12 h 154"/>
                <a:gd name="T40" fmla="*/ 62 w 76"/>
                <a:gd name="T41" fmla="*/ 16 h 154"/>
                <a:gd name="T42" fmla="*/ 65 w 76"/>
                <a:gd name="T43" fmla="*/ 21 h 154"/>
                <a:gd name="T44" fmla="*/ 54 w 76"/>
                <a:gd name="T45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" h="154">
                  <a:moveTo>
                    <a:pt x="67" y="6"/>
                  </a:moveTo>
                  <a:cubicBezTo>
                    <a:pt x="35" y="1"/>
                    <a:pt x="35" y="1"/>
                    <a:pt x="35" y="1"/>
                  </a:cubicBezTo>
                  <a:cubicBezTo>
                    <a:pt x="30" y="0"/>
                    <a:pt x="25" y="4"/>
                    <a:pt x="24" y="9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0" y="142"/>
                    <a:pt x="4" y="147"/>
                    <a:pt x="9" y="148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46" y="154"/>
                    <a:pt x="51" y="151"/>
                    <a:pt x="52" y="145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6" y="13"/>
                    <a:pt x="72" y="7"/>
                    <a:pt x="67" y="6"/>
                  </a:cubicBezTo>
                  <a:close/>
                  <a:moveTo>
                    <a:pt x="27" y="137"/>
                  </a:moveTo>
                  <a:cubicBezTo>
                    <a:pt x="18" y="135"/>
                    <a:pt x="12" y="127"/>
                    <a:pt x="14" y="118"/>
                  </a:cubicBezTo>
                  <a:cubicBezTo>
                    <a:pt x="16" y="109"/>
                    <a:pt x="24" y="103"/>
                    <a:pt x="33" y="105"/>
                  </a:cubicBezTo>
                  <a:cubicBezTo>
                    <a:pt x="42" y="106"/>
                    <a:pt x="48" y="115"/>
                    <a:pt x="46" y="124"/>
                  </a:cubicBezTo>
                  <a:cubicBezTo>
                    <a:pt x="45" y="133"/>
                    <a:pt x="36" y="138"/>
                    <a:pt x="27" y="137"/>
                  </a:cubicBezTo>
                  <a:close/>
                  <a:moveTo>
                    <a:pt x="54" y="84"/>
                  </a:moveTo>
                  <a:cubicBezTo>
                    <a:pt x="54" y="86"/>
                    <a:pt x="52" y="87"/>
                    <a:pt x="50" y="87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2" y="82"/>
                    <a:pt x="20" y="80"/>
                    <a:pt x="21" y="78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3"/>
                    <a:pt x="34" y="11"/>
                    <a:pt x="36" y="12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4" y="17"/>
                    <a:pt x="66" y="19"/>
                    <a:pt x="65" y="21"/>
                  </a:cubicBezTo>
                  <a:lnTo>
                    <a:pt x="54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27" name="Freeform 901"/>
            <p:cNvSpPr/>
            <p:nvPr/>
          </p:nvSpPr>
          <p:spPr bwMode="auto">
            <a:xfrm>
              <a:off x="10244138" y="1268413"/>
              <a:ext cx="79375" cy="38100"/>
            </a:xfrm>
            <a:custGeom>
              <a:avLst/>
              <a:gdLst>
                <a:gd name="T0" fmla="*/ 4 w 21"/>
                <a:gd name="T1" fmla="*/ 7 h 10"/>
                <a:gd name="T2" fmla="*/ 1 w 21"/>
                <a:gd name="T3" fmla="*/ 3 h 10"/>
                <a:gd name="T4" fmla="*/ 1 w 21"/>
                <a:gd name="T5" fmla="*/ 3 h 10"/>
                <a:gd name="T6" fmla="*/ 5 w 21"/>
                <a:gd name="T7" fmla="*/ 0 h 10"/>
                <a:gd name="T8" fmla="*/ 5 w 21"/>
                <a:gd name="T9" fmla="*/ 0 h 10"/>
                <a:gd name="T10" fmla="*/ 17 w 21"/>
                <a:gd name="T11" fmla="*/ 2 h 10"/>
                <a:gd name="T12" fmla="*/ 21 w 21"/>
                <a:gd name="T13" fmla="*/ 7 h 10"/>
                <a:gd name="T14" fmla="*/ 21 w 21"/>
                <a:gd name="T15" fmla="*/ 7 h 10"/>
                <a:gd name="T16" fmla="*/ 16 w 21"/>
                <a:gd name="T17" fmla="*/ 10 h 10"/>
                <a:gd name="T18" fmla="*/ 16 w 21"/>
                <a:gd name="T19" fmla="*/ 10 h 10"/>
                <a:gd name="T20" fmla="*/ 4 w 21"/>
                <a:gd name="T2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0">
                  <a:moveTo>
                    <a:pt x="4" y="7"/>
                  </a:moveTo>
                  <a:cubicBezTo>
                    <a:pt x="2" y="7"/>
                    <a:pt x="0" y="5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20" y="2"/>
                    <a:pt x="21" y="4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9"/>
                    <a:pt x="18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4" y="7"/>
                    <a:pt x="4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28" name="Freeform 902"/>
            <p:cNvSpPr/>
            <p:nvPr/>
          </p:nvSpPr>
          <p:spPr bwMode="auto">
            <a:xfrm>
              <a:off x="10237788" y="1317625"/>
              <a:ext cx="74612" cy="41275"/>
            </a:xfrm>
            <a:custGeom>
              <a:avLst/>
              <a:gdLst>
                <a:gd name="T0" fmla="*/ 3 w 20"/>
                <a:gd name="T1" fmla="*/ 8 h 11"/>
                <a:gd name="T2" fmla="*/ 0 w 20"/>
                <a:gd name="T3" fmla="*/ 4 h 11"/>
                <a:gd name="T4" fmla="*/ 0 w 20"/>
                <a:gd name="T5" fmla="*/ 4 h 11"/>
                <a:gd name="T6" fmla="*/ 5 w 20"/>
                <a:gd name="T7" fmla="*/ 0 h 11"/>
                <a:gd name="T8" fmla="*/ 5 w 20"/>
                <a:gd name="T9" fmla="*/ 0 h 11"/>
                <a:gd name="T10" fmla="*/ 17 w 20"/>
                <a:gd name="T11" fmla="*/ 3 h 11"/>
                <a:gd name="T12" fmla="*/ 20 w 20"/>
                <a:gd name="T13" fmla="*/ 7 h 11"/>
                <a:gd name="T14" fmla="*/ 20 w 20"/>
                <a:gd name="T15" fmla="*/ 7 h 11"/>
                <a:gd name="T16" fmla="*/ 16 w 20"/>
                <a:gd name="T17" fmla="*/ 10 h 11"/>
                <a:gd name="T18" fmla="*/ 16 w 20"/>
                <a:gd name="T19" fmla="*/ 10 h 11"/>
                <a:gd name="T20" fmla="*/ 3 w 20"/>
                <a:gd name="T21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11">
                  <a:moveTo>
                    <a:pt x="3" y="8"/>
                  </a:moveTo>
                  <a:cubicBezTo>
                    <a:pt x="1" y="8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3"/>
                    <a:pt x="20" y="5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9"/>
                    <a:pt x="18" y="11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3" y="8"/>
                    <a:pt x="3" y="8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29" name="组合 1728"/>
          <p:cNvGrpSpPr/>
          <p:nvPr/>
        </p:nvGrpSpPr>
        <p:grpSpPr>
          <a:xfrm>
            <a:off x="107504" y="2169305"/>
            <a:ext cx="623888" cy="569913"/>
            <a:chOff x="-896938" y="1600200"/>
            <a:chExt cx="623888" cy="569913"/>
          </a:xfrm>
          <a:solidFill>
            <a:srgbClr val="FFFF00">
              <a:alpha val="25000"/>
            </a:srgbClr>
          </a:solidFill>
        </p:grpSpPr>
        <p:sp>
          <p:nvSpPr>
            <p:cNvPr id="1730" name="Freeform 907"/>
            <p:cNvSpPr/>
            <p:nvPr/>
          </p:nvSpPr>
          <p:spPr bwMode="auto">
            <a:xfrm>
              <a:off x="-825500" y="1757363"/>
              <a:ext cx="109538" cy="412750"/>
            </a:xfrm>
            <a:custGeom>
              <a:avLst/>
              <a:gdLst>
                <a:gd name="T0" fmla="*/ 27 w 29"/>
                <a:gd name="T1" fmla="*/ 2 h 110"/>
                <a:gd name="T2" fmla="*/ 20 w 29"/>
                <a:gd name="T3" fmla="*/ 0 h 110"/>
                <a:gd name="T4" fmla="*/ 10 w 29"/>
                <a:gd name="T5" fmla="*/ 0 h 110"/>
                <a:gd name="T6" fmla="*/ 10 w 29"/>
                <a:gd name="T7" fmla="*/ 0 h 110"/>
                <a:gd name="T8" fmla="*/ 3 w 29"/>
                <a:gd name="T9" fmla="*/ 2 h 110"/>
                <a:gd name="T10" fmla="*/ 0 w 29"/>
                <a:gd name="T11" fmla="*/ 8 h 110"/>
                <a:gd name="T12" fmla="*/ 0 w 29"/>
                <a:gd name="T13" fmla="*/ 102 h 110"/>
                <a:gd name="T14" fmla="*/ 3 w 29"/>
                <a:gd name="T15" fmla="*/ 108 h 110"/>
                <a:gd name="T16" fmla="*/ 10 w 29"/>
                <a:gd name="T17" fmla="*/ 110 h 110"/>
                <a:gd name="T18" fmla="*/ 20 w 29"/>
                <a:gd name="T19" fmla="*/ 110 h 110"/>
                <a:gd name="T20" fmla="*/ 27 w 29"/>
                <a:gd name="T21" fmla="*/ 108 h 110"/>
                <a:gd name="T22" fmla="*/ 29 w 29"/>
                <a:gd name="T23" fmla="*/ 102 h 110"/>
                <a:gd name="T24" fmla="*/ 29 w 29"/>
                <a:gd name="T25" fmla="*/ 8 h 110"/>
                <a:gd name="T26" fmla="*/ 27 w 29"/>
                <a:gd name="T27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110">
                  <a:moveTo>
                    <a:pt x="27" y="2"/>
                  </a:moveTo>
                  <a:cubicBezTo>
                    <a:pt x="25" y="1"/>
                    <a:pt x="22" y="0"/>
                    <a:pt x="2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4" y="1"/>
                    <a:pt x="3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4"/>
                    <a:pt x="1" y="106"/>
                    <a:pt x="3" y="108"/>
                  </a:cubicBezTo>
                  <a:cubicBezTo>
                    <a:pt x="4" y="109"/>
                    <a:pt x="7" y="110"/>
                    <a:pt x="10" y="110"/>
                  </a:cubicBezTo>
                  <a:cubicBezTo>
                    <a:pt x="20" y="110"/>
                    <a:pt x="20" y="110"/>
                    <a:pt x="20" y="110"/>
                  </a:cubicBezTo>
                  <a:cubicBezTo>
                    <a:pt x="22" y="110"/>
                    <a:pt x="25" y="109"/>
                    <a:pt x="27" y="108"/>
                  </a:cubicBezTo>
                  <a:cubicBezTo>
                    <a:pt x="28" y="106"/>
                    <a:pt x="29" y="104"/>
                    <a:pt x="29" y="10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6"/>
                    <a:pt x="28" y="4"/>
                    <a:pt x="2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31" name="Freeform 908"/>
            <p:cNvSpPr/>
            <p:nvPr/>
          </p:nvSpPr>
          <p:spPr bwMode="auto">
            <a:xfrm>
              <a:off x="-896938" y="1787525"/>
              <a:ext cx="41275" cy="355600"/>
            </a:xfrm>
            <a:custGeom>
              <a:avLst/>
              <a:gdLst>
                <a:gd name="T0" fmla="*/ 11 w 11"/>
                <a:gd name="T1" fmla="*/ 0 h 95"/>
                <a:gd name="T2" fmla="*/ 11 w 11"/>
                <a:gd name="T3" fmla="*/ 0 h 95"/>
                <a:gd name="T4" fmla="*/ 11 w 11"/>
                <a:gd name="T5" fmla="*/ 0 h 95"/>
                <a:gd name="T6" fmla="*/ 0 w 11"/>
                <a:gd name="T7" fmla="*/ 12 h 95"/>
                <a:gd name="T8" fmla="*/ 0 w 11"/>
                <a:gd name="T9" fmla="*/ 84 h 95"/>
                <a:gd name="T10" fmla="*/ 11 w 11"/>
                <a:gd name="T11" fmla="*/ 95 h 95"/>
                <a:gd name="T12" fmla="*/ 11 w 11"/>
                <a:gd name="T13" fmla="*/ 95 h 95"/>
                <a:gd name="T14" fmla="*/ 11 w 11"/>
                <a:gd name="T15" fmla="*/ 94 h 95"/>
                <a:gd name="T16" fmla="*/ 11 w 11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95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0"/>
                    <a:pt x="0" y="5"/>
                    <a:pt x="0" y="1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90"/>
                    <a:pt x="4" y="95"/>
                    <a:pt x="11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95"/>
                    <a:pt x="11" y="94"/>
                    <a:pt x="11" y="94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32" name="Freeform 909"/>
            <p:cNvSpPr>
              <a:spLocks noEditPoints="1"/>
            </p:cNvSpPr>
            <p:nvPr/>
          </p:nvSpPr>
          <p:spPr bwMode="auto">
            <a:xfrm>
              <a:off x="-685800" y="1600200"/>
              <a:ext cx="412750" cy="542925"/>
            </a:xfrm>
            <a:custGeom>
              <a:avLst/>
              <a:gdLst>
                <a:gd name="T0" fmla="*/ 98 w 110"/>
                <a:gd name="T1" fmla="*/ 50 h 145"/>
                <a:gd name="T2" fmla="*/ 71 w 110"/>
                <a:gd name="T3" fmla="*/ 0 h 145"/>
                <a:gd name="T4" fmla="*/ 8 w 110"/>
                <a:gd name="T5" fmla="*/ 7 h 145"/>
                <a:gd name="T6" fmla="*/ 0 w 110"/>
                <a:gd name="T7" fmla="*/ 50 h 145"/>
                <a:gd name="T8" fmla="*/ 0 w 110"/>
                <a:gd name="T9" fmla="*/ 144 h 145"/>
                <a:gd name="T10" fmla="*/ 99 w 110"/>
                <a:gd name="T11" fmla="*/ 145 h 145"/>
                <a:gd name="T12" fmla="*/ 110 w 110"/>
                <a:gd name="T13" fmla="*/ 62 h 145"/>
                <a:gd name="T14" fmla="*/ 73 w 110"/>
                <a:gd name="T15" fmla="*/ 13 h 145"/>
                <a:gd name="T16" fmla="*/ 85 w 110"/>
                <a:gd name="T17" fmla="*/ 24 h 145"/>
                <a:gd name="T18" fmla="*/ 73 w 110"/>
                <a:gd name="T19" fmla="*/ 24 h 145"/>
                <a:gd name="T20" fmla="*/ 15 w 110"/>
                <a:gd name="T21" fmla="*/ 50 h 145"/>
                <a:gd name="T22" fmla="*/ 65 w 110"/>
                <a:gd name="T23" fmla="*/ 7 h 145"/>
                <a:gd name="T24" fmla="*/ 73 w 110"/>
                <a:gd name="T25" fmla="*/ 32 h 145"/>
                <a:gd name="T26" fmla="*/ 90 w 110"/>
                <a:gd name="T27" fmla="*/ 50 h 145"/>
                <a:gd name="T28" fmla="*/ 15 w 110"/>
                <a:gd name="T29" fmla="*/ 80 h 145"/>
                <a:gd name="T30" fmla="*/ 18 w 110"/>
                <a:gd name="T31" fmla="*/ 91 h 145"/>
                <a:gd name="T32" fmla="*/ 35 w 110"/>
                <a:gd name="T33" fmla="*/ 95 h 145"/>
                <a:gd name="T34" fmla="*/ 18 w 110"/>
                <a:gd name="T35" fmla="*/ 99 h 145"/>
                <a:gd name="T36" fmla="*/ 18 w 110"/>
                <a:gd name="T37" fmla="*/ 91 h 145"/>
                <a:gd name="T38" fmla="*/ 31 w 110"/>
                <a:gd name="T39" fmla="*/ 108 h 145"/>
                <a:gd name="T40" fmla="*/ 31 w 110"/>
                <a:gd name="T41" fmla="*/ 116 h 145"/>
                <a:gd name="T42" fmla="*/ 14 w 110"/>
                <a:gd name="T43" fmla="*/ 112 h 145"/>
                <a:gd name="T44" fmla="*/ 31 w 110"/>
                <a:gd name="T45" fmla="*/ 133 h 145"/>
                <a:gd name="T46" fmla="*/ 14 w 110"/>
                <a:gd name="T47" fmla="*/ 129 h 145"/>
                <a:gd name="T48" fmla="*/ 31 w 110"/>
                <a:gd name="T49" fmla="*/ 125 h 145"/>
                <a:gd name="T50" fmla="*/ 31 w 110"/>
                <a:gd name="T51" fmla="*/ 133 h 145"/>
                <a:gd name="T52" fmla="*/ 46 w 110"/>
                <a:gd name="T53" fmla="*/ 133 h 145"/>
                <a:gd name="T54" fmla="*/ 46 w 110"/>
                <a:gd name="T55" fmla="*/ 125 h 145"/>
                <a:gd name="T56" fmla="*/ 63 w 110"/>
                <a:gd name="T57" fmla="*/ 129 h 145"/>
                <a:gd name="T58" fmla="*/ 59 w 110"/>
                <a:gd name="T59" fmla="*/ 116 h 145"/>
                <a:gd name="T60" fmla="*/ 42 w 110"/>
                <a:gd name="T61" fmla="*/ 112 h 145"/>
                <a:gd name="T62" fmla="*/ 59 w 110"/>
                <a:gd name="T63" fmla="*/ 108 h 145"/>
                <a:gd name="T64" fmla="*/ 59 w 110"/>
                <a:gd name="T65" fmla="*/ 116 h 145"/>
                <a:gd name="T66" fmla="*/ 46 w 110"/>
                <a:gd name="T67" fmla="*/ 99 h 145"/>
                <a:gd name="T68" fmla="*/ 46 w 110"/>
                <a:gd name="T69" fmla="*/ 91 h 145"/>
                <a:gd name="T70" fmla="*/ 63 w 110"/>
                <a:gd name="T71" fmla="*/ 95 h 145"/>
                <a:gd name="T72" fmla="*/ 88 w 110"/>
                <a:gd name="T73" fmla="*/ 133 h 145"/>
                <a:gd name="T74" fmla="*/ 71 w 110"/>
                <a:gd name="T75" fmla="*/ 129 h 145"/>
                <a:gd name="T76" fmla="*/ 88 w 110"/>
                <a:gd name="T77" fmla="*/ 125 h 145"/>
                <a:gd name="T78" fmla="*/ 88 w 110"/>
                <a:gd name="T79" fmla="*/ 133 h 145"/>
                <a:gd name="T80" fmla="*/ 75 w 110"/>
                <a:gd name="T81" fmla="*/ 116 h 145"/>
                <a:gd name="T82" fmla="*/ 75 w 110"/>
                <a:gd name="T83" fmla="*/ 108 h 145"/>
                <a:gd name="T84" fmla="*/ 91 w 110"/>
                <a:gd name="T85" fmla="*/ 112 h 145"/>
                <a:gd name="T86" fmla="*/ 88 w 110"/>
                <a:gd name="T87" fmla="*/ 99 h 145"/>
                <a:gd name="T88" fmla="*/ 71 w 110"/>
                <a:gd name="T89" fmla="*/ 95 h 145"/>
                <a:gd name="T90" fmla="*/ 88 w 110"/>
                <a:gd name="T91" fmla="*/ 91 h 145"/>
                <a:gd name="T92" fmla="*/ 88 w 110"/>
                <a:gd name="T93" fmla="*/ 9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0" h="145">
                  <a:moveTo>
                    <a:pt x="99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8" y="3"/>
                    <a:pt x="8" y="7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45"/>
                    <a:pt x="0" y="145"/>
                  </a:cubicBezTo>
                  <a:cubicBezTo>
                    <a:pt x="99" y="145"/>
                    <a:pt x="99" y="145"/>
                    <a:pt x="99" y="145"/>
                  </a:cubicBezTo>
                  <a:cubicBezTo>
                    <a:pt x="105" y="145"/>
                    <a:pt x="110" y="140"/>
                    <a:pt x="110" y="134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110" y="55"/>
                    <a:pt x="105" y="50"/>
                    <a:pt x="99" y="50"/>
                  </a:cubicBezTo>
                  <a:close/>
                  <a:moveTo>
                    <a:pt x="73" y="13"/>
                  </a:moveTo>
                  <a:cubicBezTo>
                    <a:pt x="73" y="13"/>
                    <a:pt x="73" y="13"/>
                    <a:pt x="73" y="13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73" y="24"/>
                    <a:pt x="73" y="24"/>
                    <a:pt x="73" y="24"/>
                  </a:cubicBezTo>
                  <a:lnTo>
                    <a:pt x="73" y="13"/>
                  </a:lnTo>
                  <a:close/>
                  <a:moveTo>
                    <a:pt x="15" y="50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9"/>
                    <a:pt x="69" y="32"/>
                    <a:pt x="73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15" y="80"/>
                    <a:pt x="15" y="80"/>
                    <a:pt x="15" y="80"/>
                  </a:cubicBezTo>
                  <a:lnTo>
                    <a:pt x="15" y="50"/>
                  </a:lnTo>
                  <a:close/>
                  <a:moveTo>
                    <a:pt x="18" y="91"/>
                  </a:moveTo>
                  <a:cubicBezTo>
                    <a:pt x="31" y="91"/>
                    <a:pt x="31" y="91"/>
                    <a:pt x="31" y="91"/>
                  </a:cubicBezTo>
                  <a:cubicBezTo>
                    <a:pt x="33" y="91"/>
                    <a:pt x="35" y="93"/>
                    <a:pt x="35" y="95"/>
                  </a:cubicBezTo>
                  <a:cubicBezTo>
                    <a:pt x="35" y="97"/>
                    <a:pt x="33" y="99"/>
                    <a:pt x="31" y="99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6" y="99"/>
                    <a:pt x="14" y="97"/>
                    <a:pt x="14" y="95"/>
                  </a:cubicBezTo>
                  <a:cubicBezTo>
                    <a:pt x="14" y="93"/>
                    <a:pt x="16" y="91"/>
                    <a:pt x="18" y="91"/>
                  </a:cubicBezTo>
                  <a:close/>
                  <a:moveTo>
                    <a:pt x="18" y="108"/>
                  </a:moveTo>
                  <a:cubicBezTo>
                    <a:pt x="31" y="108"/>
                    <a:pt x="31" y="108"/>
                    <a:pt x="31" y="108"/>
                  </a:cubicBezTo>
                  <a:cubicBezTo>
                    <a:pt x="33" y="108"/>
                    <a:pt x="35" y="110"/>
                    <a:pt x="35" y="112"/>
                  </a:cubicBezTo>
                  <a:cubicBezTo>
                    <a:pt x="35" y="114"/>
                    <a:pt x="33" y="116"/>
                    <a:pt x="31" y="116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6" y="116"/>
                    <a:pt x="14" y="114"/>
                    <a:pt x="14" y="112"/>
                  </a:cubicBezTo>
                  <a:cubicBezTo>
                    <a:pt x="14" y="110"/>
                    <a:pt x="16" y="108"/>
                    <a:pt x="18" y="108"/>
                  </a:cubicBezTo>
                  <a:close/>
                  <a:moveTo>
                    <a:pt x="31" y="133"/>
                  </a:moveTo>
                  <a:cubicBezTo>
                    <a:pt x="18" y="133"/>
                    <a:pt x="18" y="133"/>
                    <a:pt x="18" y="133"/>
                  </a:cubicBezTo>
                  <a:cubicBezTo>
                    <a:pt x="16" y="133"/>
                    <a:pt x="14" y="131"/>
                    <a:pt x="14" y="129"/>
                  </a:cubicBezTo>
                  <a:cubicBezTo>
                    <a:pt x="14" y="127"/>
                    <a:pt x="16" y="125"/>
                    <a:pt x="18" y="125"/>
                  </a:cubicBezTo>
                  <a:cubicBezTo>
                    <a:pt x="31" y="125"/>
                    <a:pt x="31" y="125"/>
                    <a:pt x="31" y="125"/>
                  </a:cubicBezTo>
                  <a:cubicBezTo>
                    <a:pt x="33" y="125"/>
                    <a:pt x="35" y="127"/>
                    <a:pt x="35" y="129"/>
                  </a:cubicBezTo>
                  <a:cubicBezTo>
                    <a:pt x="35" y="131"/>
                    <a:pt x="33" y="133"/>
                    <a:pt x="31" y="133"/>
                  </a:cubicBezTo>
                  <a:close/>
                  <a:moveTo>
                    <a:pt x="59" y="133"/>
                  </a:moveTo>
                  <a:cubicBezTo>
                    <a:pt x="46" y="133"/>
                    <a:pt x="46" y="133"/>
                    <a:pt x="46" y="133"/>
                  </a:cubicBezTo>
                  <a:cubicBezTo>
                    <a:pt x="44" y="133"/>
                    <a:pt x="42" y="131"/>
                    <a:pt x="42" y="129"/>
                  </a:cubicBezTo>
                  <a:cubicBezTo>
                    <a:pt x="42" y="127"/>
                    <a:pt x="44" y="125"/>
                    <a:pt x="46" y="125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61" y="125"/>
                    <a:pt x="63" y="127"/>
                    <a:pt x="63" y="129"/>
                  </a:cubicBezTo>
                  <a:cubicBezTo>
                    <a:pt x="63" y="131"/>
                    <a:pt x="61" y="133"/>
                    <a:pt x="59" y="133"/>
                  </a:cubicBezTo>
                  <a:close/>
                  <a:moveTo>
                    <a:pt x="59" y="116"/>
                  </a:moveTo>
                  <a:cubicBezTo>
                    <a:pt x="46" y="116"/>
                    <a:pt x="46" y="116"/>
                    <a:pt x="46" y="116"/>
                  </a:cubicBezTo>
                  <a:cubicBezTo>
                    <a:pt x="44" y="116"/>
                    <a:pt x="42" y="114"/>
                    <a:pt x="42" y="112"/>
                  </a:cubicBezTo>
                  <a:cubicBezTo>
                    <a:pt x="42" y="110"/>
                    <a:pt x="44" y="108"/>
                    <a:pt x="46" y="108"/>
                  </a:cubicBezTo>
                  <a:cubicBezTo>
                    <a:pt x="59" y="108"/>
                    <a:pt x="59" y="108"/>
                    <a:pt x="59" y="108"/>
                  </a:cubicBezTo>
                  <a:cubicBezTo>
                    <a:pt x="61" y="108"/>
                    <a:pt x="63" y="110"/>
                    <a:pt x="63" y="112"/>
                  </a:cubicBezTo>
                  <a:cubicBezTo>
                    <a:pt x="63" y="114"/>
                    <a:pt x="61" y="116"/>
                    <a:pt x="59" y="116"/>
                  </a:cubicBezTo>
                  <a:close/>
                  <a:moveTo>
                    <a:pt x="59" y="99"/>
                  </a:moveTo>
                  <a:cubicBezTo>
                    <a:pt x="46" y="99"/>
                    <a:pt x="46" y="99"/>
                    <a:pt x="46" y="99"/>
                  </a:cubicBezTo>
                  <a:cubicBezTo>
                    <a:pt x="44" y="99"/>
                    <a:pt x="42" y="97"/>
                    <a:pt x="42" y="95"/>
                  </a:cubicBezTo>
                  <a:cubicBezTo>
                    <a:pt x="42" y="93"/>
                    <a:pt x="44" y="91"/>
                    <a:pt x="46" y="91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61" y="91"/>
                    <a:pt x="63" y="93"/>
                    <a:pt x="63" y="95"/>
                  </a:cubicBezTo>
                  <a:cubicBezTo>
                    <a:pt x="63" y="97"/>
                    <a:pt x="61" y="99"/>
                    <a:pt x="59" y="99"/>
                  </a:cubicBezTo>
                  <a:close/>
                  <a:moveTo>
                    <a:pt x="88" y="133"/>
                  </a:moveTo>
                  <a:cubicBezTo>
                    <a:pt x="75" y="133"/>
                    <a:pt x="75" y="133"/>
                    <a:pt x="75" y="133"/>
                  </a:cubicBezTo>
                  <a:cubicBezTo>
                    <a:pt x="73" y="133"/>
                    <a:pt x="71" y="131"/>
                    <a:pt x="71" y="129"/>
                  </a:cubicBezTo>
                  <a:cubicBezTo>
                    <a:pt x="71" y="127"/>
                    <a:pt x="73" y="125"/>
                    <a:pt x="75" y="125"/>
                  </a:cubicBezTo>
                  <a:cubicBezTo>
                    <a:pt x="88" y="125"/>
                    <a:pt x="88" y="125"/>
                    <a:pt x="88" y="125"/>
                  </a:cubicBezTo>
                  <a:cubicBezTo>
                    <a:pt x="90" y="125"/>
                    <a:pt x="91" y="127"/>
                    <a:pt x="91" y="129"/>
                  </a:cubicBezTo>
                  <a:cubicBezTo>
                    <a:pt x="91" y="131"/>
                    <a:pt x="90" y="133"/>
                    <a:pt x="88" y="133"/>
                  </a:cubicBezTo>
                  <a:close/>
                  <a:moveTo>
                    <a:pt x="88" y="116"/>
                  </a:moveTo>
                  <a:cubicBezTo>
                    <a:pt x="75" y="116"/>
                    <a:pt x="75" y="116"/>
                    <a:pt x="75" y="116"/>
                  </a:cubicBezTo>
                  <a:cubicBezTo>
                    <a:pt x="73" y="116"/>
                    <a:pt x="71" y="114"/>
                    <a:pt x="71" y="112"/>
                  </a:cubicBezTo>
                  <a:cubicBezTo>
                    <a:pt x="71" y="110"/>
                    <a:pt x="73" y="108"/>
                    <a:pt x="75" y="108"/>
                  </a:cubicBezTo>
                  <a:cubicBezTo>
                    <a:pt x="88" y="108"/>
                    <a:pt x="88" y="108"/>
                    <a:pt x="88" y="108"/>
                  </a:cubicBezTo>
                  <a:cubicBezTo>
                    <a:pt x="90" y="108"/>
                    <a:pt x="91" y="110"/>
                    <a:pt x="91" y="112"/>
                  </a:cubicBezTo>
                  <a:cubicBezTo>
                    <a:pt x="91" y="114"/>
                    <a:pt x="90" y="116"/>
                    <a:pt x="88" y="116"/>
                  </a:cubicBezTo>
                  <a:close/>
                  <a:moveTo>
                    <a:pt x="88" y="99"/>
                  </a:moveTo>
                  <a:cubicBezTo>
                    <a:pt x="75" y="99"/>
                    <a:pt x="75" y="99"/>
                    <a:pt x="75" y="99"/>
                  </a:cubicBezTo>
                  <a:cubicBezTo>
                    <a:pt x="73" y="99"/>
                    <a:pt x="71" y="97"/>
                    <a:pt x="71" y="95"/>
                  </a:cubicBezTo>
                  <a:cubicBezTo>
                    <a:pt x="71" y="93"/>
                    <a:pt x="73" y="91"/>
                    <a:pt x="75" y="91"/>
                  </a:cubicBezTo>
                  <a:cubicBezTo>
                    <a:pt x="88" y="91"/>
                    <a:pt x="88" y="91"/>
                    <a:pt x="88" y="91"/>
                  </a:cubicBezTo>
                  <a:cubicBezTo>
                    <a:pt x="90" y="91"/>
                    <a:pt x="91" y="93"/>
                    <a:pt x="91" y="95"/>
                  </a:cubicBezTo>
                  <a:cubicBezTo>
                    <a:pt x="91" y="97"/>
                    <a:pt x="90" y="99"/>
                    <a:pt x="88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33" name="Freeform 910"/>
            <p:cNvSpPr/>
            <p:nvPr/>
          </p:nvSpPr>
          <p:spPr bwMode="auto">
            <a:xfrm>
              <a:off x="-585788" y="1690688"/>
              <a:ext cx="101600" cy="30163"/>
            </a:xfrm>
            <a:custGeom>
              <a:avLst/>
              <a:gdLst>
                <a:gd name="T0" fmla="*/ 4 w 27"/>
                <a:gd name="T1" fmla="*/ 8 h 8"/>
                <a:gd name="T2" fmla="*/ 0 w 27"/>
                <a:gd name="T3" fmla="*/ 4 h 8"/>
                <a:gd name="T4" fmla="*/ 0 w 27"/>
                <a:gd name="T5" fmla="*/ 4 h 8"/>
                <a:gd name="T6" fmla="*/ 4 w 27"/>
                <a:gd name="T7" fmla="*/ 0 h 8"/>
                <a:gd name="T8" fmla="*/ 4 w 27"/>
                <a:gd name="T9" fmla="*/ 0 h 8"/>
                <a:gd name="T10" fmla="*/ 23 w 27"/>
                <a:gd name="T11" fmla="*/ 0 h 8"/>
                <a:gd name="T12" fmla="*/ 27 w 27"/>
                <a:gd name="T13" fmla="*/ 4 h 8"/>
                <a:gd name="T14" fmla="*/ 27 w 27"/>
                <a:gd name="T15" fmla="*/ 4 h 8"/>
                <a:gd name="T16" fmla="*/ 23 w 27"/>
                <a:gd name="T17" fmla="*/ 8 h 8"/>
                <a:gd name="T18" fmla="*/ 23 w 27"/>
                <a:gd name="T19" fmla="*/ 8 h 8"/>
                <a:gd name="T20" fmla="*/ 4 w 27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8">
                  <a:moveTo>
                    <a:pt x="4" y="8"/>
                  </a:moveTo>
                  <a:cubicBezTo>
                    <a:pt x="2" y="8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6"/>
                    <a:pt x="25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34" name="Freeform 911"/>
            <p:cNvSpPr/>
            <p:nvPr/>
          </p:nvSpPr>
          <p:spPr bwMode="auto">
            <a:xfrm>
              <a:off x="-585788" y="1754188"/>
              <a:ext cx="192088" cy="30163"/>
            </a:xfrm>
            <a:custGeom>
              <a:avLst/>
              <a:gdLst>
                <a:gd name="T0" fmla="*/ 4 w 51"/>
                <a:gd name="T1" fmla="*/ 8 h 8"/>
                <a:gd name="T2" fmla="*/ 0 w 51"/>
                <a:gd name="T3" fmla="*/ 4 h 8"/>
                <a:gd name="T4" fmla="*/ 0 w 51"/>
                <a:gd name="T5" fmla="*/ 4 h 8"/>
                <a:gd name="T6" fmla="*/ 4 w 51"/>
                <a:gd name="T7" fmla="*/ 0 h 8"/>
                <a:gd name="T8" fmla="*/ 4 w 51"/>
                <a:gd name="T9" fmla="*/ 0 h 8"/>
                <a:gd name="T10" fmla="*/ 47 w 51"/>
                <a:gd name="T11" fmla="*/ 0 h 8"/>
                <a:gd name="T12" fmla="*/ 51 w 51"/>
                <a:gd name="T13" fmla="*/ 4 h 8"/>
                <a:gd name="T14" fmla="*/ 51 w 51"/>
                <a:gd name="T15" fmla="*/ 4 h 8"/>
                <a:gd name="T16" fmla="*/ 47 w 51"/>
                <a:gd name="T17" fmla="*/ 8 h 8"/>
                <a:gd name="T18" fmla="*/ 47 w 51"/>
                <a:gd name="T19" fmla="*/ 8 h 8"/>
                <a:gd name="T20" fmla="*/ 4 w 51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8">
                  <a:moveTo>
                    <a:pt x="4" y="8"/>
                  </a:moveTo>
                  <a:cubicBezTo>
                    <a:pt x="2" y="8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0"/>
                    <a:pt x="51" y="2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6"/>
                    <a:pt x="49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35" name="Freeform 912"/>
            <p:cNvSpPr/>
            <p:nvPr/>
          </p:nvSpPr>
          <p:spPr bwMode="auto">
            <a:xfrm>
              <a:off x="-585788" y="1820863"/>
              <a:ext cx="192088" cy="26988"/>
            </a:xfrm>
            <a:custGeom>
              <a:avLst/>
              <a:gdLst>
                <a:gd name="T0" fmla="*/ 4 w 51"/>
                <a:gd name="T1" fmla="*/ 7 h 7"/>
                <a:gd name="T2" fmla="*/ 0 w 51"/>
                <a:gd name="T3" fmla="*/ 3 h 7"/>
                <a:gd name="T4" fmla="*/ 0 w 51"/>
                <a:gd name="T5" fmla="*/ 3 h 7"/>
                <a:gd name="T6" fmla="*/ 4 w 51"/>
                <a:gd name="T7" fmla="*/ 0 h 7"/>
                <a:gd name="T8" fmla="*/ 4 w 51"/>
                <a:gd name="T9" fmla="*/ 0 h 7"/>
                <a:gd name="T10" fmla="*/ 47 w 51"/>
                <a:gd name="T11" fmla="*/ 0 h 7"/>
                <a:gd name="T12" fmla="*/ 51 w 51"/>
                <a:gd name="T13" fmla="*/ 3 h 7"/>
                <a:gd name="T14" fmla="*/ 51 w 51"/>
                <a:gd name="T15" fmla="*/ 3 h 7"/>
                <a:gd name="T16" fmla="*/ 47 w 51"/>
                <a:gd name="T17" fmla="*/ 7 h 7"/>
                <a:gd name="T18" fmla="*/ 47 w 51"/>
                <a:gd name="T19" fmla="*/ 7 h 7"/>
                <a:gd name="T20" fmla="*/ 4 w 51"/>
                <a:gd name="T2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7">
                  <a:moveTo>
                    <a:pt x="4" y="7"/>
                  </a:move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0"/>
                    <a:pt x="51" y="1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6"/>
                    <a:pt x="49" y="7"/>
                    <a:pt x="47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" y="7"/>
                    <a:pt x="4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36" name="组合 1735"/>
          <p:cNvGrpSpPr/>
          <p:nvPr/>
        </p:nvGrpSpPr>
        <p:grpSpPr>
          <a:xfrm>
            <a:off x="1852473" y="2758543"/>
            <a:ext cx="691338" cy="691339"/>
            <a:chOff x="10120313" y="695325"/>
            <a:chExt cx="573087" cy="573088"/>
          </a:xfrm>
          <a:solidFill>
            <a:srgbClr val="FFFF00">
              <a:alpha val="40000"/>
            </a:srgbClr>
          </a:solidFill>
        </p:grpSpPr>
        <p:sp>
          <p:nvSpPr>
            <p:cNvPr id="1737" name="Freeform 917"/>
            <p:cNvSpPr>
              <a:spLocks noEditPoints="1"/>
            </p:cNvSpPr>
            <p:nvPr/>
          </p:nvSpPr>
          <p:spPr bwMode="auto">
            <a:xfrm>
              <a:off x="10120313" y="695325"/>
              <a:ext cx="573087" cy="573088"/>
            </a:xfrm>
            <a:custGeom>
              <a:avLst/>
              <a:gdLst>
                <a:gd name="T0" fmla="*/ 0 w 153"/>
                <a:gd name="T1" fmla="*/ 77 h 153"/>
                <a:gd name="T2" fmla="*/ 77 w 153"/>
                <a:gd name="T3" fmla="*/ 0 h 153"/>
                <a:gd name="T4" fmla="*/ 77 w 153"/>
                <a:gd name="T5" fmla="*/ 0 h 153"/>
                <a:gd name="T6" fmla="*/ 153 w 153"/>
                <a:gd name="T7" fmla="*/ 77 h 153"/>
                <a:gd name="T8" fmla="*/ 153 w 153"/>
                <a:gd name="T9" fmla="*/ 77 h 153"/>
                <a:gd name="T10" fmla="*/ 153 w 153"/>
                <a:gd name="T11" fmla="*/ 77 h 153"/>
                <a:gd name="T12" fmla="*/ 77 w 153"/>
                <a:gd name="T13" fmla="*/ 153 h 153"/>
                <a:gd name="T14" fmla="*/ 77 w 153"/>
                <a:gd name="T15" fmla="*/ 153 h 153"/>
                <a:gd name="T16" fmla="*/ 0 w 153"/>
                <a:gd name="T17" fmla="*/ 77 h 153"/>
                <a:gd name="T18" fmla="*/ 28 w 153"/>
                <a:gd name="T19" fmla="*/ 28 h 153"/>
                <a:gd name="T20" fmla="*/ 8 w 153"/>
                <a:gd name="T21" fmla="*/ 77 h 153"/>
                <a:gd name="T22" fmla="*/ 8 w 153"/>
                <a:gd name="T23" fmla="*/ 77 h 153"/>
                <a:gd name="T24" fmla="*/ 28 w 153"/>
                <a:gd name="T25" fmla="*/ 125 h 153"/>
                <a:gd name="T26" fmla="*/ 28 w 153"/>
                <a:gd name="T27" fmla="*/ 125 h 153"/>
                <a:gd name="T28" fmla="*/ 77 w 153"/>
                <a:gd name="T29" fmla="*/ 146 h 153"/>
                <a:gd name="T30" fmla="*/ 77 w 153"/>
                <a:gd name="T31" fmla="*/ 146 h 153"/>
                <a:gd name="T32" fmla="*/ 125 w 153"/>
                <a:gd name="T33" fmla="*/ 125 h 153"/>
                <a:gd name="T34" fmla="*/ 125 w 153"/>
                <a:gd name="T35" fmla="*/ 125 h 153"/>
                <a:gd name="T36" fmla="*/ 145 w 153"/>
                <a:gd name="T37" fmla="*/ 77 h 153"/>
                <a:gd name="T38" fmla="*/ 145 w 153"/>
                <a:gd name="T39" fmla="*/ 77 h 153"/>
                <a:gd name="T40" fmla="*/ 145 w 153"/>
                <a:gd name="T41" fmla="*/ 77 h 153"/>
                <a:gd name="T42" fmla="*/ 125 w 153"/>
                <a:gd name="T43" fmla="*/ 28 h 153"/>
                <a:gd name="T44" fmla="*/ 125 w 153"/>
                <a:gd name="T45" fmla="*/ 28 h 153"/>
                <a:gd name="T46" fmla="*/ 77 w 153"/>
                <a:gd name="T47" fmla="*/ 8 h 153"/>
                <a:gd name="T48" fmla="*/ 77 w 153"/>
                <a:gd name="T49" fmla="*/ 8 h 153"/>
                <a:gd name="T50" fmla="*/ 28 w 153"/>
                <a:gd name="T51" fmla="*/ 2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3" h="153">
                  <a:moveTo>
                    <a:pt x="0" y="77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19" y="0"/>
                    <a:pt x="153" y="35"/>
                    <a:pt x="153" y="77"/>
                  </a:cubicBezTo>
                  <a:cubicBezTo>
                    <a:pt x="153" y="77"/>
                    <a:pt x="153" y="77"/>
                    <a:pt x="153" y="77"/>
                  </a:cubicBezTo>
                  <a:cubicBezTo>
                    <a:pt x="153" y="77"/>
                    <a:pt x="153" y="77"/>
                    <a:pt x="153" y="77"/>
                  </a:cubicBezTo>
                  <a:cubicBezTo>
                    <a:pt x="153" y="119"/>
                    <a:pt x="119" y="153"/>
                    <a:pt x="77" y="153"/>
                  </a:cubicBezTo>
                  <a:cubicBezTo>
                    <a:pt x="77" y="153"/>
                    <a:pt x="77" y="153"/>
                    <a:pt x="77" y="153"/>
                  </a:cubicBezTo>
                  <a:cubicBezTo>
                    <a:pt x="34" y="153"/>
                    <a:pt x="0" y="119"/>
                    <a:pt x="0" y="77"/>
                  </a:cubicBezTo>
                  <a:close/>
                  <a:moveTo>
                    <a:pt x="28" y="28"/>
                  </a:moveTo>
                  <a:cubicBezTo>
                    <a:pt x="16" y="41"/>
                    <a:pt x="8" y="58"/>
                    <a:pt x="8" y="77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96"/>
                    <a:pt x="16" y="113"/>
                    <a:pt x="28" y="125"/>
                  </a:cubicBezTo>
                  <a:cubicBezTo>
                    <a:pt x="28" y="125"/>
                    <a:pt x="28" y="125"/>
                    <a:pt x="28" y="125"/>
                  </a:cubicBezTo>
                  <a:cubicBezTo>
                    <a:pt x="40" y="138"/>
                    <a:pt x="58" y="146"/>
                    <a:pt x="77" y="146"/>
                  </a:cubicBezTo>
                  <a:cubicBezTo>
                    <a:pt x="77" y="146"/>
                    <a:pt x="77" y="146"/>
                    <a:pt x="77" y="146"/>
                  </a:cubicBezTo>
                  <a:cubicBezTo>
                    <a:pt x="96" y="146"/>
                    <a:pt x="113" y="138"/>
                    <a:pt x="125" y="125"/>
                  </a:cubicBezTo>
                  <a:cubicBezTo>
                    <a:pt x="125" y="125"/>
                    <a:pt x="125" y="125"/>
                    <a:pt x="125" y="125"/>
                  </a:cubicBezTo>
                  <a:cubicBezTo>
                    <a:pt x="138" y="113"/>
                    <a:pt x="145" y="96"/>
                    <a:pt x="145" y="77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45" y="58"/>
                    <a:pt x="138" y="41"/>
                    <a:pt x="125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13" y="16"/>
                    <a:pt x="96" y="8"/>
                    <a:pt x="77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58" y="8"/>
                    <a:pt x="40" y="16"/>
                    <a:pt x="28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38" name="Freeform 918"/>
            <p:cNvSpPr>
              <a:spLocks noEditPoints="1"/>
            </p:cNvSpPr>
            <p:nvPr/>
          </p:nvSpPr>
          <p:spPr bwMode="auto">
            <a:xfrm>
              <a:off x="10180638" y="754063"/>
              <a:ext cx="454025" cy="454025"/>
            </a:xfrm>
            <a:custGeom>
              <a:avLst/>
              <a:gdLst>
                <a:gd name="T0" fmla="*/ 61 w 121"/>
                <a:gd name="T1" fmla="*/ 0 h 121"/>
                <a:gd name="T2" fmla="*/ 0 w 121"/>
                <a:gd name="T3" fmla="*/ 61 h 121"/>
                <a:gd name="T4" fmla="*/ 61 w 121"/>
                <a:gd name="T5" fmla="*/ 121 h 121"/>
                <a:gd name="T6" fmla="*/ 121 w 121"/>
                <a:gd name="T7" fmla="*/ 61 h 121"/>
                <a:gd name="T8" fmla="*/ 61 w 121"/>
                <a:gd name="T9" fmla="*/ 0 h 121"/>
                <a:gd name="T10" fmla="*/ 61 w 121"/>
                <a:gd name="T11" fmla="*/ 9 h 121"/>
                <a:gd name="T12" fmla="*/ 68 w 121"/>
                <a:gd name="T13" fmla="*/ 17 h 121"/>
                <a:gd name="T14" fmla="*/ 61 w 121"/>
                <a:gd name="T15" fmla="*/ 25 h 121"/>
                <a:gd name="T16" fmla="*/ 53 w 121"/>
                <a:gd name="T17" fmla="*/ 17 h 121"/>
                <a:gd name="T18" fmla="*/ 61 w 121"/>
                <a:gd name="T19" fmla="*/ 9 h 121"/>
                <a:gd name="T20" fmla="*/ 16 w 121"/>
                <a:gd name="T21" fmla="*/ 69 h 121"/>
                <a:gd name="T22" fmla="*/ 9 w 121"/>
                <a:gd name="T23" fmla="*/ 61 h 121"/>
                <a:gd name="T24" fmla="*/ 16 w 121"/>
                <a:gd name="T25" fmla="*/ 53 h 121"/>
                <a:gd name="T26" fmla="*/ 24 w 121"/>
                <a:gd name="T27" fmla="*/ 61 h 121"/>
                <a:gd name="T28" fmla="*/ 16 w 121"/>
                <a:gd name="T29" fmla="*/ 69 h 121"/>
                <a:gd name="T30" fmla="*/ 61 w 121"/>
                <a:gd name="T31" fmla="*/ 113 h 121"/>
                <a:gd name="T32" fmla="*/ 53 w 121"/>
                <a:gd name="T33" fmla="*/ 105 h 121"/>
                <a:gd name="T34" fmla="*/ 61 w 121"/>
                <a:gd name="T35" fmla="*/ 97 h 121"/>
                <a:gd name="T36" fmla="*/ 68 w 121"/>
                <a:gd name="T37" fmla="*/ 105 h 121"/>
                <a:gd name="T38" fmla="*/ 61 w 121"/>
                <a:gd name="T39" fmla="*/ 113 h 121"/>
                <a:gd name="T40" fmla="*/ 93 w 121"/>
                <a:gd name="T41" fmla="*/ 34 h 121"/>
                <a:gd name="T42" fmla="*/ 63 w 121"/>
                <a:gd name="T43" fmla="*/ 64 h 121"/>
                <a:gd name="T44" fmla="*/ 60 w 121"/>
                <a:gd name="T45" fmla="*/ 65 h 121"/>
                <a:gd name="T46" fmla="*/ 38 w 121"/>
                <a:gd name="T47" fmla="*/ 65 h 121"/>
                <a:gd name="T48" fmla="*/ 34 w 121"/>
                <a:gd name="T49" fmla="*/ 61 h 121"/>
                <a:gd name="T50" fmla="*/ 38 w 121"/>
                <a:gd name="T51" fmla="*/ 57 h 121"/>
                <a:gd name="T52" fmla="*/ 59 w 121"/>
                <a:gd name="T53" fmla="*/ 57 h 121"/>
                <a:gd name="T54" fmla="*/ 87 w 121"/>
                <a:gd name="T55" fmla="*/ 28 h 121"/>
                <a:gd name="T56" fmla="*/ 87 w 121"/>
                <a:gd name="T57" fmla="*/ 28 h 121"/>
                <a:gd name="T58" fmla="*/ 93 w 121"/>
                <a:gd name="T59" fmla="*/ 28 h 121"/>
                <a:gd name="T60" fmla="*/ 93 w 121"/>
                <a:gd name="T61" fmla="*/ 34 h 121"/>
                <a:gd name="T62" fmla="*/ 105 w 121"/>
                <a:gd name="T63" fmla="*/ 69 h 121"/>
                <a:gd name="T64" fmla="*/ 97 w 121"/>
                <a:gd name="T65" fmla="*/ 61 h 121"/>
                <a:gd name="T66" fmla="*/ 105 w 121"/>
                <a:gd name="T67" fmla="*/ 53 h 121"/>
                <a:gd name="T68" fmla="*/ 112 w 121"/>
                <a:gd name="T69" fmla="*/ 61 h 121"/>
                <a:gd name="T70" fmla="*/ 105 w 121"/>
                <a:gd name="T71" fmla="*/ 6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121">
                  <a:moveTo>
                    <a:pt x="61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1" y="0"/>
                  </a:cubicBezTo>
                  <a:close/>
                  <a:moveTo>
                    <a:pt x="61" y="9"/>
                  </a:moveTo>
                  <a:cubicBezTo>
                    <a:pt x="65" y="9"/>
                    <a:pt x="68" y="12"/>
                    <a:pt x="68" y="17"/>
                  </a:cubicBezTo>
                  <a:cubicBezTo>
                    <a:pt x="68" y="21"/>
                    <a:pt x="65" y="25"/>
                    <a:pt x="61" y="25"/>
                  </a:cubicBezTo>
                  <a:cubicBezTo>
                    <a:pt x="56" y="25"/>
                    <a:pt x="53" y="21"/>
                    <a:pt x="53" y="17"/>
                  </a:cubicBezTo>
                  <a:cubicBezTo>
                    <a:pt x="53" y="12"/>
                    <a:pt x="56" y="9"/>
                    <a:pt x="61" y="9"/>
                  </a:cubicBezTo>
                  <a:close/>
                  <a:moveTo>
                    <a:pt x="16" y="69"/>
                  </a:moveTo>
                  <a:cubicBezTo>
                    <a:pt x="12" y="69"/>
                    <a:pt x="9" y="65"/>
                    <a:pt x="9" y="61"/>
                  </a:cubicBezTo>
                  <a:cubicBezTo>
                    <a:pt x="9" y="57"/>
                    <a:pt x="12" y="53"/>
                    <a:pt x="16" y="53"/>
                  </a:cubicBezTo>
                  <a:cubicBezTo>
                    <a:pt x="21" y="53"/>
                    <a:pt x="24" y="57"/>
                    <a:pt x="24" y="61"/>
                  </a:cubicBezTo>
                  <a:cubicBezTo>
                    <a:pt x="24" y="65"/>
                    <a:pt x="21" y="69"/>
                    <a:pt x="16" y="69"/>
                  </a:cubicBezTo>
                  <a:close/>
                  <a:moveTo>
                    <a:pt x="61" y="113"/>
                  </a:moveTo>
                  <a:cubicBezTo>
                    <a:pt x="56" y="113"/>
                    <a:pt x="53" y="109"/>
                    <a:pt x="53" y="105"/>
                  </a:cubicBezTo>
                  <a:cubicBezTo>
                    <a:pt x="53" y="101"/>
                    <a:pt x="56" y="97"/>
                    <a:pt x="61" y="97"/>
                  </a:cubicBezTo>
                  <a:cubicBezTo>
                    <a:pt x="65" y="97"/>
                    <a:pt x="68" y="101"/>
                    <a:pt x="68" y="105"/>
                  </a:cubicBezTo>
                  <a:cubicBezTo>
                    <a:pt x="68" y="109"/>
                    <a:pt x="65" y="113"/>
                    <a:pt x="61" y="113"/>
                  </a:cubicBezTo>
                  <a:close/>
                  <a:moveTo>
                    <a:pt x="93" y="34"/>
                  </a:moveTo>
                  <a:cubicBezTo>
                    <a:pt x="63" y="64"/>
                    <a:pt x="63" y="64"/>
                    <a:pt x="63" y="64"/>
                  </a:cubicBezTo>
                  <a:cubicBezTo>
                    <a:pt x="62" y="65"/>
                    <a:pt x="61" y="65"/>
                    <a:pt x="60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6" y="65"/>
                    <a:pt x="34" y="63"/>
                    <a:pt x="34" y="61"/>
                  </a:cubicBezTo>
                  <a:cubicBezTo>
                    <a:pt x="34" y="59"/>
                    <a:pt x="36" y="57"/>
                    <a:pt x="38" y="57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89" y="27"/>
                    <a:pt x="91" y="27"/>
                    <a:pt x="93" y="28"/>
                  </a:cubicBezTo>
                  <a:cubicBezTo>
                    <a:pt x="94" y="30"/>
                    <a:pt x="94" y="32"/>
                    <a:pt x="93" y="34"/>
                  </a:cubicBezTo>
                  <a:close/>
                  <a:moveTo>
                    <a:pt x="105" y="69"/>
                  </a:moveTo>
                  <a:cubicBezTo>
                    <a:pt x="100" y="69"/>
                    <a:pt x="97" y="65"/>
                    <a:pt x="97" y="61"/>
                  </a:cubicBezTo>
                  <a:cubicBezTo>
                    <a:pt x="97" y="57"/>
                    <a:pt x="100" y="53"/>
                    <a:pt x="105" y="53"/>
                  </a:cubicBezTo>
                  <a:cubicBezTo>
                    <a:pt x="109" y="53"/>
                    <a:pt x="112" y="57"/>
                    <a:pt x="112" y="61"/>
                  </a:cubicBezTo>
                  <a:cubicBezTo>
                    <a:pt x="112" y="65"/>
                    <a:pt x="109" y="69"/>
                    <a:pt x="10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39" name="组合 1738"/>
          <p:cNvGrpSpPr/>
          <p:nvPr/>
        </p:nvGrpSpPr>
        <p:grpSpPr>
          <a:xfrm>
            <a:off x="5715579" y="2864570"/>
            <a:ext cx="698027" cy="638568"/>
            <a:chOff x="10764688" y="-650875"/>
            <a:chExt cx="931863" cy="852487"/>
          </a:xfrm>
          <a:solidFill>
            <a:srgbClr val="FFFF00">
              <a:alpha val="40000"/>
            </a:srgbClr>
          </a:solidFill>
        </p:grpSpPr>
        <p:sp>
          <p:nvSpPr>
            <p:cNvPr id="1740" name="Freeform 923"/>
            <p:cNvSpPr/>
            <p:nvPr/>
          </p:nvSpPr>
          <p:spPr bwMode="auto">
            <a:xfrm>
              <a:off x="11001226" y="-650875"/>
              <a:ext cx="460375" cy="150812"/>
            </a:xfrm>
            <a:custGeom>
              <a:avLst/>
              <a:gdLst>
                <a:gd name="T0" fmla="*/ 11 w 82"/>
                <a:gd name="T1" fmla="*/ 27 h 27"/>
                <a:gd name="T2" fmla="*/ 11 w 82"/>
                <a:gd name="T3" fmla="*/ 18 h 27"/>
                <a:gd name="T4" fmla="*/ 19 w 82"/>
                <a:gd name="T5" fmla="*/ 11 h 27"/>
                <a:gd name="T6" fmla="*/ 63 w 82"/>
                <a:gd name="T7" fmla="*/ 11 h 27"/>
                <a:gd name="T8" fmla="*/ 70 w 82"/>
                <a:gd name="T9" fmla="*/ 18 h 27"/>
                <a:gd name="T10" fmla="*/ 70 w 82"/>
                <a:gd name="T11" fmla="*/ 27 h 27"/>
                <a:gd name="T12" fmla="*/ 82 w 82"/>
                <a:gd name="T13" fmla="*/ 27 h 27"/>
                <a:gd name="T14" fmla="*/ 82 w 82"/>
                <a:gd name="T15" fmla="*/ 18 h 27"/>
                <a:gd name="T16" fmla="*/ 63 w 82"/>
                <a:gd name="T17" fmla="*/ 0 h 27"/>
                <a:gd name="T18" fmla="*/ 19 w 82"/>
                <a:gd name="T19" fmla="*/ 0 h 27"/>
                <a:gd name="T20" fmla="*/ 0 w 82"/>
                <a:gd name="T21" fmla="*/ 18 h 27"/>
                <a:gd name="T22" fmla="*/ 0 w 82"/>
                <a:gd name="T23" fmla="*/ 27 h 27"/>
                <a:gd name="T24" fmla="*/ 11 w 82"/>
                <a:gd name="T2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27">
                  <a:moveTo>
                    <a:pt x="11" y="27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4"/>
                    <a:pt x="15" y="11"/>
                    <a:pt x="19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7" y="11"/>
                    <a:pt x="70" y="14"/>
                    <a:pt x="70" y="18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8"/>
                    <a:pt x="74" y="0"/>
                    <a:pt x="6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0" y="27"/>
                    <a:pt x="0" y="27"/>
                  </a:cubicBezTo>
                  <a:lnTo>
                    <a:pt x="1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41" name="Freeform 924"/>
            <p:cNvSpPr/>
            <p:nvPr/>
          </p:nvSpPr>
          <p:spPr bwMode="auto">
            <a:xfrm>
              <a:off x="10977413" y="-219075"/>
              <a:ext cx="96838" cy="95250"/>
            </a:xfrm>
            <a:custGeom>
              <a:avLst/>
              <a:gdLst>
                <a:gd name="T0" fmla="*/ 16 w 17"/>
                <a:gd name="T1" fmla="*/ 0 h 17"/>
                <a:gd name="T2" fmla="*/ 1 w 17"/>
                <a:gd name="T3" fmla="*/ 0 h 17"/>
                <a:gd name="T4" fmla="*/ 0 w 17"/>
                <a:gd name="T5" fmla="*/ 0 h 17"/>
                <a:gd name="T6" fmla="*/ 0 w 17"/>
                <a:gd name="T7" fmla="*/ 17 h 17"/>
                <a:gd name="T8" fmla="*/ 1 w 17"/>
                <a:gd name="T9" fmla="*/ 17 h 17"/>
                <a:gd name="T10" fmla="*/ 16 w 17"/>
                <a:gd name="T11" fmla="*/ 17 h 17"/>
                <a:gd name="T12" fmla="*/ 17 w 17"/>
                <a:gd name="T13" fmla="*/ 17 h 17"/>
                <a:gd name="T14" fmla="*/ 17 w 17"/>
                <a:gd name="T15" fmla="*/ 0 h 17"/>
                <a:gd name="T16" fmla="*/ 16 w 17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42" name="Freeform 925"/>
            <p:cNvSpPr/>
            <p:nvPr/>
          </p:nvSpPr>
          <p:spPr bwMode="auto">
            <a:xfrm>
              <a:off x="11388576" y="-219075"/>
              <a:ext cx="95250" cy="95250"/>
            </a:xfrm>
            <a:custGeom>
              <a:avLst/>
              <a:gdLst>
                <a:gd name="T0" fmla="*/ 16 w 17"/>
                <a:gd name="T1" fmla="*/ 0 h 17"/>
                <a:gd name="T2" fmla="*/ 0 w 17"/>
                <a:gd name="T3" fmla="*/ 0 h 17"/>
                <a:gd name="T4" fmla="*/ 0 w 17"/>
                <a:gd name="T5" fmla="*/ 0 h 17"/>
                <a:gd name="T6" fmla="*/ 0 w 17"/>
                <a:gd name="T7" fmla="*/ 17 h 17"/>
                <a:gd name="T8" fmla="*/ 0 w 17"/>
                <a:gd name="T9" fmla="*/ 17 h 17"/>
                <a:gd name="T10" fmla="*/ 16 w 17"/>
                <a:gd name="T11" fmla="*/ 17 h 17"/>
                <a:gd name="T12" fmla="*/ 17 w 17"/>
                <a:gd name="T13" fmla="*/ 17 h 17"/>
                <a:gd name="T14" fmla="*/ 17 w 17"/>
                <a:gd name="T15" fmla="*/ 0 h 17"/>
                <a:gd name="T16" fmla="*/ 16 w 17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7" y="17"/>
                    <a:pt x="17" y="17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43" name="Freeform 926"/>
            <p:cNvSpPr/>
            <p:nvPr/>
          </p:nvSpPr>
          <p:spPr bwMode="auto">
            <a:xfrm>
              <a:off x="10764688" y="-201613"/>
              <a:ext cx="931863" cy="403225"/>
            </a:xfrm>
            <a:custGeom>
              <a:avLst/>
              <a:gdLst>
                <a:gd name="T0" fmla="*/ 166 w 166"/>
                <a:gd name="T1" fmla="*/ 0 h 72"/>
                <a:gd name="T2" fmla="*/ 145 w 166"/>
                <a:gd name="T3" fmla="*/ 9 h 72"/>
                <a:gd name="T4" fmla="*/ 145 w 166"/>
                <a:gd name="T5" fmla="*/ 9 h 72"/>
                <a:gd name="T6" fmla="*/ 135 w 166"/>
                <a:gd name="T7" fmla="*/ 9 h 72"/>
                <a:gd name="T8" fmla="*/ 135 w 166"/>
                <a:gd name="T9" fmla="*/ 14 h 72"/>
                <a:gd name="T10" fmla="*/ 127 w 166"/>
                <a:gd name="T11" fmla="*/ 22 h 72"/>
                <a:gd name="T12" fmla="*/ 111 w 166"/>
                <a:gd name="T13" fmla="*/ 22 h 72"/>
                <a:gd name="T14" fmla="*/ 103 w 166"/>
                <a:gd name="T15" fmla="*/ 14 h 72"/>
                <a:gd name="T16" fmla="*/ 103 w 166"/>
                <a:gd name="T17" fmla="*/ 9 h 72"/>
                <a:gd name="T18" fmla="*/ 63 w 166"/>
                <a:gd name="T19" fmla="*/ 9 h 72"/>
                <a:gd name="T20" fmla="*/ 63 w 166"/>
                <a:gd name="T21" fmla="*/ 14 h 72"/>
                <a:gd name="T22" fmla="*/ 54 w 166"/>
                <a:gd name="T23" fmla="*/ 22 h 72"/>
                <a:gd name="T24" fmla="*/ 39 w 166"/>
                <a:gd name="T25" fmla="*/ 22 h 72"/>
                <a:gd name="T26" fmla="*/ 30 w 166"/>
                <a:gd name="T27" fmla="*/ 14 h 72"/>
                <a:gd name="T28" fmla="*/ 30 w 166"/>
                <a:gd name="T29" fmla="*/ 9 h 72"/>
                <a:gd name="T30" fmla="*/ 21 w 166"/>
                <a:gd name="T31" fmla="*/ 9 h 72"/>
                <a:gd name="T32" fmla="*/ 0 w 166"/>
                <a:gd name="T33" fmla="*/ 0 h 72"/>
                <a:gd name="T34" fmla="*/ 0 w 166"/>
                <a:gd name="T35" fmla="*/ 0 h 72"/>
                <a:gd name="T36" fmla="*/ 0 w 166"/>
                <a:gd name="T37" fmla="*/ 59 h 72"/>
                <a:gd name="T38" fmla="*/ 13 w 166"/>
                <a:gd name="T39" fmla="*/ 72 h 72"/>
                <a:gd name="T40" fmla="*/ 153 w 166"/>
                <a:gd name="T41" fmla="*/ 72 h 72"/>
                <a:gd name="T42" fmla="*/ 166 w 166"/>
                <a:gd name="T43" fmla="*/ 59 h 72"/>
                <a:gd name="T44" fmla="*/ 166 w 166"/>
                <a:gd name="T45" fmla="*/ 0 h 72"/>
                <a:gd name="T46" fmla="*/ 166 w 166"/>
                <a:gd name="T4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72">
                  <a:moveTo>
                    <a:pt x="166" y="0"/>
                  </a:moveTo>
                  <a:cubicBezTo>
                    <a:pt x="160" y="6"/>
                    <a:pt x="153" y="9"/>
                    <a:pt x="145" y="9"/>
                  </a:cubicBezTo>
                  <a:cubicBezTo>
                    <a:pt x="145" y="9"/>
                    <a:pt x="145" y="9"/>
                    <a:pt x="145" y="9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8"/>
                    <a:pt x="132" y="22"/>
                    <a:pt x="127" y="22"/>
                  </a:cubicBezTo>
                  <a:cubicBezTo>
                    <a:pt x="111" y="22"/>
                    <a:pt x="111" y="22"/>
                    <a:pt x="111" y="22"/>
                  </a:cubicBezTo>
                  <a:cubicBezTo>
                    <a:pt x="107" y="22"/>
                    <a:pt x="103" y="18"/>
                    <a:pt x="103" y="14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8"/>
                    <a:pt x="59" y="22"/>
                    <a:pt x="54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4" y="22"/>
                    <a:pt x="30" y="18"/>
                    <a:pt x="30" y="14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3" y="9"/>
                    <a:pt x="5" y="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7"/>
                    <a:pt x="6" y="72"/>
                    <a:pt x="13" y="72"/>
                  </a:cubicBezTo>
                  <a:cubicBezTo>
                    <a:pt x="153" y="72"/>
                    <a:pt x="153" y="72"/>
                    <a:pt x="153" y="72"/>
                  </a:cubicBezTo>
                  <a:cubicBezTo>
                    <a:pt x="160" y="72"/>
                    <a:pt x="166" y="67"/>
                    <a:pt x="166" y="59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44" name="Freeform 927"/>
            <p:cNvSpPr/>
            <p:nvPr/>
          </p:nvSpPr>
          <p:spPr bwMode="auto">
            <a:xfrm>
              <a:off x="10764688" y="-455613"/>
              <a:ext cx="931863" cy="265112"/>
            </a:xfrm>
            <a:custGeom>
              <a:avLst/>
              <a:gdLst>
                <a:gd name="T0" fmla="*/ 153 w 166"/>
                <a:gd name="T1" fmla="*/ 0 h 47"/>
                <a:gd name="T2" fmla="*/ 13 w 166"/>
                <a:gd name="T3" fmla="*/ 0 h 47"/>
                <a:gd name="T4" fmla="*/ 0 w 166"/>
                <a:gd name="T5" fmla="*/ 13 h 47"/>
                <a:gd name="T6" fmla="*/ 0 w 166"/>
                <a:gd name="T7" fmla="*/ 28 h 47"/>
                <a:gd name="T8" fmla="*/ 6 w 166"/>
                <a:gd name="T9" fmla="*/ 40 h 47"/>
                <a:gd name="T10" fmla="*/ 21 w 166"/>
                <a:gd name="T11" fmla="*/ 47 h 47"/>
                <a:gd name="T12" fmla="*/ 30 w 166"/>
                <a:gd name="T13" fmla="*/ 47 h 47"/>
                <a:gd name="T14" fmla="*/ 30 w 166"/>
                <a:gd name="T15" fmla="*/ 42 h 47"/>
                <a:gd name="T16" fmla="*/ 39 w 166"/>
                <a:gd name="T17" fmla="*/ 34 h 47"/>
                <a:gd name="T18" fmla="*/ 54 w 166"/>
                <a:gd name="T19" fmla="*/ 34 h 47"/>
                <a:gd name="T20" fmla="*/ 63 w 166"/>
                <a:gd name="T21" fmla="*/ 42 h 47"/>
                <a:gd name="T22" fmla="*/ 63 w 166"/>
                <a:gd name="T23" fmla="*/ 47 h 47"/>
                <a:gd name="T24" fmla="*/ 103 w 166"/>
                <a:gd name="T25" fmla="*/ 47 h 47"/>
                <a:gd name="T26" fmla="*/ 103 w 166"/>
                <a:gd name="T27" fmla="*/ 42 h 47"/>
                <a:gd name="T28" fmla="*/ 111 w 166"/>
                <a:gd name="T29" fmla="*/ 34 h 47"/>
                <a:gd name="T30" fmla="*/ 127 w 166"/>
                <a:gd name="T31" fmla="*/ 34 h 47"/>
                <a:gd name="T32" fmla="*/ 135 w 166"/>
                <a:gd name="T33" fmla="*/ 42 h 47"/>
                <a:gd name="T34" fmla="*/ 135 w 166"/>
                <a:gd name="T35" fmla="*/ 47 h 47"/>
                <a:gd name="T36" fmla="*/ 145 w 166"/>
                <a:gd name="T37" fmla="*/ 47 h 47"/>
                <a:gd name="T38" fmla="*/ 160 w 166"/>
                <a:gd name="T39" fmla="*/ 40 h 47"/>
                <a:gd name="T40" fmla="*/ 166 w 166"/>
                <a:gd name="T41" fmla="*/ 28 h 47"/>
                <a:gd name="T42" fmla="*/ 166 w 166"/>
                <a:gd name="T43" fmla="*/ 13 h 47"/>
                <a:gd name="T44" fmla="*/ 153 w 166"/>
                <a:gd name="T4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6" h="47">
                  <a:moveTo>
                    <a:pt x="15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33"/>
                    <a:pt x="3" y="37"/>
                    <a:pt x="6" y="40"/>
                  </a:cubicBezTo>
                  <a:cubicBezTo>
                    <a:pt x="10" y="44"/>
                    <a:pt x="15" y="47"/>
                    <a:pt x="21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38"/>
                    <a:pt x="34" y="34"/>
                    <a:pt x="39" y="34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9" y="34"/>
                    <a:pt x="63" y="38"/>
                    <a:pt x="63" y="42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38"/>
                    <a:pt x="107" y="34"/>
                    <a:pt x="111" y="34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32" y="34"/>
                    <a:pt x="135" y="38"/>
                    <a:pt x="135" y="42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51" y="47"/>
                    <a:pt x="156" y="44"/>
                    <a:pt x="160" y="40"/>
                  </a:cubicBezTo>
                  <a:cubicBezTo>
                    <a:pt x="163" y="37"/>
                    <a:pt x="165" y="33"/>
                    <a:pt x="166" y="28"/>
                  </a:cubicBezTo>
                  <a:cubicBezTo>
                    <a:pt x="166" y="13"/>
                    <a:pt x="166" y="13"/>
                    <a:pt x="166" y="13"/>
                  </a:cubicBezTo>
                  <a:cubicBezTo>
                    <a:pt x="166" y="6"/>
                    <a:pt x="160" y="0"/>
                    <a:pt x="1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45" name="组合 1744"/>
          <p:cNvGrpSpPr/>
          <p:nvPr/>
        </p:nvGrpSpPr>
        <p:grpSpPr>
          <a:xfrm>
            <a:off x="491982" y="903364"/>
            <a:ext cx="648072" cy="664641"/>
            <a:chOff x="11847513" y="579438"/>
            <a:chExt cx="558800" cy="573087"/>
          </a:xfrm>
          <a:solidFill>
            <a:srgbClr val="FFFF00">
              <a:alpha val="35000"/>
            </a:srgbClr>
          </a:solidFill>
        </p:grpSpPr>
        <p:sp>
          <p:nvSpPr>
            <p:cNvPr id="1746" name="Freeform 932"/>
            <p:cNvSpPr/>
            <p:nvPr/>
          </p:nvSpPr>
          <p:spPr bwMode="auto">
            <a:xfrm>
              <a:off x="12028488" y="679450"/>
              <a:ext cx="168275" cy="26987"/>
            </a:xfrm>
            <a:custGeom>
              <a:avLst/>
              <a:gdLst>
                <a:gd name="T0" fmla="*/ 4 w 45"/>
                <a:gd name="T1" fmla="*/ 7 h 7"/>
                <a:gd name="T2" fmla="*/ 0 w 45"/>
                <a:gd name="T3" fmla="*/ 3 h 7"/>
                <a:gd name="T4" fmla="*/ 0 w 45"/>
                <a:gd name="T5" fmla="*/ 3 h 7"/>
                <a:gd name="T6" fmla="*/ 4 w 45"/>
                <a:gd name="T7" fmla="*/ 0 h 7"/>
                <a:gd name="T8" fmla="*/ 4 w 45"/>
                <a:gd name="T9" fmla="*/ 0 h 7"/>
                <a:gd name="T10" fmla="*/ 42 w 45"/>
                <a:gd name="T11" fmla="*/ 0 h 7"/>
                <a:gd name="T12" fmla="*/ 45 w 45"/>
                <a:gd name="T13" fmla="*/ 3 h 7"/>
                <a:gd name="T14" fmla="*/ 45 w 45"/>
                <a:gd name="T15" fmla="*/ 3 h 7"/>
                <a:gd name="T16" fmla="*/ 42 w 45"/>
                <a:gd name="T17" fmla="*/ 7 h 7"/>
                <a:gd name="T18" fmla="*/ 42 w 45"/>
                <a:gd name="T19" fmla="*/ 7 h 7"/>
                <a:gd name="T20" fmla="*/ 4 w 45"/>
                <a:gd name="T2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7">
                  <a:moveTo>
                    <a:pt x="4" y="7"/>
                  </a:move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5"/>
                    <a:pt x="44" y="7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" y="7"/>
                    <a:pt x="4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47" name="Freeform 933"/>
            <p:cNvSpPr/>
            <p:nvPr/>
          </p:nvSpPr>
          <p:spPr bwMode="auto">
            <a:xfrm>
              <a:off x="11945938" y="766763"/>
              <a:ext cx="250825" cy="25400"/>
            </a:xfrm>
            <a:custGeom>
              <a:avLst/>
              <a:gdLst>
                <a:gd name="T0" fmla="*/ 4 w 67"/>
                <a:gd name="T1" fmla="*/ 7 h 7"/>
                <a:gd name="T2" fmla="*/ 0 w 67"/>
                <a:gd name="T3" fmla="*/ 3 h 7"/>
                <a:gd name="T4" fmla="*/ 0 w 67"/>
                <a:gd name="T5" fmla="*/ 3 h 7"/>
                <a:gd name="T6" fmla="*/ 4 w 67"/>
                <a:gd name="T7" fmla="*/ 0 h 7"/>
                <a:gd name="T8" fmla="*/ 4 w 67"/>
                <a:gd name="T9" fmla="*/ 0 h 7"/>
                <a:gd name="T10" fmla="*/ 64 w 67"/>
                <a:gd name="T11" fmla="*/ 0 h 7"/>
                <a:gd name="T12" fmla="*/ 67 w 67"/>
                <a:gd name="T13" fmla="*/ 3 h 7"/>
                <a:gd name="T14" fmla="*/ 67 w 67"/>
                <a:gd name="T15" fmla="*/ 3 h 7"/>
                <a:gd name="T16" fmla="*/ 64 w 67"/>
                <a:gd name="T17" fmla="*/ 7 h 7"/>
                <a:gd name="T18" fmla="*/ 64 w 67"/>
                <a:gd name="T19" fmla="*/ 7 h 7"/>
                <a:gd name="T20" fmla="*/ 4 w 67"/>
                <a:gd name="T2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7">
                  <a:moveTo>
                    <a:pt x="4" y="7"/>
                  </a:move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6" y="0"/>
                    <a:pt x="67" y="1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6"/>
                    <a:pt x="66" y="7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4" y="7"/>
                    <a:pt x="4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48" name="Freeform 934"/>
            <p:cNvSpPr/>
            <p:nvPr/>
          </p:nvSpPr>
          <p:spPr bwMode="auto">
            <a:xfrm>
              <a:off x="11945938" y="852488"/>
              <a:ext cx="176213" cy="25400"/>
            </a:xfrm>
            <a:custGeom>
              <a:avLst/>
              <a:gdLst>
                <a:gd name="T0" fmla="*/ 4 w 47"/>
                <a:gd name="T1" fmla="*/ 7 h 7"/>
                <a:gd name="T2" fmla="*/ 0 w 47"/>
                <a:gd name="T3" fmla="*/ 3 h 7"/>
                <a:gd name="T4" fmla="*/ 0 w 47"/>
                <a:gd name="T5" fmla="*/ 3 h 7"/>
                <a:gd name="T6" fmla="*/ 4 w 47"/>
                <a:gd name="T7" fmla="*/ 0 h 7"/>
                <a:gd name="T8" fmla="*/ 4 w 47"/>
                <a:gd name="T9" fmla="*/ 0 h 7"/>
                <a:gd name="T10" fmla="*/ 43 w 47"/>
                <a:gd name="T11" fmla="*/ 0 h 7"/>
                <a:gd name="T12" fmla="*/ 47 w 47"/>
                <a:gd name="T13" fmla="*/ 3 h 7"/>
                <a:gd name="T14" fmla="*/ 47 w 47"/>
                <a:gd name="T15" fmla="*/ 3 h 7"/>
                <a:gd name="T16" fmla="*/ 43 w 47"/>
                <a:gd name="T17" fmla="*/ 7 h 7"/>
                <a:gd name="T18" fmla="*/ 43 w 47"/>
                <a:gd name="T19" fmla="*/ 7 h 7"/>
                <a:gd name="T20" fmla="*/ 4 w 47"/>
                <a:gd name="T2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7">
                  <a:moveTo>
                    <a:pt x="4" y="7"/>
                  </a:move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7" y="1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6"/>
                    <a:pt x="45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" y="7"/>
                    <a:pt x="4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49" name="Freeform 935"/>
            <p:cNvSpPr/>
            <p:nvPr/>
          </p:nvSpPr>
          <p:spPr bwMode="auto">
            <a:xfrm>
              <a:off x="11945938" y="938213"/>
              <a:ext cx="165100" cy="26987"/>
            </a:xfrm>
            <a:custGeom>
              <a:avLst/>
              <a:gdLst>
                <a:gd name="T0" fmla="*/ 4 w 44"/>
                <a:gd name="T1" fmla="*/ 7 h 7"/>
                <a:gd name="T2" fmla="*/ 0 w 44"/>
                <a:gd name="T3" fmla="*/ 3 h 7"/>
                <a:gd name="T4" fmla="*/ 0 w 44"/>
                <a:gd name="T5" fmla="*/ 3 h 7"/>
                <a:gd name="T6" fmla="*/ 4 w 44"/>
                <a:gd name="T7" fmla="*/ 0 h 7"/>
                <a:gd name="T8" fmla="*/ 4 w 44"/>
                <a:gd name="T9" fmla="*/ 0 h 7"/>
                <a:gd name="T10" fmla="*/ 40 w 44"/>
                <a:gd name="T11" fmla="*/ 0 h 7"/>
                <a:gd name="T12" fmla="*/ 44 w 44"/>
                <a:gd name="T13" fmla="*/ 3 h 7"/>
                <a:gd name="T14" fmla="*/ 44 w 44"/>
                <a:gd name="T15" fmla="*/ 3 h 7"/>
                <a:gd name="T16" fmla="*/ 40 w 44"/>
                <a:gd name="T17" fmla="*/ 7 h 7"/>
                <a:gd name="T18" fmla="*/ 40 w 44"/>
                <a:gd name="T19" fmla="*/ 7 h 7"/>
                <a:gd name="T20" fmla="*/ 4 w 44"/>
                <a:gd name="T2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7">
                  <a:moveTo>
                    <a:pt x="4" y="7"/>
                  </a:move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6"/>
                    <a:pt x="42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" y="7"/>
                    <a:pt x="4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50" name="Freeform 936"/>
            <p:cNvSpPr/>
            <p:nvPr/>
          </p:nvSpPr>
          <p:spPr bwMode="auto">
            <a:xfrm>
              <a:off x="11945938" y="1023938"/>
              <a:ext cx="134938" cy="26987"/>
            </a:xfrm>
            <a:custGeom>
              <a:avLst/>
              <a:gdLst>
                <a:gd name="T0" fmla="*/ 4 w 36"/>
                <a:gd name="T1" fmla="*/ 7 h 7"/>
                <a:gd name="T2" fmla="*/ 0 w 36"/>
                <a:gd name="T3" fmla="*/ 3 h 7"/>
                <a:gd name="T4" fmla="*/ 0 w 36"/>
                <a:gd name="T5" fmla="*/ 3 h 7"/>
                <a:gd name="T6" fmla="*/ 4 w 36"/>
                <a:gd name="T7" fmla="*/ 0 h 7"/>
                <a:gd name="T8" fmla="*/ 4 w 36"/>
                <a:gd name="T9" fmla="*/ 0 h 7"/>
                <a:gd name="T10" fmla="*/ 32 w 36"/>
                <a:gd name="T11" fmla="*/ 0 h 7"/>
                <a:gd name="T12" fmla="*/ 36 w 36"/>
                <a:gd name="T13" fmla="*/ 3 h 7"/>
                <a:gd name="T14" fmla="*/ 36 w 36"/>
                <a:gd name="T15" fmla="*/ 3 h 7"/>
                <a:gd name="T16" fmla="*/ 32 w 36"/>
                <a:gd name="T17" fmla="*/ 7 h 7"/>
                <a:gd name="T18" fmla="*/ 32 w 36"/>
                <a:gd name="T19" fmla="*/ 7 h 7"/>
                <a:gd name="T20" fmla="*/ 4 w 36"/>
                <a:gd name="T2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7">
                  <a:moveTo>
                    <a:pt x="4" y="7"/>
                  </a:move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1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6"/>
                    <a:pt x="34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4" y="7"/>
                    <a:pt x="4" y="7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51" name="Freeform 937"/>
            <p:cNvSpPr>
              <a:spLocks noEditPoints="1"/>
            </p:cNvSpPr>
            <p:nvPr/>
          </p:nvSpPr>
          <p:spPr bwMode="auto">
            <a:xfrm>
              <a:off x="11847513" y="579438"/>
              <a:ext cx="449263" cy="573087"/>
            </a:xfrm>
            <a:custGeom>
              <a:avLst/>
              <a:gdLst>
                <a:gd name="T0" fmla="*/ 113 w 120"/>
                <a:gd name="T1" fmla="*/ 139 h 153"/>
                <a:gd name="T2" fmla="*/ 113 w 120"/>
                <a:gd name="T3" fmla="*/ 139 h 153"/>
                <a:gd name="T4" fmla="*/ 112 w 120"/>
                <a:gd name="T5" fmla="*/ 139 h 153"/>
                <a:gd name="T6" fmla="*/ 112 w 120"/>
                <a:gd name="T7" fmla="*/ 142 h 153"/>
                <a:gd name="T8" fmla="*/ 109 w 120"/>
                <a:gd name="T9" fmla="*/ 146 h 153"/>
                <a:gd name="T10" fmla="*/ 11 w 120"/>
                <a:gd name="T11" fmla="*/ 146 h 153"/>
                <a:gd name="T12" fmla="*/ 8 w 120"/>
                <a:gd name="T13" fmla="*/ 142 h 153"/>
                <a:gd name="T14" fmla="*/ 8 w 120"/>
                <a:gd name="T15" fmla="*/ 34 h 153"/>
                <a:gd name="T16" fmla="*/ 23 w 120"/>
                <a:gd name="T17" fmla="*/ 34 h 153"/>
                <a:gd name="T18" fmla="*/ 34 w 120"/>
                <a:gd name="T19" fmla="*/ 23 h 153"/>
                <a:gd name="T20" fmla="*/ 34 w 120"/>
                <a:gd name="T21" fmla="*/ 8 h 153"/>
                <a:gd name="T22" fmla="*/ 109 w 120"/>
                <a:gd name="T23" fmla="*/ 8 h 153"/>
                <a:gd name="T24" fmla="*/ 112 w 120"/>
                <a:gd name="T25" fmla="*/ 12 h 153"/>
                <a:gd name="T26" fmla="*/ 112 w 120"/>
                <a:gd name="T27" fmla="*/ 51 h 153"/>
                <a:gd name="T28" fmla="*/ 113 w 120"/>
                <a:gd name="T29" fmla="*/ 51 h 153"/>
                <a:gd name="T30" fmla="*/ 120 w 120"/>
                <a:gd name="T31" fmla="*/ 52 h 153"/>
                <a:gd name="T32" fmla="*/ 120 w 120"/>
                <a:gd name="T33" fmla="*/ 12 h 153"/>
                <a:gd name="T34" fmla="*/ 109 w 120"/>
                <a:gd name="T35" fmla="*/ 0 h 153"/>
                <a:gd name="T36" fmla="*/ 29 w 120"/>
                <a:gd name="T37" fmla="*/ 0 h 153"/>
                <a:gd name="T38" fmla="*/ 0 w 120"/>
                <a:gd name="T39" fmla="*/ 29 h 153"/>
                <a:gd name="T40" fmla="*/ 0 w 120"/>
                <a:gd name="T41" fmla="*/ 142 h 153"/>
                <a:gd name="T42" fmla="*/ 11 w 120"/>
                <a:gd name="T43" fmla="*/ 153 h 153"/>
                <a:gd name="T44" fmla="*/ 109 w 120"/>
                <a:gd name="T45" fmla="*/ 153 h 153"/>
                <a:gd name="T46" fmla="*/ 120 w 120"/>
                <a:gd name="T47" fmla="*/ 142 h 153"/>
                <a:gd name="T48" fmla="*/ 120 w 120"/>
                <a:gd name="T49" fmla="*/ 138 h 153"/>
                <a:gd name="T50" fmla="*/ 113 w 120"/>
                <a:gd name="T51" fmla="*/ 139 h 153"/>
                <a:gd name="T52" fmla="*/ 26 w 120"/>
                <a:gd name="T53" fmla="*/ 14 h 153"/>
                <a:gd name="T54" fmla="*/ 26 w 120"/>
                <a:gd name="T55" fmla="*/ 23 h 153"/>
                <a:gd name="T56" fmla="*/ 23 w 120"/>
                <a:gd name="T57" fmla="*/ 27 h 153"/>
                <a:gd name="T58" fmla="*/ 13 w 120"/>
                <a:gd name="T59" fmla="*/ 27 h 153"/>
                <a:gd name="T60" fmla="*/ 26 w 120"/>
                <a:gd name="T61" fmla="*/ 1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0" h="153">
                  <a:moveTo>
                    <a:pt x="113" y="139"/>
                  </a:moveTo>
                  <a:cubicBezTo>
                    <a:pt x="113" y="139"/>
                    <a:pt x="113" y="139"/>
                    <a:pt x="113" y="139"/>
                  </a:cubicBezTo>
                  <a:cubicBezTo>
                    <a:pt x="113" y="139"/>
                    <a:pt x="112" y="139"/>
                    <a:pt x="112" y="139"/>
                  </a:cubicBezTo>
                  <a:cubicBezTo>
                    <a:pt x="112" y="142"/>
                    <a:pt x="112" y="142"/>
                    <a:pt x="112" y="142"/>
                  </a:cubicBezTo>
                  <a:cubicBezTo>
                    <a:pt x="112" y="144"/>
                    <a:pt x="110" y="146"/>
                    <a:pt x="109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9" y="146"/>
                    <a:pt x="8" y="144"/>
                    <a:pt x="8" y="14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9" y="34"/>
                    <a:pt x="34" y="29"/>
                    <a:pt x="34" y="23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8"/>
                    <a:pt x="112" y="10"/>
                    <a:pt x="112" y="12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2" y="51"/>
                    <a:pt x="113" y="51"/>
                    <a:pt x="113" y="51"/>
                  </a:cubicBezTo>
                  <a:cubicBezTo>
                    <a:pt x="115" y="51"/>
                    <a:pt x="118" y="51"/>
                    <a:pt x="120" y="52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0" y="5"/>
                    <a:pt x="115" y="0"/>
                    <a:pt x="10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8"/>
                    <a:pt x="5" y="153"/>
                    <a:pt x="11" y="153"/>
                  </a:cubicBezTo>
                  <a:cubicBezTo>
                    <a:pt x="109" y="153"/>
                    <a:pt x="109" y="153"/>
                    <a:pt x="109" y="153"/>
                  </a:cubicBezTo>
                  <a:cubicBezTo>
                    <a:pt x="115" y="153"/>
                    <a:pt x="120" y="148"/>
                    <a:pt x="120" y="142"/>
                  </a:cubicBezTo>
                  <a:cubicBezTo>
                    <a:pt x="120" y="138"/>
                    <a:pt x="120" y="138"/>
                    <a:pt x="120" y="138"/>
                  </a:cubicBezTo>
                  <a:cubicBezTo>
                    <a:pt x="118" y="139"/>
                    <a:pt x="115" y="139"/>
                    <a:pt x="113" y="139"/>
                  </a:cubicBezTo>
                  <a:close/>
                  <a:moveTo>
                    <a:pt x="26" y="14"/>
                  </a:moveTo>
                  <a:cubicBezTo>
                    <a:pt x="26" y="23"/>
                    <a:pt x="26" y="23"/>
                    <a:pt x="26" y="23"/>
                  </a:cubicBezTo>
                  <a:cubicBezTo>
                    <a:pt x="26" y="25"/>
                    <a:pt x="25" y="27"/>
                    <a:pt x="23" y="27"/>
                  </a:cubicBezTo>
                  <a:cubicBezTo>
                    <a:pt x="13" y="27"/>
                    <a:pt x="13" y="27"/>
                    <a:pt x="13" y="27"/>
                  </a:cubicBez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52" name="Freeform 938"/>
            <p:cNvSpPr>
              <a:spLocks noEditPoints="1"/>
            </p:cNvSpPr>
            <p:nvPr/>
          </p:nvSpPr>
          <p:spPr bwMode="auto">
            <a:xfrm>
              <a:off x="12136438" y="800100"/>
              <a:ext cx="269875" cy="269875"/>
            </a:xfrm>
            <a:custGeom>
              <a:avLst/>
              <a:gdLst>
                <a:gd name="T0" fmla="*/ 36 w 72"/>
                <a:gd name="T1" fmla="*/ 0 h 72"/>
                <a:gd name="T2" fmla="*/ 0 w 72"/>
                <a:gd name="T3" fmla="*/ 36 h 72"/>
                <a:gd name="T4" fmla="*/ 36 w 72"/>
                <a:gd name="T5" fmla="*/ 72 h 72"/>
                <a:gd name="T6" fmla="*/ 72 w 72"/>
                <a:gd name="T7" fmla="*/ 36 h 72"/>
                <a:gd name="T8" fmla="*/ 36 w 72"/>
                <a:gd name="T9" fmla="*/ 0 h 72"/>
                <a:gd name="T10" fmla="*/ 55 w 72"/>
                <a:gd name="T11" fmla="*/ 30 h 72"/>
                <a:gd name="T12" fmla="*/ 34 w 72"/>
                <a:gd name="T13" fmla="*/ 52 h 72"/>
                <a:gd name="T14" fmla="*/ 31 w 72"/>
                <a:gd name="T15" fmla="*/ 53 h 72"/>
                <a:gd name="T16" fmla="*/ 31 w 72"/>
                <a:gd name="T17" fmla="*/ 53 h 72"/>
                <a:gd name="T18" fmla="*/ 28 w 72"/>
                <a:gd name="T19" fmla="*/ 52 h 72"/>
                <a:gd name="T20" fmla="*/ 17 w 72"/>
                <a:gd name="T21" fmla="*/ 36 h 72"/>
                <a:gd name="T22" fmla="*/ 17 w 72"/>
                <a:gd name="T23" fmla="*/ 36 h 72"/>
                <a:gd name="T24" fmla="*/ 17 w 72"/>
                <a:gd name="T25" fmla="*/ 31 h 72"/>
                <a:gd name="T26" fmla="*/ 23 w 72"/>
                <a:gd name="T27" fmla="*/ 32 h 72"/>
                <a:gd name="T28" fmla="*/ 32 w 72"/>
                <a:gd name="T29" fmla="*/ 44 h 72"/>
                <a:gd name="T30" fmla="*/ 49 w 72"/>
                <a:gd name="T31" fmla="*/ 25 h 72"/>
                <a:gd name="T32" fmla="*/ 55 w 72"/>
                <a:gd name="T33" fmla="*/ 25 h 72"/>
                <a:gd name="T34" fmla="*/ 55 w 72"/>
                <a:gd name="T35" fmla="*/ 3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  <a:moveTo>
                    <a:pt x="55" y="30"/>
                  </a:moveTo>
                  <a:cubicBezTo>
                    <a:pt x="34" y="52"/>
                    <a:pt x="34" y="52"/>
                    <a:pt x="34" y="52"/>
                  </a:cubicBezTo>
                  <a:cubicBezTo>
                    <a:pt x="33" y="53"/>
                    <a:pt x="32" y="53"/>
                    <a:pt x="31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0" y="53"/>
                    <a:pt x="29" y="53"/>
                    <a:pt x="28" y="52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5" y="35"/>
                    <a:pt x="16" y="32"/>
                    <a:pt x="17" y="31"/>
                  </a:cubicBezTo>
                  <a:cubicBezTo>
                    <a:pt x="19" y="30"/>
                    <a:pt x="22" y="30"/>
                    <a:pt x="23" y="32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1" y="24"/>
                    <a:pt x="53" y="24"/>
                    <a:pt x="55" y="25"/>
                  </a:cubicBezTo>
                  <a:cubicBezTo>
                    <a:pt x="56" y="26"/>
                    <a:pt x="56" y="29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753" name="Freeform 943"/>
          <p:cNvSpPr>
            <a:spLocks noEditPoints="1"/>
          </p:cNvSpPr>
          <p:nvPr/>
        </p:nvSpPr>
        <p:spPr bwMode="auto">
          <a:xfrm>
            <a:off x="7164388" y="2290763"/>
            <a:ext cx="307975" cy="388937"/>
          </a:xfrm>
          <a:custGeom>
            <a:avLst/>
            <a:gdLst>
              <a:gd name="T0" fmla="*/ 0 w 121"/>
              <a:gd name="T1" fmla="*/ 96931743 h 153"/>
              <a:gd name="T2" fmla="*/ 686697712 w 121"/>
              <a:gd name="T3" fmla="*/ 988708359 h 153"/>
              <a:gd name="T4" fmla="*/ 686697712 w 121"/>
              <a:gd name="T5" fmla="*/ 0 h 153"/>
              <a:gd name="T6" fmla="*/ 129565846 w 121"/>
              <a:gd name="T7" fmla="*/ 846540446 h 153"/>
              <a:gd name="T8" fmla="*/ 129565846 w 121"/>
              <a:gd name="T9" fmla="*/ 775456490 h 153"/>
              <a:gd name="T10" fmla="*/ 200827698 w 121"/>
              <a:gd name="T11" fmla="*/ 827154606 h 153"/>
              <a:gd name="T12" fmla="*/ 129565846 w 121"/>
              <a:gd name="T13" fmla="*/ 710837022 h 153"/>
              <a:gd name="T14" fmla="*/ 129565846 w 121"/>
              <a:gd name="T15" fmla="*/ 639753066 h 153"/>
              <a:gd name="T16" fmla="*/ 200827698 w 121"/>
              <a:gd name="T17" fmla="*/ 691448640 h 153"/>
              <a:gd name="T18" fmla="*/ 129565846 w 121"/>
              <a:gd name="T19" fmla="*/ 575131056 h 153"/>
              <a:gd name="T20" fmla="*/ 129565846 w 121"/>
              <a:gd name="T21" fmla="*/ 504047100 h 153"/>
              <a:gd name="T22" fmla="*/ 200827698 w 121"/>
              <a:gd name="T23" fmla="*/ 555745216 h 153"/>
              <a:gd name="T24" fmla="*/ 129565846 w 121"/>
              <a:gd name="T25" fmla="*/ 439425090 h 153"/>
              <a:gd name="T26" fmla="*/ 129565846 w 121"/>
              <a:gd name="T27" fmla="*/ 368341134 h 153"/>
              <a:gd name="T28" fmla="*/ 200827698 w 121"/>
              <a:gd name="T29" fmla="*/ 420039250 h 153"/>
              <a:gd name="T30" fmla="*/ 285044861 w 121"/>
              <a:gd name="T31" fmla="*/ 846540446 h 153"/>
              <a:gd name="T32" fmla="*/ 285044861 w 121"/>
              <a:gd name="T33" fmla="*/ 775456490 h 153"/>
              <a:gd name="T34" fmla="*/ 356306713 w 121"/>
              <a:gd name="T35" fmla="*/ 827154606 h 153"/>
              <a:gd name="T36" fmla="*/ 285044861 w 121"/>
              <a:gd name="T37" fmla="*/ 710837022 h 153"/>
              <a:gd name="T38" fmla="*/ 285044861 w 121"/>
              <a:gd name="T39" fmla="*/ 639753066 h 153"/>
              <a:gd name="T40" fmla="*/ 356306713 w 121"/>
              <a:gd name="T41" fmla="*/ 691448640 h 153"/>
              <a:gd name="T42" fmla="*/ 285044861 w 121"/>
              <a:gd name="T43" fmla="*/ 575131056 h 153"/>
              <a:gd name="T44" fmla="*/ 285044861 w 121"/>
              <a:gd name="T45" fmla="*/ 504047100 h 153"/>
              <a:gd name="T46" fmla="*/ 356306713 w 121"/>
              <a:gd name="T47" fmla="*/ 555745216 h 153"/>
              <a:gd name="T48" fmla="*/ 285044861 w 121"/>
              <a:gd name="T49" fmla="*/ 439425090 h 153"/>
              <a:gd name="T50" fmla="*/ 285044861 w 121"/>
              <a:gd name="T51" fmla="*/ 368341134 h 153"/>
              <a:gd name="T52" fmla="*/ 356306713 w 121"/>
              <a:gd name="T53" fmla="*/ 420039250 h 153"/>
              <a:gd name="T54" fmla="*/ 440523877 w 121"/>
              <a:gd name="T55" fmla="*/ 846540446 h 153"/>
              <a:gd name="T56" fmla="*/ 440523877 w 121"/>
              <a:gd name="T57" fmla="*/ 775456490 h 153"/>
              <a:gd name="T58" fmla="*/ 518263384 w 121"/>
              <a:gd name="T59" fmla="*/ 827154606 h 153"/>
              <a:gd name="T60" fmla="*/ 440523877 w 121"/>
              <a:gd name="T61" fmla="*/ 710837022 h 153"/>
              <a:gd name="T62" fmla="*/ 440523877 w 121"/>
              <a:gd name="T63" fmla="*/ 639753066 h 153"/>
              <a:gd name="T64" fmla="*/ 518263384 w 121"/>
              <a:gd name="T65" fmla="*/ 691448640 h 153"/>
              <a:gd name="T66" fmla="*/ 440523877 w 121"/>
              <a:gd name="T67" fmla="*/ 575131056 h 153"/>
              <a:gd name="T68" fmla="*/ 440523877 w 121"/>
              <a:gd name="T69" fmla="*/ 504047100 h 153"/>
              <a:gd name="T70" fmla="*/ 518263384 w 121"/>
              <a:gd name="T71" fmla="*/ 555745216 h 153"/>
              <a:gd name="T72" fmla="*/ 440523877 w 121"/>
              <a:gd name="T73" fmla="*/ 439425090 h 153"/>
              <a:gd name="T74" fmla="*/ 440523877 w 121"/>
              <a:gd name="T75" fmla="*/ 368341134 h 153"/>
              <a:gd name="T76" fmla="*/ 518263384 w 121"/>
              <a:gd name="T77" fmla="*/ 420039250 h 153"/>
              <a:gd name="T78" fmla="*/ 602480548 w 121"/>
              <a:gd name="T79" fmla="*/ 846540446 h 153"/>
              <a:gd name="T80" fmla="*/ 602480548 w 121"/>
              <a:gd name="T81" fmla="*/ 639753066 h 153"/>
              <a:gd name="T82" fmla="*/ 673742400 w 121"/>
              <a:gd name="T83" fmla="*/ 827154606 h 153"/>
              <a:gd name="T84" fmla="*/ 602480548 w 121"/>
              <a:gd name="T85" fmla="*/ 368341134 h 153"/>
              <a:gd name="T86" fmla="*/ 673742400 w 121"/>
              <a:gd name="T87" fmla="*/ 420039250 h 153"/>
              <a:gd name="T88" fmla="*/ 576567379 w 121"/>
              <a:gd name="T89" fmla="*/ 420039250 h 153"/>
              <a:gd name="T90" fmla="*/ 602480548 w 121"/>
              <a:gd name="T91" fmla="*/ 575131056 h 153"/>
              <a:gd name="T92" fmla="*/ 602480548 w 121"/>
              <a:gd name="T93" fmla="*/ 504047100 h 153"/>
              <a:gd name="T94" fmla="*/ 673742400 w 121"/>
              <a:gd name="T95" fmla="*/ 555745216 h 153"/>
              <a:gd name="T96" fmla="*/ 123088190 w 121"/>
              <a:gd name="T97" fmla="*/ 264947443 h 153"/>
              <a:gd name="T98" fmla="*/ 123088190 w 121"/>
              <a:gd name="T99" fmla="*/ 116317584 h 153"/>
              <a:gd name="T100" fmla="*/ 680220056 w 121"/>
              <a:gd name="T101" fmla="*/ 239099656 h 15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21" h="153">
                <a:moveTo>
                  <a:pt x="106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7"/>
                  <a:pt x="0" y="15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147"/>
                  <a:pt x="6" y="153"/>
                  <a:pt x="14" y="153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14" y="153"/>
                  <a:pt x="121" y="147"/>
                  <a:pt x="121" y="139"/>
                </a:cubicBezTo>
                <a:cubicBezTo>
                  <a:pt x="121" y="15"/>
                  <a:pt x="121" y="15"/>
                  <a:pt x="121" y="15"/>
                </a:cubicBezTo>
                <a:cubicBezTo>
                  <a:pt x="121" y="7"/>
                  <a:pt x="114" y="0"/>
                  <a:pt x="106" y="0"/>
                </a:cubicBezTo>
                <a:close/>
                <a:moveTo>
                  <a:pt x="31" y="128"/>
                </a:moveTo>
                <a:cubicBezTo>
                  <a:pt x="31" y="130"/>
                  <a:pt x="29" y="131"/>
                  <a:pt x="27" y="131"/>
                </a:cubicBezTo>
                <a:cubicBezTo>
                  <a:pt x="20" y="131"/>
                  <a:pt x="20" y="131"/>
                  <a:pt x="20" y="131"/>
                </a:cubicBezTo>
                <a:cubicBezTo>
                  <a:pt x="18" y="131"/>
                  <a:pt x="16" y="130"/>
                  <a:pt x="16" y="128"/>
                </a:cubicBezTo>
                <a:cubicBezTo>
                  <a:pt x="16" y="124"/>
                  <a:pt x="16" y="124"/>
                  <a:pt x="16" y="124"/>
                </a:cubicBezTo>
                <a:cubicBezTo>
                  <a:pt x="16" y="122"/>
                  <a:pt x="18" y="120"/>
                  <a:pt x="20" y="120"/>
                </a:cubicBezTo>
                <a:cubicBezTo>
                  <a:pt x="27" y="120"/>
                  <a:pt x="27" y="120"/>
                  <a:pt x="27" y="120"/>
                </a:cubicBezTo>
                <a:cubicBezTo>
                  <a:pt x="29" y="120"/>
                  <a:pt x="31" y="122"/>
                  <a:pt x="31" y="124"/>
                </a:cubicBezTo>
                <a:lnTo>
                  <a:pt x="31" y="128"/>
                </a:lnTo>
                <a:close/>
                <a:moveTo>
                  <a:pt x="31" y="107"/>
                </a:moveTo>
                <a:cubicBezTo>
                  <a:pt x="31" y="109"/>
                  <a:pt x="29" y="110"/>
                  <a:pt x="27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8" y="110"/>
                  <a:pt x="16" y="109"/>
                  <a:pt x="16" y="107"/>
                </a:cubicBezTo>
                <a:cubicBezTo>
                  <a:pt x="16" y="102"/>
                  <a:pt x="16" y="102"/>
                  <a:pt x="16" y="102"/>
                </a:cubicBezTo>
                <a:cubicBezTo>
                  <a:pt x="16" y="101"/>
                  <a:pt x="18" y="99"/>
                  <a:pt x="20" y="99"/>
                </a:cubicBezTo>
                <a:cubicBezTo>
                  <a:pt x="27" y="99"/>
                  <a:pt x="27" y="99"/>
                  <a:pt x="27" y="99"/>
                </a:cubicBezTo>
                <a:cubicBezTo>
                  <a:pt x="29" y="99"/>
                  <a:pt x="31" y="101"/>
                  <a:pt x="31" y="102"/>
                </a:cubicBezTo>
                <a:lnTo>
                  <a:pt x="31" y="107"/>
                </a:lnTo>
                <a:close/>
                <a:moveTo>
                  <a:pt x="31" y="86"/>
                </a:moveTo>
                <a:cubicBezTo>
                  <a:pt x="31" y="88"/>
                  <a:pt x="29" y="89"/>
                  <a:pt x="27" y="89"/>
                </a:cubicBezTo>
                <a:cubicBezTo>
                  <a:pt x="20" y="89"/>
                  <a:pt x="20" y="89"/>
                  <a:pt x="20" y="89"/>
                </a:cubicBezTo>
                <a:cubicBezTo>
                  <a:pt x="18" y="89"/>
                  <a:pt x="16" y="88"/>
                  <a:pt x="16" y="86"/>
                </a:cubicBezTo>
                <a:cubicBezTo>
                  <a:pt x="16" y="81"/>
                  <a:pt x="16" y="81"/>
                  <a:pt x="16" y="81"/>
                </a:cubicBezTo>
                <a:cubicBezTo>
                  <a:pt x="16" y="79"/>
                  <a:pt x="18" y="78"/>
                  <a:pt x="20" y="78"/>
                </a:cubicBezTo>
                <a:cubicBezTo>
                  <a:pt x="27" y="78"/>
                  <a:pt x="27" y="78"/>
                  <a:pt x="27" y="78"/>
                </a:cubicBezTo>
                <a:cubicBezTo>
                  <a:pt x="29" y="78"/>
                  <a:pt x="31" y="79"/>
                  <a:pt x="31" y="81"/>
                </a:cubicBezTo>
                <a:lnTo>
                  <a:pt x="31" y="86"/>
                </a:lnTo>
                <a:close/>
                <a:moveTo>
                  <a:pt x="31" y="65"/>
                </a:moveTo>
                <a:cubicBezTo>
                  <a:pt x="31" y="67"/>
                  <a:pt x="29" y="68"/>
                  <a:pt x="27" y="68"/>
                </a:cubicBezTo>
                <a:cubicBezTo>
                  <a:pt x="20" y="68"/>
                  <a:pt x="20" y="68"/>
                  <a:pt x="20" y="68"/>
                </a:cubicBezTo>
                <a:cubicBezTo>
                  <a:pt x="18" y="68"/>
                  <a:pt x="16" y="67"/>
                  <a:pt x="16" y="65"/>
                </a:cubicBezTo>
                <a:cubicBezTo>
                  <a:pt x="16" y="60"/>
                  <a:pt x="16" y="60"/>
                  <a:pt x="16" y="60"/>
                </a:cubicBezTo>
                <a:cubicBezTo>
                  <a:pt x="16" y="58"/>
                  <a:pt x="18" y="57"/>
                  <a:pt x="20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9" y="57"/>
                  <a:pt x="31" y="58"/>
                  <a:pt x="31" y="60"/>
                </a:cubicBezTo>
                <a:lnTo>
                  <a:pt x="31" y="65"/>
                </a:lnTo>
                <a:close/>
                <a:moveTo>
                  <a:pt x="55" y="128"/>
                </a:moveTo>
                <a:cubicBezTo>
                  <a:pt x="55" y="130"/>
                  <a:pt x="54" y="131"/>
                  <a:pt x="52" y="131"/>
                </a:cubicBezTo>
                <a:cubicBezTo>
                  <a:pt x="44" y="131"/>
                  <a:pt x="44" y="131"/>
                  <a:pt x="44" y="131"/>
                </a:cubicBezTo>
                <a:cubicBezTo>
                  <a:pt x="42" y="131"/>
                  <a:pt x="41" y="130"/>
                  <a:pt x="41" y="128"/>
                </a:cubicBezTo>
                <a:cubicBezTo>
                  <a:pt x="41" y="124"/>
                  <a:pt x="41" y="124"/>
                  <a:pt x="41" y="124"/>
                </a:cubicBezTo>
                <a:cubicBezTo>
                  <a:pt x="41" y="122"/>
                  <a:pt x="42" y="120"/>
                  <a:pt x="44" y="120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54" y="120"/>
                  <a:pt x="55" y="122"/>
                  <a:pt x="55" y="124"/>
                </a:cubicBezTo>
                <a:lnTo>
                  <a:pt x="55" y="128"/>
                </a:lnTo>
                <a:close/>
                <a:moveTo>
                  <a:pt x="55" y="107"/>
                </a:moveTo>
                <a:cubicBezTo>
                  <a:pt x="55" y="109"/>
                  <a:pt x="54" y="110"/>
                  <a:pt x="52" y="110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2" y="110"/>
                  <a:pt x="41" y="109"/>
                  <a:pt x="41" y="107"/>
                </a:cubicBezTo>
                <a:cubicBezTo>
                  <a:pt x="41" y="102"/>
                  <a:pt x="41" y="102"/>
                  <a:pt x="41" y="102"/>
                </a:cubicBezTo>
                <a:cubicBezTo>
                  <a:pt x="41" y="101"/>
                  <a:pt x="42" y="99"/>
                  <a:pt x="44" y="99"/>
                </a:cubicBezTo>
                <a:cubicBezTo>
                  <a:pt x="52" y="99"/>
                  <a:pt x="52" y="99"/>
                  <a:pt x="52" y="99"/>
                </a:cubicBezTo>
                <a:cubicBezTo>
                  <a:pt x="54" y="99"/>
                  <a:pt x="55" y="101"/>
                  <a:pt x="55" y="102"/>
                </a:cubicBezTo>
                <a:lnTo>
                  <a:pt x="55" y="107"/>
                </a:lnTo>
                <a:close/>
                <a:moveTo>
                  <a:pt x="55" y="86"/>
                </a:moveTo>
                <a:cubicBezTo>
                  <a:pt x="55" y="88"/>
                  <a:pt x="54" y="89"/>
                  <a:pt x="52" y="89"/>
                </a:cubicBezTo>
                <a:cubicBezTo>
                  <a:pt x="44" y="89"/>
                  <a:pt x="44" y="89"/>
                  <a:pt x="44" y="89"/>
                </a:cubicBezTo>
                <a:cubicBezTo>
                  <a:pt x="42" y="89"/>
                  <a:pt x="41" y="88"/>
                  <a:pt x="41" y="86"/>
                </a:cubicBezTo>
                <a:cubicBezTo>
                  <a:pt x="41" y="81"/>
                  <a:pt x="41" y="81"/>
                  <a:pt x="41" y="81"/>
                </a:cubicBezTo>
                <a:cubicBezTo>
                  <a:pt x="41" y="79"/>
                  <a:pt x="42" y="78"/>
                  <a:pt x="44" y="78"/>
                </a:cubicBezTo>
                <a:cubicBezTo>
                  <a:pt x="52" y="78"/>
                  <a:pt x="52" y="78"/>
                  <a:pt x="52" y="78"/>
                </a:cubicBezTo>
                <a:cubicBezTo>
                  <a:pt x="54" y="78"/>
                  <a:pt x="55" y="79"/>
                  <a:pt x="55" y="81"/>
                </a:cubicBezTo>
                <a:lnTo>
                  <a:pt x="55" y="86"/>
                </a:lnTo>
                <a:close/>
                <a:moveTo>
                  <a:pt x="55" y="65"/>
                </a:moveTo>
                <a:cubicBezTo>
                  <a:pt x="55" y="67"/>
                  <a:pt x="54" y="68"/>
                  <a:pt x="52" y="68"/>
                </a:cubicBezTo>
                <a:cubicBezTo>
                  <a:pt x="44" y="68"/>
                  <a:pt x="44" y="68"/>
                  <a:pt x="44" y="68"/>
                </a:cubicBezTo>
                <a:cubicBezTo>
                  <a:pt x="42" y="68"/>
                  <a:pt x="41" y="67"/>
                  <a:pt x="41" y="65"/>
                </a:cubicBezTo>
                <a:cubicBezTo>
                  <a:pt x="41" y="60"/>
                  <a:pt x="41" y="60"/>
                  <a:pt x="41" y="60"/>
                </a:cubicBezTo>
                <a:cubicBezTo>
                  <a:pt x="41" y="58"/>
                  <a:pt x="42" y="57"/>
                  <a:pt x="44" y="57"/>
                </a:cubicBezTo>
                <a:cubicBezTo>
                  <a:pt x="52" y="57"/>
                  <a:pt x="52" y="57"/>
                  <a:pt x="52" y="57"/>
                </a:cubicBezTo>
                <a:cubicBezTo>
                  <a:pt x="54" y="57"/>
                  <a:pt x="55" y="58"/>
                  <a:pt x="55" y="60"/>
                </a:cubicBezTo>
                <a:lnTo>
                  <a:pt x="55" y="65"/>
                </a:lnTo>
                <a:close/>
                <a:moveTo>
                  <a:pt x="80" y="128"/>
                </a:moveTo>
                <a:cubicBezTo>
                  <a:pt x="80" y="130"/>
                  <a:pt x="78" y="131"/>
                  <a:pt x="76" y="131"/>
                </a:cubicBezTo>
                <a:cubicBezTo>
                  <a:pt x="68" y="131"/>
                  <a:pt x="68" y="131"/>
                  <a:pt x="68" y="131"/>
                </a:cubicBezTo>
                <a:cubicBezTo>
                  <a:pt x="67" y="131"/>
                  <a:pt x="65" y="130"/>
                  <a:pt x="65" y="128"/>
                </a:cubicBezTo>
                <a:cubicBezTo>
                  <a:pt x="65" y="124"/>
                  <a:pt x="65" y="124"/>
                  <a:pt x="65" y="124"/>
                </a:cubicBezTo>
                <a:cubicBezTo>
                  <a:pt x="65" y="122"/>
                  <a:pt x="67" y="120"/>
                  <a:pt x="68" y="120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8" y="120"/>
                  <a:pt x="80" y="122"/>
                  <a:pt x="80" y="124"/>
                </a:cubicBezTo>
                <a:lnTo>
                  <a:pt x="80" y="128"/>
                </a:lnTo>
                <a:close/>
                <a:moveTo>
                  <a:pt x="80" y="107"/>
                </a:moveTo>
                <a:cubicBezTo>
                  <a:pt x="80" y="109"/>
                  <a:pt x="78" y="110"/>
                  <a:pt x="76" y="110"/>
                </a:cubicBezTo>
                <a:cubicBezTo>
                  <a:pt x="68" y="110"/>
                  <a:pt x="68" y="110"/>
                  <a:pt x="68" y="110"/>
                </a:cubicBezTo>
                <a:cubicBezTo>
                  <a:pt x="67" y="110"/>
                  <a:pt x="65" y="109"/>
                  <a:pt x="65" y="107"/>
                </a:cubicBezTo>
                <a:cubicBezTo>
                  <a:pt x="65" y="102"/>
                  <a:pt x="65" y="102"/>
                  <a:pt x="65" y="102"/>
                </a:cubicBezTo>
                <a:cubicBezTo>
                  <a:pt x="65" y="101"/>
                  <a:pt x="67" y="99"/>
                  <a:pt x="68" y="99"/>
                </a:cubicBezTo>
                <a:cubicBezTo>
                  <a:pt x="76" y="99"/>
                  <a:pt x="76" y="99"/>
                  <a:pt x="76" y="99"/>
                </a:cubicBezTo>
                <a:cubicBezTo>
                  <a:pt x="78" y="99"/>
                  <a:pt x="80" y="101"/>
                  <a:pt x="80" y="102"/>
                </a:cubicBezTo>
                <a:lnTo>
                  <a:pt x="80" y="107"/>
                </a:lnTo>
                <a:close/>
                <a:moveTo>
                  <a:pt x="80" y="86"/>
                </a:moveTo>
                <a:cubicBezTo>
                  <a:pt x="80" y="88"/>
                  <a:pt x="78" y="89"/>
                  <a:pt x="76" y="89"/>
                </a:cubicBezTo>
                <a:cubicBezTo>
                  <a:pt x="68" y="89"/>
                  <a:pt x="68" y="89"/>
                  <a:pt x="68" y="89"/>
                </a:cubicBezTo>
                <a:cubicBezTo>
                  <a:pt x="67" y="89"/>
                  <a:pt x="65" y="88"/>
                  <a:pt x="65" y="86"/>
                </a:cubicBezTo>
                <a:cubicBezTo>
                  <a:pt x="65" y="81"/>
                  <a:pt x="65" y="81"/>
                  <a:pt x="65" y="81"/>
                </a:cubicBezTo>
                <a:cubicBezTo>
                  <a:pt x="65" y="79"/>
                  <a:pt x="67" y="78"/>
                  <a:pt x="68" y="78"/>
                </a:cubicBezTo>
                <a:cubicBezTo>
                  <a:pt x="76" y="78"/>
                  <a:pt x="76" y="78"/>
                  <a:pt x="76" y="78"/>
                </a:cubicBezTo>
                <a:cubicBezTo>
                  <a:pt x="78" y="78"/>
                  <a:pt x="80" y="79"/>
                  <a:pt x="80" y="81"/>
                </a:cubicBezTo>
                <a:lnTo>
                  <a:pt x="80" y="86"/>
                </a:lnTo>
                <a:close/>
                <a:moveTo>
                  <a:pt x="80" y="65"/>
                </a:moveTo>
                <a:cubicBezTo>
                  <a:pt x="80" y="67"/>
                  <a:pt x="78" y="68"/>
                  <a:pt x="76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7" y="68"/>
                  <a:pt x="65" y="67"/>
                  <a:pt x="65" y="65"/>
                </a:cubicBezTo>
                <a:cubicBezTo>
                  <a:pt x="65" y="60"/>
                  <a:pt x="65" y="60"/>
                  <a:pt x="65" y="60"/>
                </a:cubicBezTo>
                <a:cubicBezTo>
                  <a:pt x="65" y="58"/>
                  <a:pt x="67" y="57"/>
                  <a:pt x="68" y="57"/>
                </a:cubicBezTo>
                <a:cubicBezTo>
                  <a:pt x="76" y="57"/>
                  <a:pt x="76" y="57"/>
                  <a:pt x="76" y="57"/>
                </a:cubicBezTo>
                <a:cubicBezTo>
                  <a:pt x="78" y="57"/>
                  <a:pt x="80" y="58"/>
                  <a:pt x="80" y="60"/>
                </a:cubicBezTo>
                <a:lnTo>
                  <a:pt x="80" y="65"/>
                </a:lnTo>
                <a:close/>
                <a:moveTo>
                  <a:pt x="104" y="128"/>
                </a:moveTo>
                <a:cubicBezTo>
                  <a:pt x="104" y="130"/>
                  <a:pt x="102" y="131"/>
                  <a:pt x="101" y="131"/>
                </a:cubicBezTo>
                <a:cubicBezTo>
                  <a:pt x="93" y="131"/>
                  <a:pt x="93" y="131"/>
                  <a:pt x="93" y="131"/>
                </a:cubicBezTo>
                <a:cubicBezTo>
                  <a:pt x="91" y="131"/>
                  <a:pt x="90" y="130"/>
                  <a:pt x="90" y="128"/>
                </a:cubicBezTo>
                <a:cubicBezTo>
                  <a:pt x="90" y="102"/>
                  <a:pt x="90" y="102"/>
                  <a:pt x="90" y="102"/>
                </a:cubicBezTo>
                <a:cubicBezTo>
                  <a:pt x="90" y="101"/>
                  <a:pt x="91" y="99"/>
                  <a:pt x="93" y="99"/>
                </a:cubicBezTo>
                <a:cubicBezTo>
                  <a:pt x="101" y="99"/>
                  <a:pt x="101" y="99"/>
                  <a:pt x="101" y="99"/>
                </a:cubicBezTo>
                <a:cubicBezTo>
                  <a:pt x="102" y="99"/>
                  <a:pt x="104" y="101"/>
                  <a:pt x="104" y="102"/>
                </a:cubicBezTo>
                <a:lnTo>
                  <a:pt x="104" y="128"/>
                </a:lnTo>
                <a:close/>
                <a:moveTo>
                  <a:pt x="89" y="65"/>
                </a:moveTo>
                <a:cubicBezTo>
                  <a:pt x="89" y="60"/>
                  <a:pt x="89" y="60"/>
                  <a:pt x="89" y="60"/>
                </a:cubicBezTo>
                <a:cubicBezTo>
                  <a:pt x="89" y="58"/>
                  <a:pt x="91" y="57"/>
                  <a:pt x="93" y="57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2" y="57"/>
                  <a:pt x="104" y="58"/>
                  <a:pt x="104" y="60"/>
                </a:cubicBezTo>
                <a:cubicBezTo>
                  <a:pt x="104" y="65"/>
                  <a:pt x="104" y="65"/>
                  <a:pt x="104" y="65"/>
                </a:cubicBezTo>
                <a:cubicBezTo>
                  <a:pt x="104" y="67"/>
                  <a:pt x="102" y="68"/>
                  <a:pt x="100" y="68"/>
                </a:cubicBezTo>
                <a:cubicBezTo>
                  <a:pt x="93" y="68"/>
                  <a:pt x="93" y="68"/>
                  <a:pt x="93" y="68"/>
                </a:cubicBezTo>
                <a:cubicBezTo>
                  <a:pt x="91" y="68"/>
                  <a:pt x="89" y="67"/>
                  <a:pt x="89" y="65"/>
                </a:cubicBezTo>
                <a:close/>
                <a:moveTo>
                  <a:pt x="104" y="86"/>
                </a:moveTo>
                <a:cubicBezTo>
                  <a:pt x="104" y="88"/>
                  <a:pt x="103" y="89"/>
                  <a:pt x="101" y="89"/>
                </a:cubicBezTo>
                <a:cubicBezTo>
                  <a:pt x="93" y="89"/>
                  <a:pt x="93" y="89"/>
                  <a:pt x="93" y="89"/>
                </a:cubicBezTo>
                <a:cubicBezTo>
                  <a:pt x="91" y="89"/>
                  <a:pt x="90" y="88"/>
                  <a:pt x="90" y="86"/>
                </a:cubicBezTo>
                <a:cubicBezTo>
                  <a:pt x="90" y="81"/>
                  <a:pt x="90" y="81"/>
                  <a:pt x="90" y="81"/>
                </a:cubicBezTo>
                <a:cubicBezTo>
                  <a:pt x="90" y="79"/>
                  <a:pt x="91" y="78"/>
                  <a:pt x="93" y="78"/>
                </a:cubicBezTo>
                <a:cubicBezTo>
                  <a:pt x="101" y="78"/>
                  <a:pt x="101" y="78"/>
                  <a:pt x="101" y="78"/>
                </a:cubicBezTo>
                <a:cubicBezTo>
                  <a:pt x="103" y="78"/>
                  <a:pt x="104" y="79"/>
                  <a:pt x="104" y="81"/>
                </a:cubicBezTo>
                <a:lnTo>
                  <a:pt x="104" y="86"/>
                </a:lnTo>
                <a:close/>
                <a:moveTo>
                  <a:pt x="105" y="37"/>
                </a:moveTo>
                <a:cubicBezTo>
                  <a:pt x="105" y="40"/>
                  <a:pt x="104" y="41"/>
                  <a:pt x="101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7" y="41"/>
                  <a:pt x="15" y="40"/>
                  <a:pt x="15" y="37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19"/>
                  <a:pt x="17" y="18"/>
                  <a:pt x="19" y="18"/>
                </a:cubicBezTo>
                <a:cubicBezTo>
                  <a:pt x="101" y="18"/>
                  <a:pt x="101" y="18"/>
                  <a:pt x="101" y="18"/>
                </a:cubicBezTo>
                <a:cubicBezTo>
                  <a:pt x="104" y="18"/>
                  <a:pt x="105" y="19"/>
                  <a:pt x="105" y="22"/>
                </a:cubicBezTo>
                <a:lnTo>
                  <a:pt x="105" y="37"/>
                </a:lnTo>
                <a:close/>
              </a:path>
            </a:pathLst>
          </a:custGeom>
          <a:solidFill>
            <a:srgbClr val="FFFF00">
              <a:alpha val="2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54" name="组合 1753"/>
          <p:cNvGrpSpPr/>
          <p:nvPr/>
        </p:nvGrpSpPr>
        <p:grpSpPr>
          <a:xfrm>
            <a:off x="3160224" y="1979922"/>
            <a:ext cx="358775" cy="400050"/>
            <a:chOff x="9644063" y="1992313"/>
            <a:chExt cx="358775" cy="400050"/>
          </a:xfrm>
          <a:solidFill>
            <a:srgbClr val="FFFF00">
              <a:alpha val="30000"/>
            </a:srgbClr>
          </a:solidFill>
        </p:grpSpPr>
        <p:sp>
          <p:nvSpPr>
            <p:cNvPr id="1755" name="Oval 948"/>
            <p:cNvSpPr>
              <a:spLocks noChangeArrowheads="1"/>
            </p:cNvSpPr>
            <p:nvPr/>
          </p:nvSpPr>
          <p:spPr bwMode="auto">
            <a:xfrm>
              <a:off x="9748838" y="1992313"/>
              <a:ext cx="149225" cy="1682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56" name="Freeform 949"/>
            <p:cNvSpPr/>
            <p:nvPr/>
          </p:nvSpPr>
          <p:spPr bwMode="auto">
            <a:xfrm>
              <a:off x="9785351" y="2184401"/>
              <a:ext cx="69850" cy="173038"/>
            </a:xfrm>
            <a:custGeom>
              <a:avLst/>
              <a:gdLst>
                <a:gd name="T0" fmla="*/ 21 w 44"/>
                <a:gd name="T1" fmla="*/ 0 h 109"/>
                <a:gd name="T2" fmla="*/ 0 w 44"/>
                <a:gd name="T3" fmla="*/ 17 h 109"/>
                <a:gd name="T4" fmla="*/ 21 w 44"/>
                <a:gd name="T5" fmla="*/ 109 h 109"/>
                <a:gd name="T6" fmla="*/ 44 w 44"/>
                <a:gd name="T7" fmla="*/ 17 h 109"/>
                <a:gd name="T8" fmla="*/ 21 w 44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09">
                  <a:moveTo>
                    <a:pt x="21" y="0"/>
                  </a:moveTo>
                  <a:lnTo>
                    <a:pt x="0" y="17"/>
                  </a:lnTo>
                  <a:lnTo>
                    <a:pt x="21" y="109"/>
                  </a:lnTo>
                  <a:lnTo>
                    <a:pt x="44" y="17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57" name="Freeform 950"/>
            <p:cNvSpPr/>
            <p:nvPr/>
          </p:nvSpPr>
          <p:spPr bwMode="auto">
            <a:xfrm>
              <a:off x="9644063" y="2179638"/>
              <a:ext cx="157163" cy="212725"/>
            </a:xfrm>
            <a:custGeom>
              <a:avLst/>
              <a:gdLst>
                <a:gd name="T0" fmla="*/ 52 w 60"/>
                <a:gd name="T1" fmla="*/ 47 h 81"/>
                <a:gd name="T2" fmla="*/ 39 w 60"/>
                <a:gd name="T3" fmla="*/ 0 h 81"/>
                <a:gd name="T4" fmla="*/ 33 w 60"/>
                <a:gd name="T5" fmla="*/ 3 h 81"/>
                <a:gd name="T6" fmla="*/ 5 w 60"/>
                <a:gd name="T7" fmla="*/ 33 h 81"/>
                <a:gd name="T8" fmla="*/ 0 w 60"/>
                <a:gd name="T9" fmla="*/ 70 h 81"/>
                <a:gd name="T10" fmla="*/ 11 w 60"/>
                <a:gd name="T11" fmla="*/ 81 h 81"/>
                <a:gd name="T12" fmla="*/ 60 w 60"/>
                <a:gd name="T13" fmla="*/ 81 h 81"/>
                <a:gd name="T14" fmla="*/ 52 w 60"/>
                <a:gd name="T15" fmla="*/ 4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81">
                  <a:moveTo>
                    <a:pt x="52" y="47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7" y="1"/>
                    <a:pt x="35" y="2"/>
                    <a:pt x="33" y="3"/>
                  </a:cubicBezTo>
                  <a:cubicBezTo>
                    <a:pt x="16" y="12"/>
                    <a:pt x="5" y="16"/>
                    <a:pt x="5" y="3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6"/>
                    <a:pt x="5" y="81"/>
                    <a:pt x="11" y="81"/>
                  </a:cubicBezTo>
                  <a:cubicBezTo>
                    <a:pt x="60" y="81"/>
                    <a:pt x="60" y="81"/>
                    <a:pt x="60" y="81"/>
                  </a:cubicBezTo>
                  <a:lnTo>
                    <a:pt x="52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58" name="Freeform 951"/>
            <p:cNvSpPr>
              <a:spLocks noEditPoints="1"/>
            </p:cNvSpPr>
            <p:nvPr/>
          </p:nvSpPr>
          <p:spPr bwMode="auto">
            <a:xfrm>
              <a:off x="9837738" y="2176463"/>
              <a:ext cx="165100" cy="215900"/>
            </a:xfrm>
            <a:custGeom>
              <a:avLst/>
              <a:gdLst>
                <a:gd name="T0" fmla="*/ 57 w 63"/>
                <a:gd name="T1" fmla="*/ 34 h 82"/>
                <a:gd name="T2" fmla="*/ 30 w 63"/>
                <a:gd name="T3" fmla="*/ 4 h 82"/>
                <a:gd name="T4" fmla="*/ 22 w 63"/>
                <a:gd name="T5" fmla="*/ 0 h 82"/>
                <a:gd name="T6" fmla="*/ 9 w 63"/>
                <a:gd name="T7" fmla="*/ 48 h 82"/>
                <a:gd name="T8" fmla="*/ 0 w 63"/>
                <a:gd name="T9" fmla="*/ 82 h 82"/>
                <a:gd name="T10" fmla="*/ 51 w 63"/>
                <a:gd name="T11" fmla="*/ 82 h 82"/>
                <a:gd name="T12" fmla="*/ 63 w 63"/>
                <a:gd name="T13" fmla="*/ 71 h 82"/>
                <a:gd name="T14" fmla="*/ 57 w 63"/>
                <a:gd name="T15" fmla="*/ 34 h 82"/>
                <a:gd name="T16" fmla="*/ 40 w 63"/>
                <a:gd name="T17" fmla="*/ 54 h 82"/>
                <a:gd name="T18" fmla="*/ 23 w 63"/>
                <a:gd name="T19" fmla="*/ 54 h 82"/>
                <a:gd name="T20" fmla="*/ 19 w 63"/>
                <a:gd name="T21" fmla="*/ 50 h 82"/>
                <a:gd name="T22" fmla="*/ 23 w 63"/>
                <a:gd name="T23" fmla="*/ 47 h 82"/>
                <a:gd name="T24" fmla="*/ 40 w 63"/>
                <a:gd name="T25" fmla="*/ 47 h 82"/>
                <a:gd name="T26" fmla="*/ 44 w 63"/>
                <a:gd name="T27" fmla="*/ 50 h 82"/>
                <a:gd name="T28" fmla="*/ 40 w 63"/>
                <a:gd name="T29" fmla="*/ 5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82">
                  <a:moveTo>
                    <a:pt x="57" y="34"/>
                  </a:moveTo>
                  <a:cubicBezTo>
                    <a:pt x="57" y="17"/>
                    <a:pt x="46" y="13"/>
                    <a:pt x="30" y="4"/>
                  </a:cubicBezTo>
                  <a:cubicBezTo>
                    <a:pt x="27" y="3"/>
                    <a:pt x="25" y="2"/>
                    <a:pt x="22" y="0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8" y="82"/>
                    <a:pt x="63" y="77"/>
                    <a:pt x="63" y="71"/>
                  </a:cubicBezTo>
                  <a:lnTo>
                    <a:pt x="57" y="34"/>
                  </a:lnTo>
                  <a:close/>
                  <a:moveTo>
                    <a:pt x="40" y="54"/>
                  </a:moveTo>
                  <a:cubicBezTo>
                    <a:pt x="23" y="54"/>
                    <a:pt x="23" y="54"/>
                    <a:pt x="23" y="54"/>
                  </a:cubicBezTo>
                  <a:cubicBezTo>
                    <a:pt x="20" y="54"/>
                    <a:pt x="19" y="53"/>
                    <a:pt x="19" y="50"/>
                  </a:cubicBezTo>
                  <a:cubicBezTo>
                    <a:pt x="19" y="48"/>
                    <a:pt x="20" y="47"/>
                    <a:pt x="23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7"/>
                    <a:pt x="44" y="48"/>
                    <a:pt x="44" y="50"/>
                  </a:cubicBezTo>
                  <a:cubicBezTo>
                    <a:pt x="44" y="53"/>
                    <a:pt x="42" y="54"/>
                    <a:pt x="4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59" name="组合 1758"/>
          <p:cNvGrpSpPr/>
          <p:nvPr/>
        </p:nvGrpSpPr>
        <p:grpSpPr>
          <a:xfrm>
            <a:off x="7821885" y="2048092"/>
            <a:ext cx="274710" cy="408075"/>
            <a:chOff x="10263188" y="2578100"/>
            <a:chExt cx="382587" cy="568325"/>
          </a:xfrm>
          <a:solidFill>
            <a:srgbClr val="FFFF00">
              <a:alpha val="20000"/>
            </a:srgbClr>
          </a:solidFill>
        </p:grpSpPr>
        <p:sp>
          <p:nvSpPr>
            <p:cNvPr id="1760" name="Freeform 956"/>
            <p:cNvSpPr/>
            <p:nvPr/>
          </p:nvSpPr>
          <p:spPr bwMode="auto">
            <a:xfrm>
              <a:off x="10350500" y="3008313"/>
              <a:ext cx="206375" cy="41275"/>
            </a:xfrm>
            <a:custGeom>
              <a:avLst/>
              <a:gdLst>
                <a:gd name="T0" fmla="*/ 6 w 55"/>
                <a:gd name="T1" fmla="*/ 11 h 11"/>
                <a:gd name="T2" fmla="*/ 0 w 55"/>
                <a:gd name="T3" fmla="*/ 6 h 11"/>
                <a:gd name="T4" fmla="*/ 0 w 55"/>
                <a:gd name="T5" fmla="*/ 6 h 11"/>
                <a:gd name="T6" fmla="*/ 6 w 55"/>
                <a:gd name="T7" fmla="*/ 0 h 11"/>
                <a:gd name="T8" fmla="*/ 6 w 55"/>
                <a:gd name="T9" fmla="*/ 0 h 11"/>
                <a:gd name="T10" fmla="*/ 50 w 55"/>
                <a:gd name="T11" fmla="*/ 0 h 11"/>
                <a:gd name="T12" fmla="*/ 55 w 55"/>
                <a:gd name="T13" fmla="*/ 6 h 11"/>
                <a:gd name="T14" fmla="*/ 55 w 55"/>
                <a:gd name="T15" fmla="*/ 6 h 11"/>
                <a:gd name="T16" fmla="*/ 50 w 55"/>
                <a:gd name="T17" fmla="*/ 11 h 11"/>
                <a:gd name="T18" fmla="*/ 50 w 55"/>
                <a:gd name="T19" fmla="*/ 11 h 11"/>
                <a:gd name="T20" fmla="*/ 6 w 55"/>
                <a:gd name="T2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11">
                  <a:moveTo>
                    <a:pt x="6" y="11"/>
                  </a:moveTo>
                  <a:cubicBezTo>
                    <a:pt x="3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5" y="2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9"/>
                    <a:pt x="53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6" y="11"/>
                    <a:pt x="6" y="11"/>
                    <a:pt x="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61" name="Freeform 957"/>
            <p:cNvSpPr/>
            <p:nvPr/>
          </p:nvSpPr>
          <p:spPr bwMode="auto">
            <a:xfrm>
              <a:off x="10350500" y="3082925"/>
              <a:ext cx="206375" cy="63500"/>
            </a:xfrm>
            <a:custGeom>
              <a:avLst/>
              <a:gdLst>
                <a:gd name="T0" fmla="*/ 50 w 55"/>
                <a:gd name="T1" fmla="*/ 0 h 17"/>
                <a:gd name="T2" fmla="*/ 6 w 55"/>
                <a:gd name="T3" fmla="*/ 0 h 17"/>
                <a:gd name="T4" fmla="*/ 0 w 55"/>
                <a:gd name="T5" fmla="*/ 5 h 17"/>
                <a:gd name="T6" fmla="*/ 6 w 55"/>
                <a:gd name="T7" fmla="*/ 11 h 17"/>
                <a:gd name="T8" fmla="*/ 12 w 55"/>
                <a:gd name="T9" fmla="*/ 11 h 17"/>
                <a:gd name="T10" fmla="*/ 12 w 55"/>
                <a:gd name="T11" fmla="*/ 12 h 17"/>
                <a:gd name="T12" fmla="*/ 18 w 55"/>
                <a:gd name="T13" fmla="*/ 17 h 17"/>
                <a:gd name="T14" fmla="*/ 38 w 55"/>
                <a:gd name="T15" fmla="*/ 17 h 17"/>
                <a:gd name="T16" fmla="*/ 43 w 55"/>
                <a:gd name="T17" fmla="*/ 12 h 17"/>
                <a:gd name="T18" fmla="*/ 43 w 55"/>
                <a:gd name="T19" fmla="*/ 11 h 17"/>
                <a:gd name="T20" fmla="*/ 50 w 55"/>
                <a:gd name="T21" fmla="*/ 11 h 17"/>
                <a:gd name="T22" fmla="*/ 55 w 55"/>
                <a:gd name="T23" fmla="*/ 5 h 17"/>
                <a:gd name="T24" fmla="*/ 50 w 55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17">
                  <a:moveTo>
                    <a:pt x="5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1"/>
                    <a:pt x="6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2"/>
                  </a:cubicBezTo>
                  <a:cubicBezTo>
                    <a:pt x="12" y="15"/>
                    <a:pt x="15" y="17"/>
                    <a:pt x="18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41" y="17"/>
                    <a:pt x="43" y="15"/>
                    <a:pt x="43" y="12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3" y="11"/>
                    <a:pt x="55" y="8"/>
                    <a:pt x="55" y="5"/>
                  </a:cubicBezTo>
                  <a:cubicBezTo>
                    <a:pt x="55" y="2"/>
                    <a:pt x="53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62" name="Freeform 958"/>
            <p:cNvSpPr>
              <a:spLocks noEditPoints="1"/>
            </p:cNvSpPr>
            <p:nvPr/>
          </p:nvSpPr>
          <p:spPr bwMode="auto">
            <a:xfrm>
              <a:off x="10263188" y="2578100"/>
              <a:ext cx="382587" cy="396875"/>
            </a:xfrm>
            <a:custGeom>
              <a:avLst/>
              <a:gdLst>
                <a:gd name="T0" fmla="*/ 51 w 102"/>
                <a:gd name="T1" fmla="*/ 0 h 106"/>
                <a:gd name="T2" fmla="*/ 0 w 102"/>
                <a:gd name="T3" fmla="*/ 50 h 106"/>
                <a:gd name="T4" fmla="*/ 21 w 102"/>
                <a:gd name="T5" fmla="*/ 92 h 106"/>
                <a:gd name="T6" fmla="*/ 35 w 102"/>
                <a:gd name="T7" fmla="*/ 106 h 106"/>
                <a:gd name="T8" fmla="*/ 66 w 102"/>
                <a:gd name="T9" fmla="*/ 106 h 106"/>
                <a:gd name="T10" fmla="*/ 80 w 102"/>
                <a:gd name="T11" fmla="*/ 92 h 106"/>
                <a:gd name="T12" fmla="*/ 102 w 102"/>
                <a:gd name="T13" fmla="*/ 50 h 106"/>
                <a:gd name="T14" fmla="*/ 51 w 102"/>
                <a:gd name="T15" fmla="*/ 0 h 106"/>
                <a:gd name="T16" fmla="*/ 49 w 102"/>
                <a:gd name="T17" fmla="*/ 21 h 106"/>
                <a:gd name="T18" fmla="*/ 30 w 102"/>
                <a:gd name="T19" fmla="*/ 29 h 106"/>
                <a:gd name="T20" fmla="*/ 21 w 102"/>
                <a:gd name="T21" fmla="*/ 49 h 106"/>
                <a:gd name="T22" fmla="*/ 18 w 102"/>
                <a:gd name="T23" fmla="*/ 52 h 106"/>
                <a:gd name="T24" fmla="*/ 14 w 102"/>
                <a:gd name="T25" fmla="*/ 49 h 106"/>
                <a:gd name="T26" fmla="*/ 49 w 102"/>
                <a:gd name="T27" fmla="*/ 13 h 106"/>
                <a:gd name="T28" fmla="*/ 53 w 102"/>
                <a:gd name="T29" fmla="*/ 17 h 106"/>
                <a:gd name="T30" fmla="*/ 49 w 102"/>
                <a:gd name="T31" fmla="*/ 2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06">
                  <a:moveTo>
                    <a:pt x="51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67"/>
                    <a:pt x="8" y="82"/>
                    <a:pt x="21" y="92"/>
                  </a:cubicBezTo>
                  <a:cubicBezTo>
                    <a:pt x="23" y="100"/>
                    <a:pt x="29" y="106"/>
                    <a:pt x="35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73" y="106"/>
                    <a:pt x="79" y="100"/>
                    <a:pt x="80" y="92"/>
                  </a:cubicBezTo>
                  <a:cubicBezTo>
                    <a:pt x="93" y="82"/>
                    <a:pt x="102" y="67"/>
                    <a:pt x="102" y="50"/>
                  </a:cubicBezTo>
                  <a:cubicBezTo>
                    <a:pt x="102" y="22"/>
                    <a:pt x="79" y="0"/>
                    <a:pt x="51" y="0"/>
                  </a:cubicBezTo>
                  <a:close/>
                  <a:moveTo>
                    <a:pt x="49" y="21"/>
                  </a:moveTo>
                  <a:cubicBezTo>
                    <a:pt x="41" y="21"/>
                    <a:pt x="35" y="24"/>
                    <a:pt x="30" y="29"/>
                  </a:cubicBezTo>
                  <a:cubicBezTo>
                    <a:pt x="25" y="34"/>
                    <a:pt x="21" y="41"/>
                    <a:pt x="21" y="49"/>
                  </a:cubicBezTo>
                  <a:cubicBezTo>
                    <a:pt x="21" y="51"/>
                    <a:pt x="20" y="52"/>
                    <a:pt x="18" y="52"/>
                  </a:cubicBezTo>
                  <a:cubicBezTo>
                    <a:pt x="16" y="52"/>
                    <a:pt x="14" y="51"/>
                    <a:pt x="14" y="49"/>
                  </a:cubicBezTo>
                  <a:cubicBezTo>
                    <a:pt x="14" y="29"/>
                    <a:pt x="30" y="13"/>
                    <a:pt x="49" y="13"/>
                  </a:cubicBezTo>
                  <a:cubicBezTo>
                    <a:pt x="51" y="13"/>
                    <a:pt x="53" y="15"/>
                    <a:pt x="53" y="17"/>
                  </a:cubicBezTo>
                  <a:cubicBezTo>
                    <a:pt x="53" y="19"/>
                    <a:pt x="51" y="21"/>
                    <a:pt x="4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77" name="组合 1776"/>
          <p:cNvGrpSpPr/>
          <p:nvPr/>
        </p:nvGrpSpPr>
        <p:grpSpPr bwMode="auto">
          <a:xfrm>
            <a:off x="3995738" y="1752600"/>
            <a:ext cx="1420812" cy="785813"/>
            <a:chOff x="3995496" y="1751809"/>
            <a:chExt cx="1420985" cy="786037"/>
          </a:xfrm>
        </p:grpSpPr>
        <p:cxnSp>
          <p:nvCxnSpPr>
            <p:cNvPr id="1764" name="直接连接符 1763"/>
            <p:cNvCxnSpPr/>
            <p:nvPr/>
          </p:nvCxnSpPr>
          <p:spPr>
            <a:xfrm>
              <a:off x="3995496" y="2531494"/>
              <a:ext cx="1420985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6" name="直接连接符 1765"/>
            <p:cNvCxnSpPr/>
            <p:nvPr/>
          </p:nvCxnSpPr>
          <p:spPr>
            <a:xfrm>
              <a:off x="3995496" y="1751809"/>
              <a:ext cx="0" cy="786037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7" name="圆角矩形 1766"/>
            <p:cNvSpPr/>
            <p:nvPr/>
          </p:nvSpPr>
          <p:spPr>
            <a:xfrm>
              <a:off x="4092345" y="2336176"/>
              <a:ext cx="100025" cy="201670"/>
            </a:xfrm>
            <a:prstGeom prst="roundRect">
              <a:avLst/>
            </a:prstGeom>
            <a:solidFill>
              <a:srgbClr val="FFFF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68" name="圆角矩形 1767"/>
            <p:cNvSpPr/>
            <p:nvPr/>
          </p:nvSpPr>
          <p:spPr>
            <a:xfrm>
              <a:off x="4293982" y="2255190"/>
              <a:ext cx="100024" cy="282656"/>
            </a:xfrm>
            <a:prstGeom prst="roundRect">
              <a:avLst/>
            </a:prstGeom>
            <a:solidFill>
              <a:srgbClr val="FFFF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69" name="圆角矩形 1768"/>
            <p:cNvSpPr/>
            <p:nvPr/>
          </p:nvSpPr>
          <p:spPr>
            <a:xfrm>
              <a:off x="4494032" y="2191672"/>
              <a:ext cx="100024" cy="346174"/>
            </a:xfrm>
            <a:prstGeom prst="roundRect">
              <a:avLst/>
            </a:prstGeom>
            <a:solidFill>
              <a:srgbClr val="FFFF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70" name="圆角矩形 1769"/>
            <p:cNvSpPr/>
            <p:nvPr/>
          </p:nvSpPr>
          <p:spPr>
            <a:xfrm>
              <a:off x="4695668" y="2112275"/>
              <a:ext cx="100025" cy="425571"/>
            </a:xfrm>
            <a:prstGeom prst="roundRect">
              <a:avLst/>
            </a:prstGeom>
            <a:solidFill>
              <a:srgbClr val="FFFF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71" name="圆角矩形 1770"/>
            <p:cNvSpPr/>
            <p:nvPr/>
          </p:nvSpPr>
          <p:spPr>
            <a:xfrm>
              <a:off x="4897306" y="1967771"/>
              <a:ext cx="100024" cy="570075"/>
            </a:xfrm>
            <a:prstGeom prst="roundRect">
              <a:avLst/>
            </a:prstGeom>
            <a:solidFill>
              <a:srgbClr val="FFFF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72" name="圆角矩形 1771"/>
            <p:cNvSpPr/>
            <p:nvPr/>
          </p:nvSpPr>
          <p:spPr>
            <a:xfrm>
              <a:off x="5098942" y="1823267"/>
              <a:ext cx="98437" cy="714579"/>
            </a:xfrm>
            <a:prstGeom prst="roundRect">
              <a:avLst/>
            </a:prstGeom>
            <a:solidFill>
              <a:srgbClr val="FFFF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73" name="Freeform 975"/>
          <p:cNvSpPr/>
          <p:nvPr/>
        </p:nvSpPr>
        <p:spPr bwMode="auto">
          <a:xfrm>
            <a:off x="4037013" y="1579563"/>
            <a:ext cx="1111250" cy="635000"/>
          </a:xfrm>
          <a:custGeom>
            <a:avLst/>
            <a:gdLst>
              <a:gd name="T0" fmla="*/ 1570709135 w 780"/>
              <a:gd name="T1" fmla="*/ 169166165 h 528"/>
              <a:gd name="T2" fmla="*/ 1530122865 w 780"/>
              <a:gd name="T3" fmla="*/ 40483655 h 528"/>
              <a:gd name="T4" fmla="*/ 1349511973 w 780"/>
              <a:gd name="T5" fmla="*/ 34700104 h 528"/>
              <a:gd name="T6" fmla="*/ 1323129758 w 780"/>
              <a:gd name="T7" fmla="*/ 39038068 h 528"/>
              <a:gd name="T8" fmla="*/ 1343424317 w 780"/>
              <a:gd name="T9" fmla="*/ 93981203 h 528"/>
              <a:gd name="T10" fmla="*/ 1390098242 w 780"/>
              <a:gd name="T11" fmla="*/ 86752064 h 528"/>
              <a:gd name="T12" fmla="*/ 1402274978 w 780"/>
              <a:gd name="T13" fmla="*/ 85305275 h 528"/>
              <a:gd name="T14" fmla="*/ 1150636689 w 780"/>
              <a:gd name="T15" fmla="*/ 286280369 h 528"/>
              <a:gd name="T16" fmla="*/ 789413479 w 780"/>
              <a:gd name="T17" fmla="*/ 508942879 h 528"/>
              <a:gd name="T18" fmla="*/ 420073870 w 780"/>
              <a:gd name="T19" fmla="*/ 652083665 h 528"/>
              <a:gd name="T20" fmla="*/ 83202707 w 780"/>
              <a:gd name="T21" fmla="*/ 663649564 h 528"/>
              <a:gd name="T22" fmla="*/ 42616438 w 780"/>
              <a:gd name="T23" fmla="*/ 712809148 h 528"/>
              <a:gd name="T24" fmla="*/ 401809479 w 780"/>
              <a:gd name="T25" fmla="*/ 717147112 h 528"/>
              <a:gd name="T26" fmla="*/ 795501135 w 780"/>
              <a:gd name="T27" fmla="*/ 578344290 h 528"/>
              <a:gd name="T28" fmla="*/ 1187164046 w 780"/>
              <a:gd name="T29" fmla="*/ 341223504 h 528"/>
              <a:gd name="T30" fmla="*/ 1477359861 w 780"/>
              <a:gd name="T31" fmla="*/ 109885066 h 528"/>
              <a:gd name="T32" fmla="*/ 1493595508 w 780"/>
              <a:gd name="T33" fmla="*/ 183624441 h 528"/>
              <a:gd name="T34" fmla="*/ 1570709135 w 780"/>
              <a:gd name="T35" fmla="*/ 169166165 h 52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780" h="528">
                <a:moveTo>
                  <a:pt x="774" y="117"/>
                </a:moveTo>
                <a:cubicBezTo>
                  <a:pt x="768" y="89"/>
                  <a:pt x="771" y="52"/>
                  <a:pt x="754" y="28"/>
                </a:cubicBezTo>
                <a:cubicBezTo>
                  <a:pt x="735" y="0"/>
                  <a:pt x="694" y="16"/>
                  <a:pt x="665" y="24"/>
                </a:cubicBezTo>
                <a:cubicBezTo>
                  <a:pt x="660" y="25"/>
                  <a:pt x="656" y="26"/>
                  <a:pt x="652" y="27"/>
                </a:cubicBezTo>
                <a:cubicBezTo>
                  <a:pt x="626" y="32"/>
                  <a:pt x="637" y="69"/>
                  <a:pt x="662" y="65"/>
                </a:cubicBezTo>
                <a:cubicBezTo>
                  <a:pt x="670" y="64"/>
                  <a:pt x="677" y="62"/>
                  <a:pt x="685" y="60"/>
                </a:cubicBezTo>
                <a:cubicBezTo>
                  <a:pt x="687" y="60"/>
                  <a:pt x="689" y="59"/>
                  <a:pt x="691" y="59"/>
                </a:cubicBezTo>
                <a:cubicBezTo>
                  <a:pt x="655" y="109"/>
                  <a:pt x="611" y="155"/>
                  <a:pt x="567" y="198"/>
                </a:cubicBezTo>
                <a:cubicBezTo>
                  <a:pt x="511" y="253"/>
                  <a:pt x="450" y="303"/>
                  <a:pt x="389" y="352"/>
                </a:cubicBezTo>
                <a:cubicBezTo>
                  <a:pt x="334" y="396"/>
                  <a:pt x="274" y="428"/>
                  <a:pt x="207" y="451"/>
                </a:cubicBezTo>
                <a:cubicBezTo>
                  <a:pt x="159" y="468"/>
                  <a:pt x="87" y="491"/>
                  <a:pt x="41" y="459"/>
                </a:cubicBezTo>
                <a:cubicBezTo>
                  <a:pt x="20" y="444"/>
                  <a:pt x="0" y="479"/>
                  <a:pt x="21" y="493"/>
                </a:cubicBezTo>
                <a:cubicBezTo>
                  <a:pt x="71" y="528"/>
                  <a:pt x="143" y="512"/>
                  <a:pt x="198" y="496"/>
                </a:cubicBezTo>
                <a:cubicBezTo>
                  <a:pt x="267" y="476"/>
                  <a:pt x="333" y="443"/>
                  <a:pt x="392" y="400"/>
                </a:cubicBezTo>
                <a:cubicBezTo>
                  <a:pt x="459" y="350"/>
                  <a:pt x="524" y="294"/>
                  <a:pt x="585" y="236"/>
                </a:cubicBezTo>
                <a:cubicBezTo>
                  <a:pt x="636" y="188"/>
                  <a:pt x="688" y="134"/>
                  <a:pt x="728" y="76"/>
                </a:cubicBezTo>
                <a:cubicBezTo>
                  <a:pt x="731" y="93"/>
                  <a:pt x="732" y="110"/>
                  <a:pt x="736" y="127"/>
                </a:cubicBezTo>
                <a:cubicBezTo>
                  <a:pt x="741" y="152"/>
                  <a:pt x="780" y="142"/>
                  <a:pt x="774" y="117"/>
                </a:cubicBezTo>
                <a:close/>
              </a:path>
            </a:pathLst>
          </a:custGeom>
          <a:solidFill>
            <a:srgbClr val="FFFF00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0" name="矩形 14"/>
          <p:cNvSpPr/>
          <p:nvPr/>
        </p:nvSpPr>
        <p:spPr>
          <a:xfrm>
            <a:off x="-176213" y="2928938"/>
            <a:ext cx="9355138" cy="2174875"/>
          </a:xfrm>
          <a:custGeom>
            <a:avLst/>
            <a:gdLst/>
            <a:ahLst/>
            <a:cxnLst/>
            <a:rect l="l" t="t" r="r" b="b"/>
            <a:pathLst>
              <a:path w="9548935" h="2176232">
                <a:moveTo>
                  <a:pt x="9548935" y="0"/>
                </a:moveTo>
                <a:lnTo>
                  <a:pt x="9548935" y="2176232"/>
                </a:lnTo>
                <a:lnTo>
                  <a:pt x="0" y="2176232"/>
                </a:lnTo>
                <a:lnTo>
                  <a:pt x="0" y="15229"/>
                </a:lnTo>
                <a:cubicBezTo>
                  <a:pt x="651572" y="362157"/>
                  <a:pt x="2536603" y="612594"/>
                  <a:pt x="4760404" y="612594"/>
                </a:cubicBezTo>
                <a:cubicBezTo>
                  <a:pt x="7017022" y="612594"/>
                  <a:pt x="8924797" y="354711"/>
                  <a:pt x="9548935" y="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08" name="矩形 14"/>
          <p:cNvSpPr/>
          <p:nvPr/>
        </p:nvSpPr>
        <p:spPr>
          <a:xfrm>
            <a:off x="-182563" y="2967038"/>
            <a:ext cx="9355138" cy="2176462"/>
          </a:xfrm>
          <a:custGeom>
            <a:avLst/>
            <a:gdLst/>
            <a:ahLst/>
            <a:cxnLst/>
            <a:rect l="l" t="t" r="r" b="b"/>
            <a:pathLst>
              <a:path w="9548935" h="2176232">
                <a:moveTo>
                  <a:pt x="9548935" y="0"/>
                </a:moveTo>
                <a:lnTo>
                  <a:pt x="9548935" y="2176232"/>
                </a:lnTo>
                <a:lnTo>
                  <a:pt x="0" y="2176232"/>
                </a:lnTo>
                <a:lnTo>
                  <a:pt x="0" y="15229"/>
                </a:lnTo>
                <a:cubicBezTo>
                  <a:pt x="651572" y="362157"/>
                  <a:pt x="2536603" y="612594"/>
                  <a:pt x="4760404" y="612594"/>
                </a:cubicBezTo>
                <a:cubicBezTo>
                  <a:pt x="7017022" y="612594"/>
                  <a:pt x="8924797" y="354711"/>
                  <a:pt x="9548935" y="0"/>
                </a:cubicBezTo>
                <a:close/>
              </a:path>
            </a:pathLst>
          </a:cu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774" name="组合 1773"/>
          <p:cNvGrpSpPr/>
          <p:nvPr/>
        </p:nvGrpSpPr>
        <p:grpSpPr bwMode="auto">
          <a:xfrm>
            <a:off x="2555875" y="4246563"/>
            <a:ext cx="3979863" cy="246062"/>
            <a:chOff x="2555776" y="4247285"/>
            <a:chExt cx="3979490" cy="246062"/>
          </a:xfrm>
        </p:grpSpPr>
        <p:cxnSp>
          <p:nvCxnSpPr>
            <p:cNvPr id="1210" name="直接连接符 1209"/>
            <p:cNvCxnSpPr/>
            <p:nvPr/>
          </p:nvCxnSpPr>
          <p:spPr>
            <a:xfrm>
              <a:off x="5311418" y="4361585"/>
              <a:ext cx="1223848" cy="0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1" name="直接连接符 1210"/>
            <p:cNvCxnSpPr/>
            <p:nvPr/>
          </p:nvCxnSpPr>
          <p:spPr>
            <a:xfrm>
              <a:off x="2555776" y="4361585"/>
              <a:ext cx="1223848" cy="0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2" name="TextBox 1211"/>
            <p:cNvSpPr txBox="1"/>
            <p:nvPr/>
          </p:nvSpPr>
          <p:spPr bwMode="auto">
            <a:xfrm>
              <a:off x="3789148" y="4247285"/>
              <a:ext cx="1771484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3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锐意进取 普及精品</a:t>
              </a:r>
              <a:endParaRPr lang="zh-CN" altLang="en-US" sz="10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4240213" y="4560888"/>
            <a:ext cx="785812" cy="246062"/>
            <a:chOff x="4240535" y="4561491"/>
            <a:chExt cx="784891" cy="246221"/>
          </a:xfrm>
        </p:grpSpPr>
        <p:sp>
          <p:nvSpPr>
            <p:cNvPr id="1765" name="圆角矩形 1764"/>
            <p:cNvSpPr/>
            <p:nvPr/>
          </p:nvSpPr>
          <p:spPr>
            <a:xfrm>
              <a:off x="4256391" y="4578964"/>
              <a:ext cx="623156" cy="216040"/>
            </a:xfrm>
            <a:prstGeom prst="roundRect">
              <a:avLst>
                <a:gd name="adj" fmla="val 6611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08" name="TextBox 1775"/>
            <p:cNvSpPr txBox="1">
              <a:spLocks noChangeArrowheads="1"/>
            </p:cNvSpPr>
            <p:nvPr/>
          </p:nvSpPr>
          <p:spPr bwMode="auto">
            <a:xfrm>
              <a:off x="4240535" y="4561491"/>
              <a:ext cx="78489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262626"/>
                  </a:solidFill>
                  <a:latin typeface="DFGMaruGothic-SB" pitchFamily="50" charset="-128"/>
                  <a:ea typeface="DFGMaruGothic-SB" pitchFamily="50" charset="-128"/>
                </a:rPr>
                <a:t>ENTER</a:t>
              </a:r>
              <a:endParaRPr lang="zh-CN" altLang="en-US" sz="1000">
                <a:solidFill>
                  <a:srgbClr val="262626"/>
                </a:solidFill>
                <a:latin typeface="DFGMaruGothic-SB" pitchFamily="50" charset="-128"/>
                <a:ea typeface="DFGMaruGothic-SB" pitchFamily="50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800"/>
                                        <p:tgtEl>
                                          <p:spTgt spid="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xit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6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7" presetClass="exit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600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00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7" presetClass="exit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600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00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00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00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7" presetClass="exit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600"/>
                                        <p:tgtEl>
                                          <p:spTgt spid="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00"/>
                                        <p:tgtEl>
                                          <p:spTgt spid="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00"/>
                                        <p:tgtEl>
                                          <p:spTgt spid="1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00"/>
                                        <p:tgtEl>
                                          <p:spTgt spid="1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2" presetClass="entr" presetSubtype="4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00"/>
                                        <p:tgtEl>
                                          <p:spTgt spid="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7" presetClass="exit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600"/>
                                        <p:tgtEl>
                                          <p:spTgt spid="1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00"/>
                                        <p:tgtEl>
                                          <p:spTgt spid="1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00"/>
                                        <p:tgtEl>
                                          <p:spTgt spid="1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00"/>
                                        <p:tgtEl>
                                          <p:spTgt spid="1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7" presetClass="exit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600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00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00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00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2" presetClass="entr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00"/>
                                        <p:tgtEl>
                                          <p:spTgt spid="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7" presetClass="exit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600"/>
                                        <p:tgtEl>
                                          <p:spTgt spid="1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00"/>
                                        <p:tgtEl>
                                          <p:spTgt spid="1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00"/>
                                        <p:tgtEl>
                                          <p:spTgt spid="1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00"/>
                                        <p:tgtEl>
                                          <p:spTgt spid="1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2" presetClass="entr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700"/>
                                        <p:tgtEl>
                                          <p:spTgt spid="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7" presetClass="exit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600"/>
                                        <p:tgtEl>
                                          <p:spTgt spid="1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00"/>
                                        <p:tgtEl>
                                          <p:spTgt spid="1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00"/>
                                        <p:tgtEl>
                                          <p:spTgt spid="1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00"/>
                                        <p:tgtEl>
                                          <p:spTgt spid="1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2" presetClass="entr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7" presetClass="exit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600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00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00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00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2" presetClass="entr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7" presetClass="exit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600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00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00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00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2" presetClass="entr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7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7" presetClass="exit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600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00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00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00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2" presetClass="entr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1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900"/>
                                        <p:tgtEl>
                                          <p:spTgt spid="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971550" y="1779588"/>
            <a:ext cx="1519238" cy="1638300"/>
            <a:chOff x="971600" y="1779662"/>
            <a:chExt cx="1519200" cy="1637636"/>
          </a:xfrm>
        </p:grpSpPr>
        <p:grpSp>
          <p:nvGrpSpPr>
            <p:cNvPr id="14401" name="组合 94"/>
            <p:cNvGrpSpPr/>
            <p:nvPr/>
          </p:nvGrpSpPr>
          <p:grpSpPr bwMode="auto">
            <a:xfrm>
              <a:off x="971600" y="1779662"/>
              <a:ext cx="1519200" cy="1637636"/>
              <a:chOff x="827584" y="1798210"/>
              <a:chExt cx="1519200" cy="1637636"/>
            </a:xfrm>
          </p:grpSpPr>
          <p:sp>
            <p:nvSpPr>
              <p:cNvPr id="67" name="椭圆 66"/>
              <p:cNvSpPr/>
              <p:nvPr/>
            </p:nvSpPr>
            <p:spPr bwMode="auto">
              <a:xfrm>
                <a:off x="926007" y="1891834"/>
                <a:ext cx="1276318" cy="844208"/>
              </a:xfrm>
              <a:custGeom>
                <a:avLst/>
                <a:gdLst/>
                <a:ahLst/>
                <a:cxnLst/>
                <a:rect l="l" t="t" r="r" b="b"/>
                <a:pathLst>
                  <a:path w="1276350" h="844302">
                    <a:moveTo>
                      <a:pt x="638175" y="0"/>
                    </a:moveTo>
                    <a:cubicBezTo>
                      <a:pt x="990629" y="0"/>
                      <a:pt x="1276350" y="285721"/>
                      <a:pt x="1276350" y="638175"/>
                    </a:cubicBezTo>
                    <a:cubicBezTo>
                      <a:pt x="1276350" y="710648"/>
                      <a:pt x="1264270" y="780298"/>
                      <a:pt x="1239323" y="844302"/>
                    </a:cubicBezTo>
                    <a:lnTo>
                      <a:pt x="37027" y="844302"/>
                    </a:lnTo>
                    <a:cubicBezTo>
                      <a:pt x="12080" y="780298"/>
                      <a:pt x="0" y="710648"/>
                      <a:pt x="0" y="638175"/>
                    </a:cubicBezTo>
                    <a:cubicBezTo>
                      <a:pt x="0" y="285721"/>
                      <a:pt x="285721" y="0"/>
                      <a:pt x="638175" y="0"/>
                    </a:cubicBezTo>
                    <a:close/>
                  </a:path>
                </a:pathLst>
              </a:cu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 bwMode="auto">
              <a:xfrm>
                <a:off x="1064116" y="2413910"/>
                <a:ext cx="1082648" cy="307850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>
                  <a:defRPr sz="1600" b="1" spc="3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0" spc="2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添加</a:t>
                </a:r>
                <a:r>
                  <a:rPr lang="zh-CN" altLang="en-US" sz="1400" b="0" spc="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标题</a:t>
                </a:r>
                <a:endParaRPr lang="zh-CN" altLang="en-US" sz="1400" b="0" spc="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grpSp>
            <p:nvGrpSpPr>
              <p:cNvPr id="14405" name="组合 84"/>
              <p:cNvGrpSpPr/>
              <p:nvPr/>
            </p:nvGrpSpPr>
            <p:grpSpPr bwMode="auto">
              <a:xfrm>
                <a:off x="848090" y="2751167"/>
                <a:ext cx="1498694" cy="276999"/>
                <a:chOff x="3922710" y="1923678"/>
                <a:chExt cx="1498694" cy="276999"/>
              </a:xfrm>
            </p:grpSpPr>
            <p:sp>
              <p:nvSpPr>
                <p:cNvPr id="14413" name="TextBox 85"/>
                <p:cNvSpPr txBox="1">
                  <a:spLocks noChangeArrowheads="1"/>
                </p:cNvSpPr>
                <p:nvPr/>
              </p:nvSpPr>
              <p:spPr bwMode="auto">
                <a:xfrm>
                  <a:off x="4005632" y="1923678"/>
                  <a:ext cx="141577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</a:t>
                  </a:r>
                  <a:endPara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7" name="等腰三角形 41"/>
                <p:cNvSpPr/>
                <p:nvPr/>
              </p:nvSpPr>
              <p:spPr>
                <a:xfrm flipV="1">
                  <a:off x="3922841" y="2027568"/>
                  <a:ext cx="144458" cy="69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136994">
                      <a:moveTo>
                        <a:pt x="124864" y="136994"/>
                      </a:moveTo>
                      <a:lnTo>
                        <a:pt x="237552" y="72008"/>
                      </a:lnTo>
                      <a:lnTo>
                        <a:pt x="288032" y="72008"/>
                      </a:lnTo>
                      <a:lnTo>
                        <a:pt x="163168" y="0"/>
                      </a:lnTo>
                      <a:lnTo>
                        <a:pt x="50480" y="64986"/>
                      </a:lnTo>
                      <a:lnTo>
                        <a:pt x="0" y="64986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88" name="椭圆 66"/>
              <p:cNvSpPr/>
              <p:nvPr/>
            </p:nvSpPr>
            <p:spPr bwMode="auto">
              <a:xfrm>
                <a:off x="849808" y="1798210"/>
                <a:ext cx="1416015" cy="937832"/>
              </a:xfrm>
              <a:custGeom>
                <a:avLst/>
                <a:gdLst/>
                <a:ahLst/>
                <a:cxnLst/>
                <a:rect l="l" t="t" r="r" b="b"/>
                <a:pathLst>
                  <a:path w="1276350" h="844302">
                    <a:moveTo>
                      <a:pt x="638175" y="0"/>
                    </a:moveTo>
                    <a:cubicBezTo>
                      <a:pt x="990629" y="0"/>
                      <a:pt x="1276350" y="285721"/>
                      <a:pt x="1276350" y="638175"/>
                    </a:cubicBezTo>
                    <a:cubicBezTo>
                      <a:pt x="1276350" y="710648"/>
                      <a:pt x="1264270" y="780298"/>
                      <a:pt x="1239323" y="844302"/>
                    </a:cubicBezTo>
                    <a:lnTo>
                      <a:pt x="37027" y="844302"/>
                    </a:lnTo>
                    <a:cubicBezTo>
                      <a:pt x="12080" y="780298"/>
                      <a:pt x="0" y="710648"/>
                      <a:pt x="0" y="638175"/>
                    </a:cubicBezTo>
                    <a:cubicBezTo>
                      <a:pt x="0" y="285721"/>
                      <a:pt x="285721" y="0"/>
                      <a:pt x="638175" y="0"/>
                    </a:cubicBezTo>
                    <a:close/>
                  </a:path>
                </a:pathLst>
              </a:custGeom>
              <a:noFill/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407" name="组合 88"/>
              <p:cNvGrpSpPr/>
              <p:nvPr/>
            </p:nvGrpSpPr>
            <p:grpSpPr bwMode="auto">
              <a:xfrm>
                <a:off x="836204" y="2961873"/>
                <a:ext cx="1498694" cy="276999"/>
                <a:chOff x="3922710" y="1923678"/>
                <a:chExt cx="1498694" cy="276999"/>
              </a:xfrm>
            </p:grpSpPr>
            <p:sp>
              <p:nvSpPr>
                <p:cNvPr id="14411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4005632" y="1923678"/>
                  <a:ext cx="141577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</a:t>
                  </a:r>
                  <a:endPara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1" name="等腰三角形 41"/>
                <p:cNvSpPr/>
                <p:nvPr/>
              </p:nvSpPr>
              <p:spPr>
                <a:xfrm flipV="1">
                  <a:off x="3922028" y="2027913"/>
                  <a:ext cx="144458" cy="68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136994">
                      <a:moveTo>
                        <a:pt x="124864" y="136994"/>
                      </a:moveTo>
                      <a:lnTo>
                        <a:pt x="237552" y="72008"/>
                      </a:lnTo>
                      <a:lnTo>
                        <a:pt x="288032" y="72008"/>
                      </a:lnTo>
                      <a:lnTo>
                        <a:pt x="163168" y="0"/>
                      </a:lnTo>
                      <a:lnTo>
                        <a:pt x="50480" y="64986"/>
                      </a:lnTo>
                      <a:lnTo>
                        <a:pt x="0" y="64986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408" name="组合 91"/>
              <p:cNvGrpSpPr/>
              <p:nvPr/>
            </p:nvGrpSpPr>
            <p:grpSpPr bwMode="auto">
              <a:xfrm>
                <a:off x="827584" y="3158847"/>
                <a:ext cx="1498694" cy="276999"/>
                <a:chOff x="3922710" y="1923678"/>
                <a:chExt cx="1498694" cy="276999"/>
              </a:xfrm>
            </p:grpSpPr>
            <p:sp>
              <p:nvSpPr>
                <p:cNvPr id="14409" name="TextBox 92"/>
                <p:cNvSpPr txBox="1">
                  <a:spLocks noChangeArrowheads="1"/>
                </p:cNvSpPr>
                <p:nvPr/>
              </p:nvSpPr>
              <p:spPr bwMode="auto">
                <a:xfrm>
                  <a:off x="4005632" y="1923678"/>
                  <a:ext cx="141577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</a:t>
                  </a:r>
                  <a:endPara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4" name="等腰三角形 41"/>
                <p:cNvSpPr/>
                <p:nvPr/>
              </p:nvSpPr>
              <p:spPr>
                <a:xfrm flipV="1">
                  <a:off x="3922710" y="2027709"/>
                  <a:ext cx="144459" cy="68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136994">
                      <a:moveTo>
                        <a:pt x="124864" y="136994"/>
                      </a:moveTo>
                      <a:lnTo>
                        <a:pt x="237552" y="72008"/>
                      </a:lnTo>
                      <a:lnTo>
                        <a:pt x="288032" y="72008"/>
                      </a:lnTo>
                      <a:lnTo>
                        <a:pt x="163168" y="0"/>
                      </a:lnTo>
                      <a:lnTo>
                        <a:pt x="50480" y="64986"/>
                      </a:lnTo>
                      <a:lnTo>
                        <a:pt x="0" y="64986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4402" name="TextBox 134"/>
            <p:cNvSpPr txBox="1">
              <a:spLocks noChangeArrowheads="1"/>
            </p:cNvSpPr>
            <p:nvPr/>
          </p:nvSpPr>
          <p:spPr bwMode="auto">
            <a:xfrm>
              <a:off x="973870" y="2152398"/>
              <a:ext cx="36004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solidFill>
                    <a:srgbClr val="E46C0A"/>
                  </a:solidFill>
                  <a:latin typeface="Adobe Myungjo Std M" panose="02020600000000000000" pitchFamily="18" charset="-128"/>
                  <a:ea typeface="Adobe Myungjo Std M" panose="02020600000000000000" pitchFamily="18" charset="-128"/>
                </a:rPr>
                <a:t>1</a:t>
              </a:r>
              <a:endParaRPr lang="zh-CN" altLang="en-US" sz="4000" b="1">
                <a:solidFill>
                  <a:srgbClr val="E46C0A"/>
                </a:solidFill>
                <a:latin typeface="Adobe Myungjo Std M" panose="02020600000000000000" pitchFamily="18" charset="-128"/>
              </a:endParaRPr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2743200" y="1779588"/>
            <a:ext cx="1547813" cy="1638300"/>
            <a:chOff x="2743907" y="1779662"/>
            <a:chExt cx="1547093" cy="1637636"/>
          </a:xfrm>
        </p:grpSpPr>
        <p:grpSp>
          <p:nvGrpSpPr>
            <p:cNvPr id="14387" name="组合 95"/>
            <p:cNvGrpSpPr/>
            <p:nvPr/>
          </p:nvGrpSpPr>
          <p:grpSpPr bwMode="auto">
            <a:xfrm>
              <a:off x="2771800" y="1779662"/>
              <a:ext cx="1519200" cy="1637636"/>
              <a:chOff x="827584" y="1798210"/>
              <a:chExt cx="1519200" cy="1637636"/>
            </a:xfrm>
          </p:grpSpPr>
          <p:sp>
            <p:nvSpPr>
              <p:cNvPr id="97" name="椭圆 66"/>
              <p:cNvSpPr/>
              <p:nvPr/>
            </p:nvSpPr>
            <p:spPr bwMode="auto">
              <a:xfrm>
                <a:off x="926632" y="1891834"/>
                <a:ext cx="1275756" cy="844208"/>
              </a:xfrm>
              <a:custGeom>
                <a:avLst/>
                <a:gdLst/>
                <a:ahLst/>
                <a:cxnLst/>
                <a:rect l="l" t="t" r="r" b="b"/>
                <a:pathLst>
                  <a:path w="1276350" h="844302">
                    <a:moveTo>
                      <a:pt x="638175" y="0"/>
                    </a:moveTo>
                    <a:cubicBezTo>
                      <a:pt x="990629" y="0"/>
                      <a:pt x="1276350" y="285721"/>
                      <a:pt x="1276350" y="638175"/>
                    </a:cubicBezTo>
                    <a:cubicBezTo>
                      <a:pt x="1276350" y="710648"/>
                      <a:pt x="1264270" y="780298"/>
                      <a:pt x="1239323" y="844302"/>
                    </a:cubicBezTo>
                    <a:lnTo>
                      <a:pt x="37027" y="844302"/>
                    </a:lnTo>
                    <a:cubicBezTo>
                      <a:pt x="12080" y="780298"/>
                      <a:pt x="0" y="710648"/>
                      <a:pt x="0" y="638175"/>
                    </a:cubicBezTo>
                    <a:cubicBezTo>
                      <a:pt x="0" y="285721"/>
                      <a:pt x="285721" y="0"/>
                      <a:pt x="638175" y="0"/>
                    </a:cubicBezTo>
                    <a:close/>
                  </a:path>
                </a:pathLst>
              </a:cu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 bwMode="auto">
              <a:xfrm>
                <a:off x="1126564" y="2429779"/>
                <a:ext cx="1080585" cy="307850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>
                  <a:defRPr sz="1600" b="1" spc="3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0" spc="2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添加</a:t>
                </a:r>
                <a:r>
                  <a:rPr lang="zh-CN" altLang="en-US" sz="1400" b="0" spc="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标题</a:t>
                </a:r>
                <a:endParaRPr lang="zh-CN" altLang="en-US" sz="1400" b="0" spc="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grpSp>
            <p:nvGrpSpPr>
              <p:cNvPr id="14391" name="组合 98"/>
              <p:cNvGrpSpPr/>
              <p:nvPr/>
            </p:nvGrpSpPr>
            <p:grpSpPr bwMode="auto">
              <a:xfrm>
                <a:off x="848090" y="2751167"/>
                <a:ext cx="1498694" cy="276999"/>
                <a:chOff x="3922710" y="1923678"/>
                <a:chExt cx="1498694" cy="276999"/>
              </a:xfrm>
            </p:grpSpPr>
            <p:sp>
              <p:nvSpPr>
                <p:cNvPr id="14399" name="TextBox 106"/>
                <p:cNvSpPr txBox="1">
                  <a:spLocks noChangeArrowheads="1"/>
                </p:cNvSpPr>
                <p:nvPr/>
              </p:nvSpPr>
              <p:spPr bwMode="auto">
                <a:xfrm>
                  <a:off x="4005632" y="1923678"/>
                  <a:ext cx="141577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</a:t>
                  </a:r>
                  <a:endPara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" name="等腰三角形 41"/>
                <p:cNvSpPr/>
                <p:nvPr/>
              </p:nvSpPr>
              <p:spPr>
                <a:xfrm flipV="1">
                  <a:off x="3923501" y="2027568"/>
                  <a:ext cx="144395" cy="69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136994">
                      <a:moveTo>
                        <a:pt x="124864" y="136994"/>
                      </a:moveTo>
                      <a:lnTo>
                        <a:pt x="237552" y="72008"/>
                      </a:lnTo>
                      <a:lnTo>
                        <a:pt x="288032" y="72008"/>
                      </a:lnTo>
                      <a:lnTo>
                        <a:pt x="163168" y="0"/>
                      </a:lnTo>
                      <a:lnTo>
                        <a:pt x="50480" y="64986"/>
                      </a:lnTo>
                      <a:lnTo>
                        <a:pt x="0" y="64986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0" name="椭圆 66"/>
              <p:cNvSpPr/>
              <p:nvPr/>
            </p:nvSpPr>
            <p:spPr bwMode="auto">
              <a:xfrm>
                <a:off x="850467" y="1798210"/>
                <a:ext cx="1415391" cy="937832"/>
              </a:xfrm>
              <a:custGeom>
                <a:avLst/>
                <a:gdLst/>
                <a:ahLst/>
                <a:cxnLst/>
                <a:rect l="l" t="t" r="r" b="b"/>
                <a:pathLst>
                  <a:path w="1276350" h="844302">
                    <a:moveTo>
                      <a:pt x="638175" y="0"/>
                    </a:moveTo>
                    <a:cubicBezTo>
                      <a:pt x="990629" y="0"/>
                      <a:pt x="1276350" y="285721"/>
                      <a:pt x="1276350" y="638175"/>
                    </a:cubicBezTo>
                    <a:cubicBezTo>
                      <a:pt x="1276350" y="710648"/>
                      <a:pt x="1264270" y="780298"/>
                      <a:pt x="1239323" y="844302"/>
                    </a:cubicBezTo>
                    <a:lnTo>
                      <a:pt x="37027" y="844302"/>
                    </a:lnTo>
                    <a:cubicBezTo>
                      <a:pt x="12080" y="780298"/>
                      <a:pt x="0" y="710648"/>
                      <a:pt x="0" y="638175"/>
                    </a:cubicBezTo>
                    <a:cubicBezTo>
                      <a:pt x="0" y="285721"/>
                      <a:pt x="285721" y="0"/>
                      <a:pt x="638175" y="0"/>
                    </a:cubicBezTo>
                    <a:close/>
                  </a:path>
                </a:pathLst>
              </a:custGeom>
              <a:noFill/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93" name="组合 100"/>
              <p:cNvGrpSpPr/>
              <p:nvPr/>
            </p:nvGrpSpPr>
            <p:grpSpPr bwMode="auto">
              <a:xfrm>
                <a:off x="836204" y="2961873"/>
                <a:ext cx="1498694" cy="276999"/>
                <a:chOff x="3922710" y="1923678"/>
                <a:chExt cx="1498694" cy="276999"/>
              </a:xfrm>
            </p:grpSpPr>
            <p:sp>
              <p:nvSpPr>
                <p:cNvPr id="14397" name="TextBox 104"/>
                <p:cNvSpPr txBox="1">
                  <a:spLocks noChangeArrowheads="1"/>
                </p:cNvSpPr>
                <p:nvPr/>
              </p:nvSpPr>
              <p:spPr bwMode="auto">
                <a:xfrm>
                  <a:off x="4005632" y="1923678"/>
                  <a:ext cx="141577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</a:t>
                  </a:r>
                  <a:endPara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6" name="等腰三角形 41"/>
                <p:cNvSpPr/>
                <p:nvPr/>
              </p:nvSpPr>
              <p:spPr>
                <a:xfrm flipV="1">
                  <a:off x="3922693" y="2027913"/>
                  <a:ext cx="144395" cy="68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136994">
                      <a:moveTo>
                        <a:pt x="124864" y="136994"/>
                      </a:moveTo>
                      <a:lnTo>
                        <a:pt x="237552" y="72008"/>
                      </a:lnTo>
                      <a:lnTo>
                        <a:pt x="288032" y="72008"/>
                      </a:lnTo>
                      <a:lnTo>
                        <a:pt x="163168" y="0"/>
                      </a:lnTo>
                      <a:lnTo>
                        <a:pt x="50480" y="64986"/>
                      </a:lnTo>
                      <a:lnTo>
                        <a:pt x="0" y="64986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394" name="组合 101"/>
              <p:cNvGrpSpPr/>
              <p:nvPr/>
            </p:nvGrpSpPr>
            <p:grpSpPr bwMode="auto">
              <a:xfrm>
                <a:off x="827584" y="3158847"/>
                <a:ext cx="1498694" cy="276999"/>
                <a:chOff x="3922710" y="1923678"/>
                <a:chExt cx="1498694" cy="276999"/>
              </a:xfrm>
            </p:grpSpPr>
            <p:sp>
              <p:nvSpPr>
                <p:cNvPr id="14395" name="TextBox 102"/>
                <p:cNvSpPr txBox="1">
                  <a:spLocks noChangeArrowheads="1"/>
                </p:cNvSpPr>
                <p:nvPr/>
              </p:nvSpPr>
              <p:spPr bwMode="auto">
                <a:xfrm>
                  <a:off x="4005632" y="1923678"/>
                  <a:ext cx="141577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</a:t>
                  </a:r>
                  <a:endPara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4" name="等腰三角形 41"/>
                <p:cNvSpPr/>
                <p:nvPr/>
              </p:nvSpPr>
              <p:spPr>
                <a:xfrm flipV="1">
                  <a:off x="3923379" y="2027709"/>
                  <a:ext cx="144396" cy="68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136994">
                      <a:moveTo>
                        <a:pt x="124864" y="136994"/>
                      </a:moveTo>
                      <a:lnTo>
                        <a:pt x="237552" y="72008"/>
                      </a:lnTo>
                      <a:lnTo>
                        <a:pt x="288032" y="72008"/>
                      </a:lnTo>
                      <a:lnTo>
                        <a:pt x="163168" y="0"/>
                      </a:lnTo>
                      <a:lnTo>
                        <a:pt x="50480" y="64986"/>
                      </a:lnTo>
                      <a:lnTo>
                        <a:pt x="0" y="64986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4388" name="TextBox 135"/>
            <p:cNvSpPr txBox="1">
              <a:spLocks noChangeArrowheads="1"/>
            </p:cNvSpPr>
            <p:nvPr/>
          </p:nvSpPr>
          <p:spPr bwMode="auto">
            <a:xfrm>
              <a:off x="2743907" y="2154556"/>
              <a:ext cx="36004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solidFill>
                    <a:srgbClr val="E46C0A"/>
                  </a:solidFill>
                  <a:latin typeface="Adobe Myungjo Std M" panose="02020600000000000000" pitchFamily="18" charset="-128"/>
                  <a:ea typeface="Adobe Myungjo Std M" panose="02020600000000000000" pitchFamily="18" charset="-128"/>
                </a:rPr>
                <a:t>2</a:t>
              </a:r>
              <a:endParaRPr lang="zh-CN" altLang="en-US" sz="4000" b="1">
                <a:solidFill>
                  <a:srgbClr val="E46C0A"/>
                </a:solidFill>
                <a:latin typeface="Adobe Myungjo Std M" panose="02020600000000000000" pitchFamily="18" charset="-128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4559300" y="1779588"/>
            <a:ext cx="1531938" cy="1638300"/>
            <a:chOff x="4559982" y="1779662"/>
            <a:chExt cx="1531218" cy="1637636"/>
          </a:xfrm>
        </p:grpSpPr>
        <p:grpSp>
          <p:nvGrpSpPr>
            <p:cNvPr id="14373" name="组合 108"/>
            <p:cNvGrpSpPr/>
            <p:nvPr/>
          </p:nvGrpSpPr>
          <p:grpSpPr bwMode="auto">
            <a:xfrm>
              <a:off x="4572000" y="1779662"/>
              <a:ext cx="1519200" cy="1637636"/>
              <a:chOff x="827584" y="1798210"/>
              <a:chExt cx="1519200" cy="1637636"/>
            </a:xfrm>
          </p:grpSpPr>
          <p:sp>
            <p:nvSpPr>
              <p:cNvPr id="110" name="椭圆 66"/>
              <p:cNvSpPr/>
              <p:nvPr/>
            </p:nvSpPr>
            <p:spPr bwMode="auto">
              <a:xfrm>
                <a:off x="926638" y="1891834"/>
                <a:ext cx="1275750" cy="844208"/>
              </a:xfrm>
              <a:custGeom>
                <a:avLst/>
                <a:gdLst/>
                <a:ahLst/>
                <a:cxnLst/>
                <a:rect l="l" t="t" r="r" b="b"/>
                <a:pathLst>
                  <a:path w="1276350" h="844302">
                    <a:moveTo>
                      <a:pt x="638175" y="0"/>
                    </a:moveTo>
                    <a:cubicBezTo>
                      <a:pt x="990629" y="0"/>
                      <a:pt x="1276350" y="285721"/>
                      <a:pt x="1276350" y="638175"/>
                    </a:cubicBezTo>
                    <a:cubicBezTo>
                      <a:pt x="1276350" y="710648"/>
                      <a:pt x="1264270" y="780298"/>
                      <a:pt x="1239323" y="844302"/>
                    </a:cubicBezTo>
                    <a:lnTo>
                      <a:pt x="37027" y="844302"/>
                    </a:lnTo>
                    <a:cubicBezTo>
                      <a:pt x="12080" y="780298"/>
                      <a:pt x="0" y="710648"/>
                      <a:pt x="0" y="638175"/>
                    </a:cubicBezTo>
                    <a:cubicBezTo>
                      <a:pt x="0" y="285721"/>
                      <a:pt x="285721" y="0"/>
                      <a:pt x="638175" y="0"/>
                    </a:cubicBezTo>
                    <a:close/>
                  </a:path>
                </a:pathLst>
              </a:cu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 bwMode="auto">
              <a:xfrm>
                <a:off x="1147198" y="2426605"/>
                <a:ext cx="1080579" cy="307850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>
                  <a:defRPr sz="1600" b="1" spc="3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0" spc="2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添加</a:t>
                </a:r>
                <a:r>
                  <a:rPr lang="zh-CN" altLang="en-US" sz="1400" b="0" spc="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标题</a:t>
                </a:r>
                <a:endParaRPr lang="zh-CN" altLang="en-US" sz="1400" b="0" spc="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grpSp>
            <p:nvGrpSpPr>
              <p:cNvPr id="14377" name="组合 111"/>
              <p:cNvGrpSpPr/>
              <p:nvPr/>
            </p:nvGrpSpPr>
            <p:grpSpPr bwMode="auto">
              <a:xfrm>
                <a:off x="848090" y="2751167"/>
                <a:ext cx="1498694" cy="276999"/>
                <a:chOff x="3922710" y="1923678"/>
                <a:chExt cx="1498694" cy="276999"/>
              </a:xfrm>
            </p:grpSpPr>
            <p:sp>
              <p:nvSpPr>
                <p:cNvPr id="14385" name="TextBox 119"/>
                <p:cNvSpPr txBox="1">
                  <a:spLocks noChangeArrowheads="1"/>
                </p:cNvSpPr>
                <p:nvPr/>
              </p:nvSpPr>
              <p:spPr bwMode="auto">
                <a:xfrm>
                  <a:off x="4005632" y="1923678"/>
                  <a:ext cx="141577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</a:t>
                  </a:r>
                  <a:endPara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1" name="等腰三角形 41"/>
                <p:cNvSpPr/>
                <p:nvPr/>
              </p:nvSpPr>
              <p:spPr>
                <a:xfrm flipV="1">
                  <a:off x="3925094" y="2027568"/>
                  <a:ext cx="142808" cy="69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136994">
                      <a:moveTo>
                        <a:pt x="124864" y="136994"/>
                      </a:moveTo>
                      <a:lnTo>
                        <a:pt x="237552" y="72008"/>
                      </a:lnTo>
                      <a:lnTo>
                        <a:pt x="288032" y="72008"/>
                      </a:lnTo>
                      <a:lnTo>
                        <a:pt x="163168" y="0"/>
                      </a:lnTo>
                      <a:lnTo>
                        <a:pt x="50480" y="64986"/>
                      </a:lnTo>
                      <a:lnTo>
                        <a:pt x="0" y="64986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13" name="椭圆 66"/>
              <p:cNvSpPr/>
              <p:nvPr/>
            </p:nvSpPr>
            <p:spPr bwMode="auto">
              <a:xfrm>
                <a:off x="850474" y="1798210"/>
                <a:ext cx="1415385" cy="937832"/>
              </a:xfrm>
              <a:custGeom>
                <a:avLst/>
                <a:gdLst/>
                <a:ahLst/>
                <a:cxnLst/>
                <a:rect l="l" t="t" r="r" b="b"/>
                <a:pathLst>
                  <a:path w="1276350" h="844302">
                    <a:moveTo>
                      <a:pt x="638175" y="0"/>
                    </a:moveTo>
                    <a:cubicBezTo>
                      <a:pt x="990629" y="0"/>
                      <a:pt x="1276350" y="285721"/>
                      <a:pt x="1276350" y="638175"/>
                    </a:cubicBezTo>
                    <a:cubicBezTo>
                      <a:pt x="1276350" y="710648"/>
                      <a:pt x="1264270" y="780298"/>
                      <a:pt x="1239323" y="844302"/>
                    </a:cubicBezTo>
                    <a:lnTo>
                      <a:pt x="37027" y="844302"/>
                    </a:lnTo>
                    <a:cubicBezTo>
                      <a:pt x="12080" y="780298"/>
                      <a:pt x="0" y="710648"/>
                      <a:pt x="0" y="638175"/>
                    </a:cubicBezTo>
                    <a:cubicBezTo>
                      <a:pt x="0" y="285721"/>
                      <a:pt x="285721" y="0"/>
                      <a:pt x="638175" y="0"/>
                    </a:cubicBezTo>
                    <a:close/>
                  </a:path>
                </a:pathLst>
              </a:custGeom>
              <a:noFill/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79" name="组合 113"/>
              <p:cNvGrpSpPr/>
              <p:nvPr/>
            </p:nvGrpSpPr>
            <p:grpSpPr bwMode="auto">
              <a:xfrm>
                <a:off x="836204" y="2961873"/>
                <a:ext cx="1498694" cy="276999"/>
                <a:chOff x="3922710" y="1923678"/>
                <a:chExt cx="1498694" cy="276999"/>
              </a:xfrm>
            </p:grpSpPr>
            <p:sp>
              <p:nvSpPr>
                <p:cNvPr id="14383" name="TextBox 117"/>
                <p:cNvSpPr txBox="1">
                  <a:spLocks noChangeArrowheads="1"/>
                </p:cNvSpPr>
                <p:nvPr/>
              </p:nvSpPr>
              <p:spPr bwMode="auto">
                <a:xfrm>
                  <a:off x="4005632" y="1923678"/>
                  <a:ext cx="141577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</a:t>
                  </a:r>
                  <a:endPara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9" name="等腰三角形 41"/>
                <p:cNvSpPr/>
                <p:nvPr/>
              </p:nvSpPr>
              <p:spPr>
                <a:xfrm flipV="1">
                  <a:off x="3922700" y="2027913"/>
                  <a:ext cx="144394" cy="68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136994">
                      <a:moveTo>
                        <a:pt x="124864" y="136994"/>
                      </a:moveTo>
                      <a:lnTo>
                        <a:pt x="237552" y="72008"/>
                      </a:lnTo>
                      <a:lnTo>
                        <a:pt x="288032" y="72008"/>
                      </a:lnTo>
                      <a:lnTo>
                        <a:pt x="163168" y="0"/>
                      </a:lnTo>
                      <a:lnTo>
                        <a:pt x="50480" y="64986"/>
                      </a:lnTo>
                      <a:lnTo>
                        <a:pt x="0" y="64986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380" name="组合 114"/>
              <p:cNvGrpSpPr/>
              <p:nvPr/>
            </p:nvGrpSpPr>
            <p:grpSpPr bwMode="auto">
              <a:xfrm>
                <a:off x="827584" y="3158847"/>
                <a:ext cx="1498694" cy="276999"/>
                <a:chOff x="3922710" y="1923678"/>
                <a:chExt cx="1498694" cy="276999"/>
              </a:xfrm>
            </p:grpSpPr>
            <p:sp>
              <p:nvSpPr>
                <p:cNvPr id="14381" name="TextBox 115"/>
                <p:cNvSpPr txBox="1">
                  <a:spLocks noChangeArrowheads="1"/>
                </p:cNvSpPr>
                <p:nvPr/>
              </p:nvSpPr>
              <p:spPr bwMode="auto">
                <a:xfrm>
                  <a:off x="4005632" y="1923678"/>
                  <a:ext cx="141577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</a:t>
                  </a:r>
                  <a:endPara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7" name="等腰三角形 41"/>
                <p:cNvSpPr/>
                <p:nvPr/>
              </p:nvSpPr>
              <p:spPr>
                <a:xfrm flipV="1">
                  <a:off x="3923386" y="2027709"/>
                  <a:ext cx="144395" cy="68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136994">
                      <a:moveTo>
                        <a:pt x="124864" y="136994"/>
                      </a:moveTo>
                      <a:lnTo>
                        <a:pt x="237552" y="72008"/>
                      </a:lnTo>
                      <a:lnTo>
                        <a:pt x="288032" y="72008"/>
                      </a:lnTo>
                      <a:lnTo>
                        <a:pt x="163168" y="0"/>
                      </a:lnTo>
                      <a:lnTo>
                        <a:pt x="50480" y="64986"/>
                      </a:lnTo>
                      <a:lnTo>
                        <a:pt x="0" y="64986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4374" name="TextBox 136"/>
            <p:cNvSpPr txBox="1">
              <a:spLocks noChangeArrowheads="1"/>
            </p:cNvSpPr>
            <p:nvPr/>
          </p:nvSpPr>
          <p:spPr bwMode="auto">
            <a:xfrm>
              <a:off x="4559982" y="2148427"/>
              <a:ext cx="36004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solidFill>
                    <a:srgbClr val="E46C0A"/>
                  </a:solidFill>
                  <a:latin typeface="Adobe Myungjo Std M" panose="02020600000000000000" pitchFamily="18" charset="-128"/>
                  <a:ea typeface="Adobe Myungjo Std M" panose="02020600000000000000" pitchFamily="18" charset="-128"/>
                </a:rPr>
                <a:t>3</a:t>
              </a:r>
              <a:endParaRPr lang="zh-CN" altLang="en-US" sz="4000" b="1">
                <a:solidFill>
                  <a:srgbClr val="E46C0A"/>
                </a:solidFill>
                <a:latin typeface="Adobe Myungjo Std M" panose="02020600000000000000" pitchFamily="18" charset="-128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6359525" y="1779588"/>
            <a:ext cx="1531938" cy="1638300"/>
            <a:chOff x="6360182" y="1779662"/>
            <a:chExt cx="1531218" cy="1637636"/>
          </a:xfrm>
        </p:grpSpPr>
        <p:grpSp>
          <p:nvGrpSpPr>
            <p:cNvPr id="14359" name="组合 121"/>
            <p:cNvGrpSpPr/>
            <p:nvPr/>
          </p:nvGrpSpPr>
          <p:grpSpPr bwMode="auto">
            <a:xfrm>
              <a:off x="6372200" y="1779662"/>
              <a:ext cx="1519200" cy="1637636"/>
              <a:chOff x="827584" y="1798210"/>
              <a:chExt cx="1519200" cy="1637636"/>
            </a:xfrm>
          </p:grpSpPr>
          <p:sp>
            <p:nvSpPr>
              <p:cNvPr id="123" name="椭圆 66"/>
              <p:cNvSpPr/>
              <p:nvPr/>
            </p:nvSpPr>
            <p:spPr bwMode="auto">
              <a:xfrm>
                <a:off x="926638" y="1891834"/>
                <a:ext cx="1275750" cy="844208"/>
              </a:xfrm>
              <a:custGeom>
                <a:avLst/>
                <a:gdLst/>
                <a:ahLst/>
                <a:cxnLst/>
                <a:rect l="l" t="t" r="r" b="b"/>
                <a:pathLst>
                  <a:path w="1276350" h="844302">
                    <a:moveTo>
                      <a:pt x="638175" y="0"/>
                    </a:moveTo>
                    <a:cubicBezTo>
                      <a:pt x="990629" y="0"/>
                      <a:pt x="1276350" y="285721"/>
                      <a:pt x="1276350" y="638175"/>
                    </a:cubicBezTo>
                    <a:cubicBezTo>
                      <a:pt x="1276350" y="710648"/>
                      <a:pt x="1264270" y="780298"/>
                      <a:pt x="1239323" y="844302"/>
                    </a:cubicBezTo>
                    <a:lnTo>
                      <a:pt x="37027" y="844302"/>
                    </a:lnTo>
                    <a:cubicBezTo>
                      <a:pt x="12080" y="780298"/>
                      <a:pt x="0" y="710648"/>
                      <a:pt x="0" y="638175"/>
                    </a:cubicBezTo>
                    <a:cubicBezTo>
                      <a:pt x="0" y="285721"/>
                      <a:pt x="285721" y="0"/>
                      <a:pt x="638175" y="0"/>
                    </a:cubicBezTo>
                    <a:close/>
                  </a:path>
                </a:pathLst>
              </a:cu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 bwMode="auto">
              <a:xfrm>
                <a:off x="1121810" y="2412323"/>
                <a:ext cx="1082166" cy="307850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>
                  <a:defRPr sz="1600" b="1" spc="3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0" spc="2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添加</a:t>
                </a:r>
                <a:r>
                  <a:rPr lang="zh-CN" altLang="en-US" sz="1400" b="0" spc="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标题</a:t>
                </a:r>
                <a:endParaRPr lang="zh-CN" altLang="en-US" sz="1400" b="0" spc="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grpSp>
            <p:nvGrpSpPr>
              <p:cNvPr id="14363" name="组合 124"/>
              <p:cNvGrpSpPr/>
              <p:nvPr/>
            </p:nvGrpSpPr>
            <p:grpSpPr bwMode="auto">
              <a:xfrm>
                <a:off x="848090" y="2751167"/>
                <a:ext cx="1498694" cy="276999"/>
                <a:chOff x="3922710" y="1923678"/>
                <a:chExt cx="1498694" cy="276999"/>
              </a:xfrm>
            </p:grpSpPr>
            <p:sp>
              <p:nvSpPr>
                <p:cNvPr id="14371" name="TextBox 132"/>
                <p:cNvSpPr txBox="1">
                  <a:spLocks noChangeArrowheads="1"/>
                </p:cNvSpPr>
                <p:nvPr/>
              </p:nvSpPr>
              <p:spPr bwMode="auto">
                <a:xfrm>
                  <a:off x="4005632" y="1923678"/>
                  <a:ext cx="141577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</a:t>
                  </a:r>
                  <a:endPara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4" name="等腰三角形 41"/>
                <p:cNvSpPr/>
                <p:nvPr/>
              </p:nvSpPr>
              <p:spPr>
                <a:xfrm flipV="1">
                  <a:off x="3925094" y="2027568"/>
                  <a:ext cx="142808" cy="69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136994">
                      <a:moveTo>
                        <a:pt x="124864" y="136994"/>
                      </a:moveTo>
                      <a:lnTo>
                        <a:pt x="237552" y="72008"/>
                      </a:lnTo>
                      <a:lnTo>
                        <a:pt x="288032" y="72008"/>
                      </a:lnTo>
                      <a:lnTo>
                        <a:pt x="163168" y="0"/>
                      </a:lnTo>
                      <a:lnTo>
                        <a:pt x="50480" y="64986"/>
                      </a:lnTo>
                      <a:lnTo>
                        <a:pt x="0" y="64986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26" name="椭圆 66"/>
              <p:cNvSpPr/>
              <p:nvPr/>
            </p:nvSpPr>
            <p:spPr bwMode="auto">
              <a:xfrm>
                <a:off x="850474" y="1798210"/>
                <a:ext cx="1415385" cy="937832"/>
              </a:xfrm>
              <a:custGeom>
                <a:avLst/>
                <a:gdLst/>
                <a:ahLst/>
                <a:cxnLst/>
                <a:rect l="l" t="t" r="r" b="b"/>
                <a:pathLst>
                  <a:path w="1276350" h="844302">
                    <a:moveTo>
                      <a:pt x="638175" y="0"/>
                    </a:moveTo>
                    <a:cubicBezTo>
                      <a:pt x="990629" y="0"/>
                      <a:pt x="1276350" y="285721"/>
                      <a:pt x="1276350" y="638175"/>
                    </a:cubicBezTo>
                    <a:cubicBezTo>
                      <a:pt x="1276350" y="710648"/>
                      <a:pt x="1264270" y="780298"/>
                      <a:pt x="1239323" y="844302"/>
                    </a:cubicBezTo>
                    <a:lnTo>
                      <a:pt x="37027" y="844302"/>
                    </a:lnTo>
                    <a:cubicBezTo>
                      <a:pt x="12080" y="780298"/>
                      <a:pt x="0" y="710648"/>
                      <a:pt x="0" y="638175"/>
                    </a:cubicBezTo>
                    <a:cubicBezTo>
                      <a:pt x="0" y="285721"/>
                      <a:pt x="285721" y="0"/>
                      <a:pt x="638175" y="0"/>
                    </a:cubicBezTo>
                    <a:close/>
                  </a:path>
                </a:pathLst>
              </a:custGeom>
              <a:noFill/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65" name="组合 126"/>
              <p:cNvGrpSpPr/>
              <p:nvPr/>
            </p:nvGrpSpPr>
            <p:grpSpPr bwMode="auto">
              <a:xfrm>
                <a:off x="836204" y="2961873"/>
                <a:ext cx="1498694" cy="276999"/>
                <a:chOff x="3922710" y="1923678"/>
                <a:chExt cx="1498694" cy="276999"/>
              </a:xfrm>
            </p:grpSpPr>
            <p:sp>
              <p:nvSpPr>
                <p:cNvPr id="14369" name="TextBox 130"/>
                <p:cNvSpPr txBox="1">
                  <a:spLocks noChangeArrowheads="1"/>
                </p:cNvSpPr>
                <p:nvPr/>
              </p:nvSpPr>
              <p:spPr bwMode="auto">
                <a:xfrm>
                  <a:off x="4005632" y="1923678"/>
                  <a:ext cx="141577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</a:t>
                  </a:r>
                  <a:endPara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2" name="等腰三角形 41"/>
                <p:cNvSpPr/>
                <p:nvPr/>
              </p:nvSpPr>
              <p:spPr>
                <a:xfrm flipV="1">
                  <a:off x="3922700" y="2027913"/>
                  <a:ext cx="144394" cy="68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136994">
                      <a:moveTo>
                        <a:pt x="124864" y="136994"/>
                      </a:moveTo>
                      <a:lnTo>
                        <a:pt x="237552" y="72008"/>
                      </a:lnTo>
                      <a:lnTo>
                        <a:pt x="288032" y="72008"/>
                      </a:lnTo>
                      <a:lnTo>
                        <a:pt x="163168" y="0"/>
                      </a:lnTo>
                      <a:lnTo>
                        <a:pt x="50480" y="64986"/>
                      </a:lnTo>
                      <a:lnTo>
                        <a:pt x="0" y="64986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366" name="组合 127"/>
              <p:cNvGrpSpPr/>
              <p:nvPr/>
            </p:nvGrpSpPr>
            <p:grpSpPr bwMode="auto">
              <a:xfrm>
                <a:off x="827584" y="3158847"/>
                <a:ext cx="1498694" cy="276999"/>
                <a:chOff x="3922710" y="1923678"/>
                <a:chExt cx="1498694" cy="276999"/>
              </a:xfrm>
            </p:grpSpPr>
            <p:sp>
              <p:nvSpPr>
                <p:cNvPr id="14367" name="TextBox 128"/>
                <p:cNvSpPr txBox="1">
                  <a:spLocks noChangeArrowheads="1"/>
                </p:cNvSpPr>
                <p:nvPr/>
              </p:nvSpPr>
              <p:spPr bwMode="auto">
                <a:xfrm>
                  <a:off x="4005632" y="1923678"/>
                  <a:ext cx="141577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</a:t>
                  </a:r>
                  <a:endPara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0" name="等腰三角形 41"/>
                <p:cNvSpPr/>
                <p:nvPr/>
              </p:nvSpPr>
              <p:spPr>
                <a:xfrm flipV="1">
                  <a:off x="3923386" y="2027709"/>
                  <a:ext cx="144395" cy="68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136994">
                      <a:moveTo>
                        <a:pt x="124864" y="136994"/>
                      </a:moveTo>
                      <a:lnTo>
                        <a:pt x="237552" y="72008"/>
                      </a:lnTo>
                      <a:lnTo>
                        <a:pt x="288032" y="72008"/>
                      </a:lnTo>
                      <a:lnTo>
                        <a:pt x="163168" y="0"/>
                      </a:lnTo>
                      <a:lnTo>
                        <a:pt x="50480" y="64986"/>
                      </a:lnTo>
                      <a:lnTo>
                        <a:pt x="0" y="64986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4360" name="TextBox 137"/>
            <p:cNvSpPr txBox="1">
              <a:spLocks noChangeArrowheads="1"/>
            </p:cNvSpPr>
            <p:nvPr/>
          </p:nvSpPr>
          <p:spPr bwMode="auto">
            <a:xfrm>
              <a:off x="6360182" y="2154556"/>
              <a:ext cx="36004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solidFill>
                    <a:srgbClr val="E46C0A"/>
                  </a:solidFill>
                  <a:latin typeface="Adobe Myungjo Std M" panose="02020600000000000000" pitchFamily="18" charset="-128"/>
                  <a:ea typeface="Adobe Myungjo Std M" panose="02020600000000000000" pitchFamily="18" charset="-128"/>
                </a:rPr>
                <a:t>4</a:t>
              </a:r>
              <a:endParaRPr lang="zh-CN" altLang="en-US" sz="4000" b="1">
                <a:solidFill>
                  <a:srgbClr val="E46C0A"/>
                </a:solidFill>
                <a:latin typeface="Adobe Myungjo Std M" panose="02020600000000000000" pitchFamily="18" charset="-128"/>
              </a:endParaRPr>
            </a:p>
          </p:txBody>
        </p:sp>
      </p:grpSp>
      <p:grpSp>
        <p:nvGrpSpPr>
          <p:cNvPr id="65" name="组合 64"/>
          <p:cNvGrpSpPr/>
          <p:nvPr/>
        </p:nvGrpSpPr>
        <p:grpSpPr bwMode="auto">
          <a:xfrm rot="16200000" flipH="1">
            <a:off x="778669" y="-816769"/>
            <a:ext cx="1601788" cy="3159125"/>
            <a:chOff x="-16575" y="-23364"/>
            <a:chExt cx="2485445" cy="4899370"/>
          </a:xfrm>
        </p:grpSpPr>
        <p:grpSp>
          <p:nvGrpSpPr>
            <p:cNvPr id="14349" name="组合 65"/>
            <p:cNvGrpSpPr/>
            <p:nvPr/>
          </p:nvGrpSpPr>
          <p:grpSpPr bwMode="auto">
            <a:xfrm>
              <a:off x="41707" y="1508715"/>
              <a:ext cx="2146274" cy="2968811"/>
              <a:chOff x="41707" y="1508715"/>
              <a:chExt cx="2146274" cy="2968811"/>
            </a:xfrm>
          </p:grpSpPr>
          <p:sp>
            <p:nvSpPr>
              <p:cNvPr id="82" name="等腰三角形 81"/>
              <p:cNvSpPr/>
              <p:nvPr/>
            </p:nvSpPr>
            <p:spPr>
              <a:xfrm rot="5400000" flipH="1">
                <a:off x="-369282" y="1919822"/>
                <a:ext cx="2969166" cy="2145514"/>
              </a:xfrm>
              <a:prstGeom prst="triangle">
                <a:avLst>
                  <a:gd name="adj" fmla="val 48717"/>
                </a:avLst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等腰三角形 48"/>
              <p:cNvSpPr/>
              <p:nvPr/>
            </p:nvSpPr>
            <p:spPr>
              <a:xfrm rot="5400000" flipH="1">
                <a:off x="976366" y="3442926"/>
                <a:ext cx="920786" cy="763615"/>
              </a:xfrm>
              <a:custGeom>
                <a:avLst/>
                <a:gdLst>
                  <a:gd name="connsiteX0" fmla="*/ 0 w 883721"/>
                  <a:gd name="connsiteY0" fmla="*/ 638877 h 638877"/>
                  <a:gd name="connsiteX1" fmla="*/ 441861 w 883721"/>
                  <a:gd name="connsiteY1" fmla="*/ 0 h 638877"/>
                  <a:gd name="connsiteX2" fmla="*/ 883721 w 883721"/>
                  <a:gd name="connsiteY2" fmla="*/ 638877 h 638877"/>
                  <a:gd name="connsiteX3" fmla="*/ 0 w 883721"/>
                  <a:gd name="connsiteY3" fmla="*/ 638877 h 638877"/>
                  <a:gd name="connsiteX0-1" fmla="*/ 0 w 883721"/>
                  <a:gd name="connsiteY0-2" fmla="*/ 857952 h 857952"/>
                  <a:gd name="connsiteX1-3" fmla="*/ 441861 w 883721"/>
                  <a:gd name="connsiteY1-4" fmla="*/ 0 h 857952"/>
                  <a:gd name="connsiteX2-5" fmla="*/ 883721 w 883721"/>
                  <a:gd name="connsiteY2-6" fmla="*/ 857952 h 857952"/>
                  <a:gd name="connsiteX3-7" fmla="*/ 0 w 883721"/>
                  <a:gd name="connsiteY3-8" fmla="*/ 857952 h 857952"/>
                  <a:gd name="connsiteX0-9" fmla="*/ 0 w 1131372"/>
                  <a:gd name="connsiteY0-10" fmla="*/ 838902 h 857952"/>
                  <a:gd name="connsiteX1-11" fmla="*/ 689512 w 1131372"/>
                  <a:gd name="connsiteY1-12" fmla="*/ 0 h 857952"/>
                  <a:gd name="connsiteX2-13" fmla="*/ 1131372 w 1131372"/>
                  <a:gd name="connsiteY2-14" fmla="*/ 857952 h 857952"/>
                  <a:gd name="connsiteX3-15" fmla="*/ 0 w 1131372"/>
                  <a:gd name="connsiteY3-16" fmla="*/ 838902 h 857952"/>
                  <a:gd name="connsiteX0-17" fmla="*/ 0 w 1131372"/>
                  <a:gd name="connsiteY0-18" fmla="*/ 838902 h 940502"/>
                  <a:gd name="connsiteX1-19" fmla="*/ 689512 w 1131372"/>
                  <a:gd name="connsiteY1-20" fmla="*/ 0 h 940502"/>
                  <a:gd name="connsiteX2-21" fmla="*/ 1131372 w 1131372"/>
                  <a:gd name="connsiteY2-22" fmla="*/ 940502 h 940502"/>
                  <a:gd name="connsiteX3-23" fmla="*/ 0 w 1131372"/>
                  <a:gd name="connsiteY3-24" fmla="*/ 838902 h 94050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131372" h="940502">
                    <a:moveTo>
                      <a:pt x="0" y="838902"/>
                    </a:moveTo>
                    <a:lnTo>
                      <a:pt x="689512" y="0"/>
                    </a:lnTo>
                    <a:lnTo>
                      <a:pt x="1131372" y="940502"/>
                    </a:lnTo>
                    <a:lnTo>
                      <a:pt x="0" y="838902"/>
                    </a:lnTo>
                    <a:close/>
                  </a:path>
                </a:pathLst>
              </a:cu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350" name="组合 67"/>
            <p:cNvGrpSpPr/>
            <p:nvPr/>
          </p:nvGrpSpPr>
          <p:grpSpPr bwMode="auto">
            <a:xfrm>
              <a:off x="-16575" y="-23364"/>
              <a:ext cx="2485445" cy="4899370"/>
              <a:chOff x="-16575" y="-23364"/>
              <a:chExt cx="2485445" cy="4899370"/>
            </a:xfrm>
          </p:grpSpPr>
          <p:cxnSp>
            <p:nvCxnSpPr>
              <p:cNvPr id="69" name="直接连接符 68"/>
              <p:cNvCxnSpPr/>
              <p:nvPr/>
            </p:nvCxnSpPr>
            <p:spPr>
              <a:xfrm rot="16200000" flipH="1">
                <a:off x="453484" y="1051051"/>
                <a:ext cx="3094728" cy="94589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16200000" flipH="1" flipV="1">
                <a:off x="1879043" y="2961622"/>
                <a:ext cx="485012" cy="70449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1771763" y="3568687"/>
                <a:ext cx="214306" cy="11078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16200000" flipH="1" flipV="1">
                <a:off x="1130287" y="3613993"/>
                <a:ext cx="795225" cy="926191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H="1" flipV="1">
                <a:off x="1037708" y="4080781"/>
                <a:ext cx="24633" cy="39391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flipH="1">
                <a:off x="-11648" y="4073395"/>
                <a:ext cx="1049355" cy="80261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组合 78"/>
          <p:cNvGrpSpPr/>
          <p:nvPr/>
        </p:nvGrpSpPr>
        <p:grpSpPr bwMode="auto">
          <a:xfrm rot="2332806">
            <a:off x="2433638" y="847725"/>
            <a:ext cx="80962" cy="71438"/>
            <a:chOff x="4357920" y="907502"/>
            <a:chExt cx="81912" cy="72008"/>
          </a:xfrm>
        </p:grpSpPr>
        <p:sp>
          <p:nvSpPr>
            <p:cNvPr id="80" name="燕尾形 79"/>
            <p:cNvSpPr/>
            <p:nvPr/>
          </p:nvSpPr>
          <p:spPr>
            <a:xfrm>
              <a:off x="4354188" y="906838"/>
              <a:ext cx="44972" cy="72007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燕尾形 80"/>
            <p:cNvSpPr/>
            <p:nvPr/>
          </p:nvSpPr>
          <p:spPr>
            <a:xfrm>
              <a:off x="4392059" y="905193"/>
              <a:ext cx="44972" cy="72007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-119063" y="-307975"/>
            <a:ext cx="2786063" cy="1446213"/>
            <a:chOff x="-119639" y="-308570"/>
            <a:chExt cx="2787345" cy="1446550"/>
          </a:xfrm>
        </p:grpSpPr>
        <p:sp>
          <p:nvSpPr>
            <p:cNvPr id="78" name="TextBox 77"/>
            <p:cNvSpPr txBox="1"/>
            <p:nvPr/>
          </p:nvSpPr>
          <p:spPr>
            <a:xfrm>
              <a:off x="1047711" y="515535"/>
              <a:ext cx="1619995" cy="4001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2000" b="1" spc="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工作</a:t>
              </a:r>
              <a:r>
                <a:rPr lang="zh-CN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重点</a:t>
              </a:r>
              <a:endPara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-119639" y="-308570"/>
              <a:ext cx="1859818" cy="14465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2000" b="1" spc="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8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4</a:t>
              </a:r>
              <a:r>
                <a:rPr lang="zh-CN" altLang="en-US" sz="28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项</a:t>
              </a:r>
              <a:endParaRPr lang="zh-CN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674971" y="47404"/>
            <a:ext cx="5561325" cy="5052246"/>
            <a:chOff x="1674970" y="-222376"/>
            <a:chExt cx="6000921" cy="5451601"/>
          </a:xfrm>
          <a:solidFill>
            <a:schemeClr val="bg1">
              <a:alpha val="25000"/>
            </a:schemeClr>
          </a:solidFill>
        </p:grpSpPr>
        <p:grpSp>
          <p:nvGrpSpPr>
            <p:cNvPr id="19" name="组合 18"/>
            <p:cNvGrpSpPr/>
            <p:nvPr/>
          </p:nvGrpSpPr>
          <p:grpSpPr>
            <a:xfrm>
              <a:off x="1674970" y="-222376"/>
              <a:ext cx="6000921" cy="5451601"/>
              <a:chOff x="7143751" y="-1408113"/>
              <a:chExt cx="3433762" cy="3119438"/>
            </a:xfrm>
            <a:grpFill/>
          </p:grpSpPr>
          <p:sp>
            <p:nvSpPr>
              <p:cNvPr id="13" name="Freeform 8"/>
              <p:cNvSpPr/>
              <p:nvPr/>
            </p:nvSpPr>
            <p:spPr bwMode="auto">
              <a:xfrm>
                <a:off x="7800975" y="-1408113"/>
                <a:ext cx="227012" cy="655638"/>
              </a:xfrm>
              <a:custGeom>
                <a:avLst/>
                <a:gdLst>
                  <a:gd name="T0" fmla="*/ 0 w 11"/>
                  <a:gd name="T1" fmla="*/ 26 h 32"/>
                  <a:gd name="T2" fmla="*/ 0 w 11"/>
                  <a:gd name="T3" fmla="*/ 5 h 32"/>
                  <a:gd name="T4" fmla="*/ 5 w 11"/>
                  <a:gd name="T5" fmla="*/ 0 h 32"/>
                  <a:gd name="T6" fmla="*/ 5 w 11"/>
                  <a:gd name="T7" fmla="*/ 0 h 32"/>
                  <a:gd name="T8" fmla="*/ 11 w 11"/>
                  <a:gd name="T9" fmla="*/ 5 h 32"/>
                  <a:gd name="T10" fmla="*/ 11 w 11"/>
                  <a:gd name="T11" fmla="*/ 5 h 32"/>
                  <a:gd name="T12" fmla="*/ 11 w 11"/>
                  <a:gd name="T13" fmla="*/ 26 h 32"/>
                  <a:gd name="T14" fmla="*/ 5 w 11"/>
                  <a:gd name="T15" fmla="*/ 32 h 32"/>
                  <a:gd name="T16" fmla="*/ 5 w 11"/>
                  <a:gd name="T17" fmla="*/ 32 h 32"/>
                  <a:gd name="T18" fmla="*/ 0 w 11"/>
                  <a:gd name="T19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32">
                    <a:moveTo>
                      <a:pt x="0" y="26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11" y="2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9"/>
                      <a:pt x="8" y="32"/>
                      <a:pt x="5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2" y="32"/>
                      <a:pt x="0" y="29"/>
                      <a:pt x="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Freeform 9"/>
              <p:cNvSpPr/>
              <p:nvPr/>
            </p:nvSpPr>
            <p:spPr bwMode="auto">
              <a:xfrm>
                <a:off x="8726488" y="-1408113"/>
                <a:ext cx="227012" cy="655638"/>
              </a:xfrm>
              <a:custGeom>
                <a:avLst/>
                <a:gdLst>
                  <a:gd name="T0" fmla="*/ 0 w 11"/>
                  <a:gd name="T1" fmla="*/ 26 h 32"/>
                  <a:gd name="T2" fmla="*/ 0 w 11"/>
                  <a:gd name="T3" fmla="*/ 5 h 32"/>
                  <a:gd name="T4" fmla="*/ 6 w 11"/>
                  <a:gd name="T5" fmla="*/ 0 h 32"/>
                  <a:gd name="T6" fmla="*/ 6 w 11"/>
                  <a:gd name="T7" fmla="*/ 0 h 32"/>
                  <a:gd name="T8" fmla="*/ 11 w 11"/>
                  <a:gd name="T9" fmla="*/ 5 h 32"/>
                  <a:gd name="T10" fmla="*/ 11 w 11"/>
                  <a:gd name="T11" fmla="*/ 5 h 32"/>
                  <a:gd name="T12" fmla="*/ 11 w 11"/>
                  <a:gd name="T13" fmla="*/ 26 h 32"/>
                  <a:gd name="T14" fmla="*/ 6 w 11"/>
                  <a:gd name="T15" fmla="*/ 32 h 32"/>
                  <a:gd name="T16" fmla="*/ 6 w 11"/>
                  <a:gd name="T17" fmla="*/ 32 h 32"/>
                  <a:gd name="T18" fmla="*/ 0 w 11"/>
                  <a:gd name="T19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32">
                    <a:moveTo>
                      <a:pt x="0" y="26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9" y="0"/>
                      <a:pt x="11" y="2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9"/>
                      <a:pt x="9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3" y="32"/>
                      <a:pt x="0" y="29"/>
                      <a:pt x="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Freeform 10"/>
              <p:cNvSpPr/>
              <p:nvPr/>
            </p:nvSpPr>
            <p:spPr bwMode="auto">
              <a:xfrm>
                <a:off x="9652000" y="-1408113"/>
                <a:ext cx="246062" cy="655638"/>
              </a:xfrm>
              <a:custGeom>
                <a:avLst/>
                <a:gdLst>
                  <a:gd name="T0" fmla="*/ 0 w 12"/>
                  <a:gd name="T1" fmla="*/ 26 h 32"/>
                  <a:gd name="T2" fmla="*/ 0 w 12"/>
                  <a:gd name="T3" fmla="*/ 5 h 32"/>
                  <a:gd name="T4" fmla="*/ 6 w 12"/>
                  <a:gd name="T5" fmla="*/ 0 h 32"/>
                  <a:gd name="T6" fmla="*/ 6 w 12"/>
                  <a:gd name="T7" fmla="*/ 0 h 32"/>
                  <a:gd name="T8" fmla="*/ 12 w 12"/>
                  <a:gd name="T9" fmla="*/ 5 h 32"/>
                  <a:gd name="T10" fmla="*/ 12 w 12"/>
                  <a:gd name="T11" fmla="*/ 5 h 32"/>
                  <a:gd name="T12" fmla="*/ 12 w 12"/>
                  <a:gd name="T13" fmla="*/ 26 h 32"/>
                  <a:gd name="T14" fmla="*/ 6 w 12"/>
                  <a:gd name="T15" fmla="*/ 32 h 32"/>
                  <a:gd name="T16" fmla="*/ 6 w 12"/>
                  <a:gd name="T17" fmla="*/ 32 h 32"/>
                  <a:gd name="T18" fmla="*/ 0 w 12"/>
                  <a:gd name="T19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32">
                    <a:moveTo>
                      <a:pt x="0" y="26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9" y="0"/>
                      <a:pt x="12" y="2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9"/>
                      <a:pt x="9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3" y="32"/>
                      <a:pt x="0" y="29"/>
                      <a:pt x="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Freeform 11"/>
              <p:cNvSpPr>
                <a:spLocks noEditPoints="1"/>
              </p:cNvSpPr>
              <p:nvPr/>
            </p:nvSpPr>
            <p:spPr bwMode="auto">
              <a:xfrm>
                <a:off x="7143751" y="-1100138"/>
                <a:ext cx="3433762" cy="2811463"/>
              </a:xfrm>
              <a:custGeom>
                <a:avLst/>
                <a:gdLst>
                  <a:gd name="T0" fmla="*/ 153 w 167"/>
                  <a:gd name="T1" fmla="*/ 0 h 137"/>
                  <a:gd name="T2" fmla="*/ 143 w 167"/>
                  <a:gd name="T3" fmla="*/ 0 h 137"/>
                  <a:gd name="T4" fmla="*/ 143 w 167"/>
                  <a:gd name="T5" fmla="*/ 11 h 137"/>
                  <a:gd name="T6" fmla="*/ 128 w 167"/>
                  <a:gd name="T7" fmla="*/ 26 h 137"/>
                  <a:gd name="T8" fmla="*/ 113 w 167"/>
                  <a:gd name="T9" fmla="*/ 11 h 137"/>
                  <a:gd name="T10" fmla="*/ 113 w 167"/>
                  <a:gd name="T11" fmla="*/ 0 h 137"/>
                  <a:gd name="T12" fmla="*/ 98 w 167"/>
                  <a:gd name="T13" fmla="*/ 0 h 137"/>
                  <a:gd name="T14" fmla="*/ 98 w 167"/>
                  <a:gd name="T15" fmla="*/ 11 h 137"/>
                  <a:gd name="T16" fmla="*/ 83 w 167"/>
                  <a:gd name="T17" fmla="*/ 26 h 137"/>
                  <a:gd name="T18" fmla="*/ 68 w 167"/>
                  <a:gd name="T19" fmla="*/ 11 h 137"/>
                  <a:gd name="T20" fmla="*/ 68 w 167"/>
                  <a:gd name="T21" fmla="*/ 0 h 137"/>
                  <a:gd name="T22" fmla="*/ 52 w 167"/>
                  <a:gd name="T23" fmla="*/ 0 h 137"/>
                  <a:gd name="T24" fmla="*/ 52 w 167"/>
                  <a:gd name="T25" fmla="*/ 11 h 137"/>
                  <a:gd name="T26" fmla="*/ 37 w 167"/>
                  <a:gd name="T27" fmla="*/ 26 h 137"/>
                  <a:gd name="T28" fmla="*/ 22 w 167"/>
                  <a:gd name="T29" fmla="*/ 11 h 137"/>
                  <a:gd name="T30" fmla="*/ 22 w 167"/>
                  <a:gd name="T31" fmla="*/ 0 h 137"/>
                  <a:gd name="T32" fmla="*/ 15 w 167"/>
                  <a:gd name="T33" fmla="*/ 0 h 137"/>
                  <a:gd name="T34" fmla="*/ 0 w 167"/>
                  <a:gd name="T35" fmla="*/ 15 h 137"/>
                  <a:gd name="T36" fmla="*/ 0 w 167"/>
                  <a:gd name="T37" fmla="*/ 123 h 137"/>
                  <a:gd name="T38" fmla="*/ 15 w 167"/>
                  <a:gd name="T39" fmla="*/ 137 h 137"/>
                  <a:gd name="T40" fmla="*/ 153 w 167"/>
                  <a:gd name="T41" fmla="*/ 137 h 137"/>
                  <a:gd name="T42" fmla="*/ 167 w 167"/>
                  <a:gd name="T43" fmla="*/ 123 h 137"/>
                  <a:gd name="T44" fmla="*/ 167 w 167"/>
                  <a:gd name="T45" fmla="*/ 15 h 137"/>
                  <a:gd name="T46" fmla="*/ 153 w 167"/>
                  <a:gd name="T47" fmla="*/ 0 h 137"/>
                  <a:gd name="T48" fmla="*/ 152 w 167"/>
                  <a:gd name="T49" fmla="*/ 118 h 137"/>
                  <a:gd name="T50" fmla="*/ 148 w 167"/>
                  <a:gd name="T51" fmla="*/ 122 h 137"/>
                  <a:gd name="T52" fmla="*/ 20 w 167"/>
                  <a:gd name="T53" fmla="*/ 122 h 137"/>
                  <a:gd name="T54" fmla="*/ 16 w 167"/>
                  <a:gd name="T55" fmla="*/ 118 h 137"/>
                  <a:gd name="T56" fmla="*/ 16 w 167"/>
                  <a:gd name="T57" fmla="*/ 43 h 137"/>
                  <a:gd name="T58" fmla="*/ 152 w 167"/>
                  <a:gd name="T59" fmla="*/ 43 h 137"/>
                  <a:gd name="T60" fmla="*/ 152 w 167"/>
                  <a:gd name="T61" fmla="*/ 118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7" h="137">
                    <a:moveTo>
                      <a:pt x="153" y="0"/>
                    </a:move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11"/>
                      <a:pt x="143" y="11"/>
                      <a:pt x="143" y="11"/>
                    </a:cubicBezTo>
                    <a:cubicBezTo>
                      <a:pt x="143" y="20"/>
                      <a:pt x="136" y="26"/>
                      <a:pt x="128" y="26"/>
                    </a:cubicBezTo>
                    <a:cubicBezTo>
                      <a:pt x="120" y="26"/>
                      <a:pt x="113" y="20"/>
                      <a:pt x="113" y="11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98" y="20"/>
                      <a:pt x="91" y="26"/>
                      <a:pt x="83" y="26"/>
                    </a:cubicBezTo>
                    <a:cubicBezTo>
                      <a:pt x="74" y="26"/>
                      <a:pt x="68" y="20"/>
                      <a:pt x="68" y="11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2" y="20"/>
                      <a:pt x="46" y="26"/>
                      <a:pt x="37" y="26"/>
                    </a:cubicBezTo>
                    <a:cubicBezTo>
                      <a:pt x="29" y="26"/>
                      <a:pt x="22" y="20"/>
                      <a:pt x="22" y="1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31"/>
                      <a:pt x="7" y="137"/>
                      <a:pt x="15" y="137"/>
                    </a:cubicBezTo>
                    <a:cubicBezTo>
                      <a:pt x="153" y="137"/>
                      <a:pt x="153" y="137"/>
                      <a:pt x="153" y="137"/>
                    </a:cubicBezTo>
                    <a:cubicBezTo>
                      <a:pt x="161" y="137"/>
                      <a:pt x="167" y="131"/>
                      <a:pt x="167" y="123"/>
                    </a:cubicBezTo>
                    <a:cubicBezTo>
                      <a:pt x="167" y="15"/>
                      <a:pt x="167" y="15"/>
                      <a:pt x="167" y="15"/>
                    </a:cubicBezTo>
                    <a:cubicBezTo>
                      <a:pt x="167" y="7"/>
                      <a:pt x="161" y="0"/>
                      <a:pt x="153" y="0"/>
                    </a:cubicBezTo>
                    <a:close/>
                    <a:moveTo>
                      <a:pt x="152" y="118"/>
                    </a:moveTo>
                    <a:cubicBezTo>
                      <a:pt x="152" y="120"/>
                      <a:pt x="150" y="122"/>
                      <a:pt x="148" y="122"/>
                    </a:cubicBezTo>
                    <a:cubicBezTo>
                      <a:pt x="20" y="122"/>
                      <a:pt x="20" y="122"/>
                      <a:pt x="20" y="122"/>
                    </a:cubicBezTo>
                    <a:cubicBezTo>
                      <a:pt x="18" y="122"/>
                      <a:pt x="16" y="120"/>
                      <a:pt x="16" y="118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52" y="43"/>
                      <a:pt x="152" y="43"/>
                      <a:pt x="152" y="43"/>
                    </a:cubicBezTo>
                    <a:lnTo>
                      <a:pt x="152" y="1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2699792" y="2236344"/>
              <a:ext cx="4032448" cy="3097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699792" y="2804197"/>
              <a:ext cx="4032448" cy="3097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699792" y="3372050"/>
              <a:ext cx="4032448" cy="3097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699792" y="3939902"/>
              <a:ext cx="2664296" cy="3097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4129088" y="2274888"/>
            <a:ext cx="3422650" cy="701675"/>
            <a:chOff x="4129852" y="2275007"/>
            <a:chExt cx="3422034" cy="701025"/>
          </a:xfrm>
        </p:grpSpPr>
        <p:grpSp>
          <p:nvGrpSpPr>
            <p:cNvPr id="33" name="组合 32"/>
            <p:cNvGrpSpPr/>
            <p:nvPr/>
          </p:nvGrpSpPr>
          <p:grpSpPr>
            <a:xfrm>
              <a:off x="4129852" y="2343045"/>
              <a:ext cx="434044" cy="394311"/>
              <a:chOff x="1674970" y="-222376"/>
              <a:chExt cx="6000921" cy="5451601"/>
            </a:xfrm>
            <a:solidFill>
              <a:schemeClr val="bg1"/>
            </a:solidFill>
          </p:grpSpPr>
          <p:grpSp>
            <p:nvGrpSpPr>
              <p:cNvPr id="34" name="组合 33"/>
              <p:cNvGrpSpPr/>
              <p:nvPr/>
            </p:nvGrpSpPr>
            <p:grpSpPr>
              <a:xfrm>
                <a:off x="1674970" y="-222376"/>
                <a:ext cx="6000921" cy="5451601"/>
                <a:chOff x="7143751" y="-1408113"/>
                <a:chExt cx="3433762" cy="3119438"/>
              </a:xfrm>
              <a:grpFill/>
            </p:grpSpPr>
            <p:sp>
              <p:nvSpPr>
                <p:cNvPr id="39" name="Freeform 8"/>
                <p:cNvSpPr/>
                <p:nvPr/>
              </p:nvSpPr>
              <p:spPr bwMode="auto">
                <a:xfrm>
                  <a:off x="7800975" y="-1408113"/>
                  <a:ext cx="227012" cy="655638"/>
                </a:xfrm>
                <a:custGeom>
                  <a:avLst/>
                  <a:gdLst>
                    <a:gd name="T0" fmla="*/ 0 w 11"/>
                    <a:gd name="T1" fmla="*/ 26 h 32"/>
                    <a:gd name="T2" fmla="*/ 0 w 11"/>
                    <a:gd name="T3" fmla="*/ 5 h 32"/>
                    <a:gd name="T4" fmla="*/ 5 w 11"/>
                    <a:gd name="T5" fmla="*/ 0 h 32"/>
                    <a:gd name="T6" fmla="*/ 5 w 11"/>
                    <a:gd name="T7" fmla="*/ 0 h 32"/>
                    <a:gd name="T8" fmla="*/ 11 w 11"/>
                    <a:gd name="T9" fmla="*/ 5 h 32"/>
                    <a:gd name="T10" fmla="*/ 11 w 11"/>
                    <a:gd name="T11" fmla="*/ 5 h 32"/>
                    <a:gd name="T12" fmla="*/ 11 w 11"/>
                    <a:gd name="T13" fmla="*/ 26 h 32"/>
                    <a:gd name="T14" fmla="*/ 5 w 11"/>
                    <a:gd name="T15" fmla="*/ 32 h 32"/>
                    <a:gd name="T16" fmla="*/ 5 w 11"/>
                    <a:gd name="T17" fmla="*/ 32 h 32"/>
                    <a:gd name="T18" fmla="*/ 0 w 11"/>
                    <a:gd name="T19" fmla="*/ 2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" h="32">
                      <a:moveTo>
                        <a:pt x="0" y="26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26"/>
                        <a:pt x="11" y="26"/>
                        <a:pt x="11" y="26"/>
                      </a:cubicBezTo>
                      <a:cubicBezTo>
                        <a:pt x="11" y="29"/>
                        <a:pt x="8" y="32"/>
                        <a:pt x="5" y="32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2" y="32"/>
                        <a:pt x="0" y="29"/>
                        <a:pt x="0" y="26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Freeform 9"/>
                <p:cNvSpPr/>
                <p:nvPr/>
              </p:nvSpPr>
              <p:spPr bwMode="auto">
                <a:xfrm>
                  <a:off x="8726488" y="-1408113"/>
                  <a:ext cx="227012" cy="655638"/>
                </a:xfrm>
                <a:custGeom>
                  <a:avLst/>
                  <a:gdLst>
                    <a:gd name="T0" fmla="*/ 0 w 11"/>
                    <a:gd name="T1" fmla="*/ 26 h 32"/>
                    <a:gd name="T2" fmla="*/ 0 w 11"/>
                    <a:gd name="T3" fmla="*/ 5 h 32"/>
                    <a:gd name="T4" fmla="*/ 6 w 11"/>
                    <a:gd name="T5" fmla="*/ 0 h 32"/>
                    <a:gd name="T6" fmla="*/ 6 w 11"/>
                    <a:gd name="T7" fmla="*/ 0 h 32"/>
                    <a:gd name="T8" fmla="*/ 11 w 11"/>
                    <a:gd name="T9" fmla="*/ 5 h 32"/>
                    <a:gd name="T10" fmla="*/ 11 w 11"/>
                    <a:gd name="T11" fmla="*/ 5 h 32"/>
                    <a:gd name="T12" fmla="*/ 11 w 11"/>
                    <a:gd name="T13" fmla="*/ 26 h 32"/>
                    <a:gd name="T14" fmla="*/ 6 w 11"/>
                    <a:gd name="T15" fmla="*/ 32 h 32"/>
                    <a:gd name="T16" fmla="*/ 6 w 11"/>
                    <a:gd name="T17" fmla="*/ 32 h 32"/>
                    <a:gd name="T18" fmla="*/ 0 w 11"/>
                    <a:gd name="T19" fmla="*/ 2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" h="32">
                      <a:moveTo>
                        <a:pt x="0" y="26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9" y="0"/>
                        <a:pt x="11" y="2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26"/>
                        <a:pt x="11" y="26"/>
                        <a:pt x="11" y="26"/>
                      </a:cubicBezTo>
                      <a:cubicBezTo>
                        <a:pt x="11" y="29"/>
                        <a:pt x="9" y="32"/>
                        <a:pt x="6" y="32"/>
                      </a:cubicBezTo>
                      <a:cubicBezTo>
                        <a:pt x="6" y="32"/>
                        <a:pt x="6" y="32"/>
                        <a:pt x="6" y="32"/>
                      </a:cubicBezTo>
                      <a:cubicBezTo>
                        <a:pt x="3" y="32"/>
                        <a:pt x="0" y="29"/>
                        <a:pt x="0" y="26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Freeform 10"/>
                <p:cNvSpPr/>
                <p:nvPr/>
              </p:nvSpPr>
              <p:spPr bwMode="auto">
                <a:xfrm>
                  <a:off x="9652000" y="-1408113"/>
                  <a:ext cx="246062" cy="655638"/>
                </a:xfrm>
                <a:custGeom>
                  <a:avLst/>
                  <a:gdLst>
                    <a:gd name="T0" fmla="*/ 0 w 12"/>
                    <a:gd name="T1" fmla="*/ 26 h 32"/>
                    <a:gd name="T2" fmla="*/ 0 w 12"/>
                    <a:gd name="T3" fmla="*/ 5 h 32"/>
                    <a:gd name="T4" fmla="*/ 6 w 12"/>
                    <a:gd name="T5" fmla="*/ 0 h 32"/>
                    <a:gd name="T6" fmla="*/ 6 w 12"/>
                    <a:gd name="T7" fmla="*/ 0 h 32"/>
                    <a:gd name="T8" fmla="*/ 12 w 12"/>
                    <a:gd name="T9" fmla="*/ 5 h 32"/>
                    <a:gd name="T10" fmla="*/ 12 w 12"/>
                    <a:gd name="T11" fmla="*/ 5 h 32"/>
                    <a:gd name="T12" fmla="*/ 12 w 12"/>
                    <a:gd name="T13" fmla="*/ 26 h 32"/>
                    <a:gd name="T14" fmla="*/ 6 w 12"/>
                    <a:gd name="T15" fmla="*/ 32 h 32"/>
                    <a:gd name="T16" fmla="*/ 6 w 12"/>
                    <a:gd name="T17" fmla="*/ 32 h 32"/>
                    <a:gd name="T18" fmla="*/ 0 w 12"/>
                    <a:gd name="T19" fmla="*/ 2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32">
                      <a:moveTo>
                        <a:pt x="0" y="26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9" y="0"/>
                        <a:pt x="12" y="2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26"/>
                        <a:pt x="12" y="26"/>
                        <a:pt x="12" y="26"/>
                      </a:cubicBezTo>
                      <a:cubicBezTo>
                        <a:pt x="12" y="29"/>
                        <a:pt x="9" y="32"/>
                        <a:pt x="6" y="32"/>
                      </a:cubicBezTo>
                      <a:cubicBezTo>
                        <a:pt x="6" y="32"/>
                        <a:pt x="6" y="32"/>
                        <a:pt x="6" y="32"/>
                      </a:cubicBezTo>
                      <a:cubicBezTo>
                        <a:pt x="3" y="32"/>
                        <a:pt x="0" y="29"/>
                        <a:pt x="0" y="26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Freeform 11"/>
                <p:cNvSpPr>
                  <a:spLocks noEditPoints="1"/>
                </p:cNvSpPr>
                <p:nvPr/>
              </p:nvSpPr>
              <p:spPr bwMode="auto">
                <a:xfrm>
                  <a:off x="7143751" y="-1100138"/>
                  <a:ext cx="3433762" cy="2811463"/>
                </a:xfrm>
                <a:custGeom>
                  <a:avLst/>
                  <a:gdLst>
                    <a:gd name="T0" fmla="*/ 153 w 167"/>
                    <a:gd name="T1" fmla="*/ 0 h 137"/>
                    <a:gd name="T2" fmla="*/ 143 w 167"/>
                    <a:gd name="T3" fmla="*/ 0 h 137"/>
                    <a:gd name="T4" fmla="*/ 143 w 167"/>
                    <a:gd name="T5" fmla="*/ 11 h 137"/>
                    <a:gd name="T6" fmla="*/ 128 w 167"/>
                    <a:gd name="T7" fmla="*/ 26 h 137"/>
                    <a:gd name="T8" fmla="*/ 113 w 167"/>
                    <a:gd name="T9" fmla="*/ 11 h 137"/>
                    <a:gd name="T10" fmla="*/ 113 w 167"/>
                    <a:gd name="T11" fmla="*/ 0 h 137"/>
                    <a:gd name="T12" fmla="*/ 98 w 167"/>
                    <a:gd name="T13" fmla="*/ 0 h 137"/>
                    <a:gd name="T14" fmla="*/ 98 w 167"/>
                    <a:gd name="T15" fmla="*/ 11 h 137"/>
                    <a:gd name="T16" fmla="*/ 83 w 167"/>
                    <a:gd name="T17" fmla="*/ 26 h 137"/>
                    <a:gd name="T18" fmla="*/ 68 w 167"/>
                    <a:gd name="T19" fmla="*/ 11 h 137"/>
                    <a:gd name="T20" fmla="*/ 68 w 167"/>
                    <a:gd name="T21" fmla="*/ 0 h 137"/>
                    <a:gd name="T22" fmla="*/ 52 w 167"/>
                    <a:gd name="T23" fmla="*/ 0 h 137"/>
                    <a:gd name="T24" fmla="*/ 52 w 167"/>
                    <a:gd name="T25" fmla="*/ 11 h 137"/>
                    <a:gd name="T26" fmla="*/ 37 w 167"/>
                    <a:gd name="T27" fmla="*/ 26 h 137"/>
                    <a:gd name="T28" fmla="*/ 22 w 167"/>
                    <a:gd name="T29" fmla="*/ 11 h 137"/>
                    <a:gd name="T30" fmla="*/ 22 w 167"/>
                    <a:gd name="T31" fmla="*/ 0 h 137"/>
                    <a:gd name="T32" fmla="*/ 15 w 167"/>
                    <a:gd name="T33" fmla="*/ 0 h 137"/>
                    <a:gd name="T34" fmla="*/ 0 w 167"/>
                    <a:gd name="T35" fmla="*/ 15 h 137"/>
                    <a:gd name="T36" fmla="*/ 0 w 167"/>
                    <a:gd name="T37" fmla="*/ 123 h 137"/>
                    <a:gd name="T38" fmla="*/ 15 w 167"/>
                    <a:gd name="T39" fmla="*/ 137 h 137"/>
                    <a:gd name="T40" fmla="*/ 153 w 167"/>
                    <a:gd name="T41" fmla="*/ 137 h 137"/>
                    <a:gd name="T42" fmla="*/ 167 w 167"/>
                    <a:gd name="T43" fmla="*/ 123 h 137"/>
                    <a:gd name="T44" fmla="*/ 167 w 167"/>
                    <a:gd name="T45" fmla="*/ 15 h 137"/>
                    <a:gd name="T46" fmla="*/ 153 w 167"/>
                    <a:gd name="T47" fmla="*/ 0 h 137"/>
                    <a:gd name="T48" fmla="*/ 152 w 167"/>
                    <a:gd name="T49" fmla="*/ 118 h 137"/>
                    <a:gd name="T50" fmla="*/ 148 w 167"/>
                    <a:gd name="T51" fmla="*/ 122 h 137"/>
                    <a:gd name="T52" fmla="*/ 20 w 167"/>
                    <a:gd name="T53" fmla="*/ 122 h 137"/>
                    <a:gd name="T54" fmla="*/ 16 w 167"/>
                    <a:gd name="T55" fmla="*/ 118 h 137"/>
                    <a:gd name="T56" fmla="*/ 16 w 167"/>
                    <a:gd name="T57" fmla="*/ 43 h 137"/>
                    <a:gd name="T58" fmla="*/ 152 w 167"/>
                    <a:gd name="T59" fmla="*/ 43 h 137"/>
                    <a:gd name="T60" fmla="*/ 152 w 167"/>
                    <a:gd name="T61" fmla="*/ 118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67" h="137">
                      <a:moveTo>
                        <a:pt x="153" y="0"/>
                      </a:moveTo>
                      <a:cubicBezTo>
                        <a:pt x="143" y="0"/>
                        <a:pt x="143" y="0"/>
                        <a:pt x="143" y="0"/>
                      </a:cubicBezTo>
                      <a:cubicBezTo>
                        <a:pt x="143" y="11"/>
                        <a:pt x="143" y="11"/>
                        <a:pt x="143" y="11"/>
                      </a:cubicBezTo>
                      <a:cubicBezTo>
                        <a:pt x="143" y="20"/>
                        <a:pt x="136" y="26"/>
                        <a:pt x="128" y="26"/>
                      </a:cubicBezTo>
                      <a:cubicBezTo>
                        <a:pt x="120" y="26"/>
                        <a:pt x="113" y="20"/>
                        <a:pt x="113" y="11"/>
                      </a:cubicBez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11"/>
                        <a:pt x="98" y="11"/>
                        <a:pt x="98" y="11"/>
                      </a:cubicBezTo>
                      <a:cubicBezTo>
                        <a:pt x="98" y="20"/>
                        <a:pt x="91" y="26"/>
                        <a:pt x="83" y="26"/>
                      </a:cubicBezTo>
                      <a:cubicBezTo>
                        <a:pt x="74" y="26"/>
                        <a:pt x="68" y="20"/>
                        <a:pt x="68" y="11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52" y="20"/>
                        <a:pt x="46" y="26"/>
                        <a:pt x="37" y="26"/>
                      </a:cubicBezTo>
                      <a:cubicBezTo>
                        <a:pt x="29" y="26"/>
                        <a:pt x="22" y="20"/>
                        <a:pt x="22" y="11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0" y="131"/>
                        <a:pt x="7" y="137"/>
                        <a:pt x="15" y="137"/>
                      </a:cubicBezTo>
                      <a:cubicBezTo>
                        <a:pt x="153" y="137"/>
                        <a:pt x="153" y="137"/>
                        <a:pt x="153" y="137"/>
                      </a:cubicBezTo>
                      <a:cubicBezTo>
                        <a:pt x="161" y="137"/>
                        <a:pt x="167" y="131"/>
                        <a:pt x="167" y="123"/>
                      </a:cubicBezTo>
                      <a:cubicBezTo>
                        <a:pt x="167" y="15"/>
                        <a:pt x="167" y="15"/>
                        <a:pt x="167" y="15"/>
                      </a:cubicBezTo>
                      <a:cubicBezTo>
                        <a:pt x="167" y="7"/>
                        <a:pt x="161" y="0"/>
                        <a:pt x="153" y="0"/>
                      </a:cubicBezTo>
                      <a:close/>
                      <a:moveTo>
                        <a:pt x="152" y="118"/>
                      </a:moveTo>
                      <a:cubicBezTo>
                        <a:pt x="152" y="120"/>
                        <a:pt x="150" y="122"/>
                        <a:pt x="148" y="122"/>
                      </a:cubicBezTo>
                      <a:cubicBezTo>
                        <a:pt x="20" y="122"/>
                        <a:pt x="20" y="122"/>
                        <a:pt x="20" y="122"/>
                      </a:cubicBezTo>
                      <a:cubicBezTo>
                        <a:pt x="18" y="122"/>
                        <a:pt x="16" y="120"/>
                        <a:pt x="16" y="118"/>
                      </a:cubicBezTo>
                      <a:cubicBezTo>
                        <a:pt x="16" y="43"/>
                        <a:pt x="16" y="43"/>
                        <a:pt x="16" y="43"/>
                      </a:cubicBezTo>
                      <a:cubicBezTo>
                        <a:pt x="152" y="43"/>
                        <a:pt x="152" y="43"/>
                        <a:pt x="152" y="43"/>
                      </a:cubicBezTo>
                      <a:lnTo>
                        <a:pt x="152" y="118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2699792" y="2236344"/>
                <a:ext cx="4032448" cy="30976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699792" y="2804197"/>
                <a:ext cx="4032448" cy="30976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699792" y="3372050"/>
                <a:ext cx="4032448" cy="30976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699792" y="3939897"/>
                <a:ext cx="2728442" cy="360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528242" y="2275007"/>
              <a:ext cx="3023644" cy="5852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3200" spc="5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工作完成情况</a:t>
              </a:r>
              <a:endPara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85294" y="2722267"/>
              <a:ext cx="1271359" cy="253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Performance report</a:t>
              </a:r>
              <a:endParaRPr lang="zh-CN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C:\Users\Administrator.MICROSO-BQCPAHA\Desktop\shutterstock_55757377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2432050"/>
            <a:ext cx="1743075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395288" y="874713"/>
            <a:ext cx="1622425" cy="401637"/>
            <a:chOff x="395536" y="875496"/>
            <a:chExt cx="1622275" cy="400110"/>
          </a:xfrm>
        </p:grpSpPr>
        <p:grpSp>
          <p:nvGrpSpPr>
            <p:cNvPr id="16414" name="组合 2"/>
            <p:cNvGrpSpPr/>
            <p:nvPr/>
          </p:nvGrpSpPr>
          <p:grpSpPr bwMode="auto">
            <a:xfrm>
              <a:off x="1742735" y="1128891"/>
              <a:ext cx="81912" cy="72008"/>
              <a:chOff x="4357920" y="907502"/>
              <a:chExt cx="81912" cy="72008"/>
            </a:xfrm>
          </p:grpSpPr>
          <p:sp>
            <p:nvSpPr>
              <p:cNvPr id="4" name="燕尾形 3"/>
              <p:cNvSpPr/>
              <p:nvPr/>
            </p:nvSpPr>
            <p:spPr>
              <a:xfrm>
                <a:off x="4358383" y="907141"/>
                <a:ext cx="44446" cy="72747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394892" y="907141"/>
                <a:ext cx="44446" cy="72747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95536" y="875496"/>
              <a:ext cx="1622275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项目会议</a:t>
              </a:r>
              <a:endParaRPr lang="zh-CN" altLang="en-US" sz="2000" b="1" spc="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9" name="Picture 2" descr="C:\Users\Administrator.MICROSO-BQCPAHA\Desktop\shutterstock_731068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416175"/>
            <a:ext cx="17621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矩形 36"/>
          <p:cNvSpPr/>
          <p:nvPr/>
        </p:nvSpPr>
        <p:spPr>
          <a:xfrm>
            <a:off x="5651500" y="1289050"/>
            <a:ext cx="3492500" cy="1144588"/>
          </a:xfrm>
          <a:prstGeom prst="rect">
            <a:avLst/>
          </a:pr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5713413" y="1344613"/>
            <a:ext cx="3168650" cy="895350"/>
            <a:chOff x="5713079" y="1344909"/>
            <a:chExt cx="3168352" cy="895137"/>
          </a:xfrm>
        </p:grpSpPr>
        <p:grpSp>
          <p:nvGrpSpPr>
            <p:cNvPr id="16410" name="组合 40"/>
            <p:cNvGrpSpPr/>
            <p:nvPr/>
          </p:nvGrpSpPr>
          <p:grpSpPr bwMode="auto">
            <a:xfrm>
              <a:off x="5713079" y="1344909"/>
              <a:ext cx="1190918" cy="276999"/>
              <a:chOff x="3922710" y="1923678"/>
              <a:chExt cx="1190918" cy="276999"/>
            </a:xfrm>
          </p:grpSpPr>
          <p:sp>
            <p:nvSpPr>
              <p:cNvPr id="16412" name="TextBox 41"/>
              <p:cNvSpPr txBox="1">
                <a:spLocks noChangeArrowheads="1"/>
              </p:cNvSpPr>
              <p:nvPr/>
            </p:nvSpPr>
            <p:spPr bwMode="auto">
              <a:xfrm>
                <a:off x="4005632" y="1923678"/>
                <a:ext cx="110799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等腰三角形 41"/>
              <p:cNvSpPr/>
              <p:nvPr/>
            </p:nvSpPr>
            <p:spPr>
              <a:xfrm flipV="1">
                <a:off x="3922710" y="2028428"/>
                <a:ext cx="144448" cy="68246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136994">
                    <a:moveTo>
                      <a:pt x="124864" y="136994"/>
                    </a:moveTo>
                    <a:lnTo>
                      <a:pt x="237552" y="72008"/>
                    </a:lnTo>
                    <a:lnTo>
                      <a:pt x="288032" y="72008"/>
                    </a:lnTo>
                    <a:lnTo>
                      <a:pt x="163168" y="0"/>
                    </a:lnTo>
                    <a:lnTo>
                      <a:pt x="50480" y="64986"/>
                    </a:lnTo>
                    <a:lnTo>
                      <a:pt x="0" y="6498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411" name="矩形​​ 57"/>
            <p:cNvSpPr>
              <a:spLocks noChangeArrowheads="1"/>
            </p:cNvSpPr>
            <p:nvPr/>
          </p:nvSpPr>
          <p:spPr bwMode="auto">
            <a:xfrm>
              <a:off x="5771643" y="1593715"/>
              <a:ext cx="310978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设计团队，坚持精益求精。</a:t>
              </a:r>
              <a:endParaRPr lang="en-US" altLang="zh-CN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2243138" y="1298575"/>
            <a:ext cx="3405187" cy="3844925"/>
            <a:chOff x="2242603" y="1298466"/>
            <a:chExt cx="3405963" cy="3845034"/>
          </a:xfrm>
        </p:grpSpPr>
        <p:pic>
          <p:nvPicPr>
            <p:cNvPr id="1640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2603" y="1298466"/>
              <a:ext cx="3405962" cy="2269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矩形 31"/>
            <p:cNvSpPr/>
            <p:nvPr/>
          </p:nvSpPr>
          <p:spPr>
            <a:xfrm>
              <a:off x="2252130" y="3568655"/>
              <a:ext cx="3396436" cy="1574845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2362200" y="3840163"/>
            <a:ext cx="3146425" cy="1108075"/>
            <a:chOff x="2361619" y="3840018"/>
            <a:chExt cx="3146485" cy="1107996"/>
          </a:xfrm>
        </p:grpSpPr>
        <p:sp>
          <p:nvSpPr>
            <p:cNvPr id="16405" name="矩形 32"/>
            <p:cNvSpPr>
              <a:spLocks noChangeArrowheads="1"/>
            </p:cNvSpPr>
            <p:nvPr/>
          </p:nvSpPr>
          <p:spPr bwMode="auto">
            <a:xfrm>
              <a:off x="3976892" y="3840018"/>
              <a:ext cx="1531212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</a:t>
              </a:r>
              <a:endParaRPr lang="zh-CN" altLang="en-US" sz="11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06" name="矩形 33"/>
            <p:cNvSpPr>
              <a:spLocks noChangeArrowheads="1"/>
            </p:cNvSpPr>
            <p:nvPr/>
          </p:nvSpPr>
          <p:spPr bwMode="auto">
            <a:xfrm>
              <a:off x="2361619" y="4073085"/>
              <a:ext cx="1415772" cy="336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上海锐普广告公司</a:t>
              </a: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等腰三角形 41"/>
            <p:cNvSpPr/>
            <p:nvPr/>
          </p:nvSpPr>
          <p:spPr>
            <a:xfrm flipV="1">
              <a:off x="3904698" y="3941611"/>
              <a:ext cx="144466" cy="68257"/>
            </a:xfrm>
            <a:custGeom>
              <a:avLst/>
              <a:gdLst/>
              <a:ahLst/>
              <a:cxnLst/>
              <a:rect l="l" t="t" r="r" b="b"/>
              <a:pathLst>
                <a:path w="288032" h="136994">
                  <a:moveTo>
                    <a:pt x="124864" y="136994"/>
                  </a:moveTo>
                  <a:lnTo>
                    <a:pt x="237552" y="72008"/>
                  </a:lnTo>
                  <a:lnTo>
                    <a:pt x="288032" y="72008"/>
                  </a:lnTo>
                  <a:lnTo>
                    <a:pt x="163168" y="0"/>
                  </a:lnTo>
                  <a:lnTo>
                    <a:pt x="50480" y="64986"/>
                  </a:lnTo>
                  <a:lnTo>
                    <a:pt x="0" y="6498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 rot="2442740">
            <a:off x="-476250" y="-280988"/>
            <a:ext cx="1223963" cy="1512888"/>
            <a:chOff x="-468559" y="411510"/>
            <a:chExt cx="1224135" cy="1513021"/>
          </a:xfrm>
        </p:grpSpPr>
        <p:grpSp>
          <p:nvGrpSpPr>
            <p:cNvPr id="16395" name="组合 23"/>
            <p:cNvGrpSpPr/>
            <p:nvPr/>
          </p:nvGrpSpPr>
          <p:grpSpPr bwMode="auto">
            <a:xfrm>
              <a:off x="-468559" y="411510"/>
              <a:ext cx="1093823" cy="1513021"/>
              <a:chOff x="-16574" y="1545039"/>
              <a:chExt cx="2146274" cy="2968811"/>
            </a:xfrm>
          </p:grpSpPr>
          <p:grpSp>
            <p:nvGrpSpPr>
              <p:cNvPr id="16399" name="组合 29"/>
              <p:cNvGrpSpPr/>
              <p:nvPr/>
            </p:nvGrpSpPr>
            <p:grpSpPr bwMode="auto">
              <a:xfrm>
                <a:off x="-16574" y="1545039"/>
                <a:ext cx="2146274" cy="2968811"/>
                <a:chOff x="-16574" y="1545039"/>
                <a:chExt cx="2146274" cy="2968811"/>
              </a:xfrm>
            </p:grpSpPr>
            <p:sp>
              <p:nvSpPr>
                <p:cNvPr id="38" name="等腰三角形 37"/>
                <p:cNvSpPr/>
                <p:nvPr/>
              </p:nvSpPr>
              <p:spPr>
                <a:xfrm rot="5400000" flipH="1">
                  <a:off x="-434820" y="1957128"/>
                  <a:ext cx="2968811" cy="2146508"/>
                </a:xfrm>
                <a:prstGeom prst="triangle">
                  <a:avLst>
                    <a:gd name="adj" fmla="val 48717"/>
                  </a:avLst>
                </a:prstGeom>
                <a:solidFill>
                  <a:srgbClr val="FFD8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" name="等腰三角形 48"/>
                <p:cNvSpPr/>
                <p:nvPr/>
              </p:nvSpPr>
              <p:spPr>
                <a:xfrm rot="5400000" flipH="1">
                  <a:off x="961946" y="3441699"/>
                  <a:ext cx="922107" cy="766387"/>
                </a:xfrm>
                <a:custGeom>
                  <a:avLst/>
                  <a:gdLst>
                    <a:gd name="connsiteX0" fmla="*/ 0 w 883721"/>
                    <a:gd name="connsiteY0" fmla="*/ 638877 h 638877"/>
                    <a:gd name="connsiteX1" fmla="*/ 441861 w 883721"/>
                    <a:gd name="connsiteY1" fmla="*/ 0 h 638877"/>
                    <a:gd name="connsiteX2" fmla="*/ 883721 w 883721"/>
                    <a:gd name="connsiteY2" fmla="*/ 638877 h 638877"/>
                    <a:gd name="connsiteX3" fmla="*/ 0 w 883721"/>
                    <a:gd name="connsiteY3" fmla="*/ 638877 h 638877"/>
                    <a:gd name="connsiteX0-1" fmla="*/ 0 w 883721"/>
                    <a:gd name="connsiteY0-2" fmla="*/ 857952 h 857952"/>
                    <a:gd name="connsiteX1-3" fmla="*/ 441861 w 883721"/>
                    <a:gd name="connsiteY1-4" fmla="*/ 0 h 857952"/>
                    <a:gd name="connsiteX2-5" fmla="*/ 883721 w 883721"/>
                    <a:gd name="connsiteY2-6" fmla="*/ 857952 h 857952"/>
                    <a:gd name="connsiteX3-7" fmla="*/ 0 w 883721"/>
                    <a:gd name="connsiteY3-8" fmla="*/ 857952 h 857952"/>
                    <a:gd name="connsiteX0-9" fmla="*/ 0 w 1131372"/>
                    <a:gd name="connsiteY0-10" fmla="*/ 838902 h 857952"/>
                    <a:gd name="connsiteX1-11" fmla="*/ 689512 w 1131372"/>
                    <a:gd name="connsiteY1-12" fmla="*/ 0 h 857952"/>
                    <a:gd name="connsiteX2-13" fmla="*/ 1131372 w 1131372"/>
                    <a:gd name="connsiteY2-14" fmla="*/ 857952 h 857952"/>
                    <a:gd name="connsiteX3-15" fmla="*/ 0 w 1131372"/>
                    <a:gd name="connsiteY3-16" fmla="*/ 838902 h 857952"/>
                    <a:gd name="connsiteX0-17" fmla="*/ 0 w 1131372"/>
                    <a:gd name="connsiteY0-18" fmla="*/ 838902 h 940502"/>
                    <a:gd name="connsiteX1-19" fmla="*/ 689512 w 1131372"/>
                    <a:gd name="connsiteY1-20" fmla="*/ 0 h 940502"/>
                    <a:gd name="connsiteX2-21" fmla="*/ 1131372 w 1131372"/>
                    <a:gd name="connsiteY2-22" fmla="*/ 940502 h 940502"/>
                    <a:gd name="connsiteX3-23" fmla="*/ 0 w 1131372"/>
                    <a:gd name="connsiteY3-24" fmla="*/ 838902 h 9405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131372" h="940502">
                      <a:moveTo>
                        <a:pt x="0" y="838902"/>
                      </a:moveTo>
                      <a:lnTo>
                        <a:pt x="689512" y="0"/>
                      </a:lnTo>
                      <a:lnTo>
                        <a:pt x="1131372" y="940502"/>
                      </a:lnTo>
                      <a:lnTo>
                        <a:pt x="0" y="838902"/>
                      </a:lnTo>
                      <a:close/>
                    </a:path>
                  </a:pathLst>
                </a:custGeom>
                <a:solidFill>
                  <a:srgbClr val="FFD8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6400" name="组合 30"/>
              <p:cNvGrpSpPr/>
              <p:nvPr/>
            </p:nvGrpSpPr>
            <p:grpSpPr bwMode="auto">
              <a:xfrm>
                <a:off x="1033704" y="3707082"/>
                <a:ext cx="946008" cy="767639"/>
                <a:chOff x="1033704" y="3707082"/>
                <a:chExt cx="946008" cy="767639"/>
              </a:xfrm>
            </p:grpSpPr>
            <p:cxnSp>
              <p:nvCxnSpPr>
                <p:cNvPr id="35" name="直接连接符 34"/>
                <p:cNvCxnSpPr/>
                <p:nvPr/>
              </p:nvCxnSpPr>
              <p:spPr>
                <a:xfrm flipH="1">
                  <a:off x="1048966" y="3701058"/>
                  <a:ext cx="919042" cy="766346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 flipH="1" flipV="1">
                  <a:off x="1016087" y="4079853"/>
                  <a:ext cx="21809" cy="38940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5" name="直接连接符 24"/>
            <p:cNvCxnSpPr/>
            <p:nvPr/>
          </p:nvCxnSpPr>
          <p:spPr>
            <a:xfrm flipH="1" flipV="1">
              <a:off x="356492" y="1431759"/>
              <a:ext cx="190527" cy="7938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-2323" y="626193"/>
              <a:ext cx="755756" cy="53979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354888" y="1166202"/>
              <a:ext cx="398519" cy="26672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连接符 27"/>
          <p:cNvCxnSpPr/>
          <p:nvPr/>
        </p:nvCxnSpPr>
        <p:spPr>
          <a:xfrm>
            <a:off x="457200" y="1293813"/>
            <a:ext cx="519430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组合 130"/>
          <p:cNvGrpSpPr/>
          <p:nvPr/>
        </p:nvGrpSpPr>
        <p:grpSpPr bwMode="auto">
          <a:xfrm>
            <a:off x="-541338" y="-301625"/>
            <a:ext cx="1538288" cy="1273175"/>
            <a:chOff x="48528" y="-292444"/>
            <a:chExt cx="1536790" cy="1274022"/>
          </a:xfrm>
        </p:grpSpPr>
        <p:grpSp>
          <p:nvGrpSpPr>
            <p:cNvPr id="17465" name="组合 113"/>
            <p:cNvGrpSpPr/>
            <p:nvPr/>
          </p:nvGrpSpPr>
          <p:grpSpPr bwMode="auto">
            <a:xfrm rot="16501564" flipH="1">
              <a:off x="168028" y="-411944"/>
              <a:ext cx="1274022" cy="1513021"/>
              <a:chOff x="-468559" y="411510"/>
              <a:chExt cx="1274022" cy="1513021"/>
            </a:xfrm>
          </p:grpSpPr>
          <p:grpSp>
            <p:nvGrpSpPr>
              <p:cNvPr id="17467" name="组合 114"/>
              <p:cNvGrpSpPr/>
              <p:nvPr/>
            </p:nvGrpSpPr>
            <p:grpSpPr bwMode="auto">
              <a:xfrm>
                <a:off x="-468559" y="411510"/>
                <a:ext cx="1093823" cy="1513021"/>
                <a:chOff x="-16574" y="1545039"/>
                <a:chExt cx="2146274" cy="2968811"/>
              </a:xfrm>
            </p:grpSpPr>
            <p:grpSp>
              <p:nvGrpSpPr>
                <p:cNvPr id="17471" name="组合 118"/>
                <p:cNvGrpSpPr/>
                <p:nvPr/>
              </p:nvGrpSpPr>
              <p:grpSpPr bwMode="auto">
                <a:xfrm>
                  <a:off x="-16574" y="1545039"/>
                  <a:ext cx="2146274" cy="2968811"/>
                  <a:chOff x="-16574" y="1545039"/>
                  <a:chExt cx="2146274" cy="2968811"/>
                </a:xfrm>
              </p:grpSpPr>
              <p:sp>
                <p:nvSpPr>
                  <p:cNvPr id="123" name="等腰三角形 122"/>
                  <p:cNvSpPr/>
                  <p:nvPr/>
                </p:nvSpPr>
                <p:spPr>
                  <a:xfrm rot="5400000" flipH="1">
                    <a:off x="-436598" y="1948685"/>
                    <a:ext cx="2968770" cy="2147633"/>
                  </a:xfrm>
                  <a:prstGeom prst="triangle">
                    <a:avLst>
                      <a:gd name="adj" fmla="val 48717"/>
                    </a:avLst>
                  </a:prstGeom>
                  <a:solidFill>
                    <a:srgbClr val="FFD8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4" name="等腰三角形 48"/>
                  <p:cNvSpPr/>
                  <p:nvPr/>
                </p:nvSpPr>
                <p:spPr>
                  <a:xfrm rot="5400000" flipH="1">
                    <a:off x="966438" y="3431519"/>
                    <a:ext cx="921128" cy="766789"/>
                  </a:xfrm>
                  <a:custGeom>
                    <a:avLst/>
                    <a:gdLst>
                      <a:gd name="connsiteX0" fmla="*/ 0 w 883721"/>
                      <a:gd name="connsiteY0" fmla="*/ 638877 h 638877"/>
                      <a:gd name="connsiteX1" fmla="*/ 441861 w 883721"/>
                      <a:gd name="connsiteY1" fmla="*/ 0 h 638877"/>
                      <a:gd name="connsiteX2" fmla="*/ 883721 w 883721"/>
                      <a:gd name="connsiteY2" fmla="*/ 638877 h 638877"/>
                      <a:gd name="connsiteX3" fmla="*/ 0 w 883721"/>
                      <a:gd name="connsiteY3" fmla="*/ 638877 h 638877"/>
                      <a:gd name="connsiteX0-1" fmla="*/ 0 w 883721"/>
                      <a:gd name="connsiteY0-2" fmla="*/ 857952 h 857952"/>
                      <a:gd name="connsiteX1-3" fmla="*/ 441861 w 883721"/>
                      <a:gd name="connsiteY1-4" fmla="*/ 0 h 857952"/>
                      <a:gd name="connsiteX2-5" fmla="*/ 883721 w 883721"/>
                      <a:gd name="connsiteY2-6" fmla="*/ 857952 h 857952"/>
                      <a:gd name="connsiteX3-7" fmla="*/ 0 w 883721"/>
                      <a:gd name="connsiteY3-8" fmla="*/ 857952 h 857952"/>
                      <a:gd name="connsiteX0-9" fmla="*/ 0 w 1131372"/>
                      <a:gd name="connsiteY0-10" fmla="*/ 838902 h 857952"/>
                      <a:gd name="connsiteX1-11" fmla="*/ 689512 w 1131372"/>
                      <a:gd name="connsiteY1-12" fmla="*/ 0 h 857952"/>
                      <a:gd name="connsiteX2-13" fmla="*/ 1131372 w 1131372"/>
                      <a:gd name="connsiteY2-14" fmla="*/ 857952 h 857952"/>
                      <a:gd name="connsiteX3-15" fmla="*/ 0 w 1131372"/>
                      <a:gd name="connsiteY3-16" fmla="*/ 838902 h 857952"/>
                      <a:gd name="connsiteX0-17" fmla="*/ 0 w 1131372"/>
                      <a:gd name="connsiteY0-18" fmla="*/ 838902 h 940502"/>
                      <a:gd name="connsiteX1-19" fmla="*/ 689512 w 1131372"/>
                      <a:gd name="connsiteY1-20" fmla="*/ 0 h 940502"/>
                      <a:gd name="connsiteX2-21" fmla="*/ 1131372 w 1131372"/>
                      <a:gd name="connsiteY2-22" fmla="*/ 940502 h 940502"/>
                      <a:gd name="connsiteX3-23" fmla="*/ 0 w 1131372"/>
                      <a:gd name="connsiteY3-24" fmla="*/ 838902 h 94050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131372" h="940502">
                        <a:moveTo>
                          <a:pt x="0" y="838902"/>
                        </a:moveTo>
                        <a:lnTo>
                          <a:pt x="689512" y="0"/>
                        </a:lnTo>
                        <a:lnTo>
                          <a:pt x="1131372" y="940502"/>
                        </a:lnTo>
                        <a:lnTo>
                          <a:pt x="0" y="838902"/>
                        </a:lnTo>
                        <a:close/>
                      </a:path>
                    </a:pathLst>
                  </a:custGeom>
                  <a:solidFill>
                    <a:srgbClr val="FFD8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472" name="组合 119"/>
                <p:cNvGrpSpPr/>
                <p:nvPr/>
              </p:nvGrpSpPr>
              <p:grpSpPr bwMode="auto">
                <a:xfrm>
                  <a:off x="1033704" y="3707082"/>
                  <a:ext cx="946008" cy="767639"/>
                  <a:chOff x="1033704" y="3707082"/>
                  <a:chExt cx="946008" cy="767639"/>
                </a:xfrm>
              </p:grpSpPr>
              <p:cxnSp>
                <p:nvCxnSpPr>
                  <p:cNvPr id="121" name="直接连接符 120"/>
                  <p:cNvCxnSpPr/>
                  <p:nvPr/>
                </p:nvCxnSpPr>
                <p:spPr>
                  <a:xfrm flipH="1">
                    <a:off x="1043203" y="3688734"/>
                    <a:ext cx="919523" cy="765532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接连接符 121"/>
                  <p:cNvCxnSpPr/>
                  <p:nvPr/>
                </p:nvCxnSpPr>
                <p:spPr>
                  <a:xfrm flipH="1" flipV="1">
                    <a:off x="1015406" y="4064767"/>
                    <a:ext cx="21820" cy="392102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6" name="直接连接符 115"/>
              <p:cNvCxnSpPr/>
              <p:nvPr/>
            </p:nvCxnSpPr>
            <p:spPr>
              <a:xfrm flipH="1" flipV="1">
                <a:off x="354475" y="1428493"/>
                <a:ext cx="190627" cy="7929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 rot="16501564" flipH="1">
                <a:off x="-27970" y="306547"/>
                <a:ext cx="616937" cy="104368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 rot="16501564" flipH="1" flipV="1">
                <a:off x="417170" y="1105704"/>
                <a:ext cx="285472" cy="39713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直接连接符 126"/>
            <p:cNvCxnSpPr/>
            <p:nvPr/>
          </p:nvCxnSpPr>
          <p:spPr>
            <a:xfrm flipV="1">
              <a:off x="1347425" y="-20801"/>
              <a:ext cx="237893" cy="30818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684213" y="433388"/>
            <a:ext cx="1825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8" name="直接连接符 107"/>
          <p:cNvCxnSpPr/>
          <p:nvPr/>
        </p:nvCxnSpPr>
        <p:spPr>
          <a:xfrm flipH="1">
            <a:off x="5916613" y="1316038"/>
            <a:ext cx="0" cy="273050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4610100" y="1258888"/>
            <a:ext cx="0" cy="273050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组合 109"/>
          <p:cNvGrpSpPr/>
          <p:nvPr/>
        </p:nvGrpSpPr>
        <p:grpSpPr bwMode="auto">
          <a:xfrm>
            <a:off x="271463" y="3351213"/>
            <a:ext cx="8621712" cy="1525587"/>
            <a:chOff x="200084" y="3642543"/>
            <a:chExt cx="8956687" cy="1543465"/>
          </a:xfrm>
        </p:grpSpPr>
        <p:sp>
          <p:nvSpPr>
            <p:cNvPr id="111" name="矩形 110"/>
            <p:cNvSpPr/>
            <p:nvPr/>
          </p:nvSpPr>
          <p:spPr>
            <a:xfrm>
              <a:off x="200084" y="3642543"/>
              <a:ext cx="1682162" cy="1543465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870701" y="4047281"/>
              <a:ext cx="1238533" cy="1138727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3099340" y="4558022"/>
              <a:ext cx="1238532" cy="627986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4318082" y="5068763"/>
              <a:ext cx="4838689" cy="117245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 flipH="1">
            <a:off x="3152297" y="3570906"/>
            <a:ext cx="665269" cy="661257"/>
            <a:chOff x="5494338" y="-647700"/>
            <a:chExt cx="1316037" cy="1308100"/>
          </a:xfrm>
          <a:solidFill>
            <a:schemeClr val="bg1">
              <a:lumMod val="75000"/>
            </a:schemeClr>
          </a:solidFill>
        </p:grpSpPr>
        <p:sp>
          <p:nvSpPr>
            <p:cNvPr id="128" name="Freeform 19"/>
            <p:cNvSpPr/>
            <p:nvPr/>
          </p:nvSpPr>
          <p:spPr bwMode="auto">
            <a:xfrm>
              <a:off x="5494338" y="-498475"/>
              <a:ext cx="398462" cy="401638"/>
            </a:xfrm>
            <a:custGeom>
              <a:avLst/>
              <a:gdLst>
                <a:gd name="T0" fmla="*/ 0 w 106"/>
                <a:gd name="T1" fmla="*/ 6 h 107"/>
                <a:gd name="T2" fmla="*/ 0 w 106"/>
                <a:gd name="T3" fmla="*/ 101 h 107"/>
                <a:gd name="T4" fmla="*/ 6 w 106"/>
                <a:gd name="T5" fmla="*/ 107 h 107"/>
                <a:gd name="T6" fmla="*/ 100 w 106"/>
                <a:gd name="T7" fmla="*/ 107 h 107"/>
                <a:gd name="T8" fmla="*/ 106 w 106"/>
                <a:gd name="T9" fmla="*/ 101 h 107"/>
                <a:gd name="T10" fmla="*/ 100 w 106"/>
                <a:gd name="T11" fmla="*/ 95 h 107"/>
                <a:gd name="T12" fmla="*/ 12 w 106"/>
                <a:gd name="T13" fmla="*/ 95 h 107"/>
                <a:gd name="T14" fmla="*/ 12 w 106"/>
                <a:gd name="T15" fmla="*/ 6 h 107"/>
                <a:gd name="T16" fmla="*/ 6 w 106"/>
                <a:gd name="T17" fmla="*/ 0 h 107"/>
                <a:gd name="T18" fmla="*/ 0 w 106"/>
                <a:gd name="T19" fmla="*/ 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7">
                  <a:moveTo>
                    <a:pt x="0" y="6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04"/>
                    <a:pt x="2" y="107"/>
                    <a:pt x="6" y="107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103" y="107"/>
                    <a:pt x="106" y="104"/>
                    <a:pt x="106" y="101"/>
                  </a:cubicBezTo>
                  <a:cubicBezTo>
                    <a:pt x="106" y="97"/>
                    <a:pt x="103" y="95"/>
                    <a:pt x="100" y="95"/>
                  </a:cubicBezTo>
                  <a:cubicBezTo>
                    <a:pt x="100" y="95"/>
                    <a:pt x="22" y="95"/>
                    <a:pt x="12" y="95"/>
                  </a:cubicBezTo>
                  <a:cubicBezTo>
                    <a:pt x="12" y="84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9" name="Freeform 20"/>
            <p:cNvSpPr/>
            <p:nvPr/>
          </p:nvSpPr>
          <p:spPr bwMode="auto">
            <a:xfrm>
              <a:off x="6245225" y="-149225"/>
              <a:ext cx="565150" cy="809625"/>
            </a:xfrm>
            <a:custGeom>
              <a:avLst/>
              <a:gdLst>
                <a:gd name="T0" fmla="*/ 0 w 151"/>
                <a:gd name="T1" fmla="*/ 216 h 216"/>
                <a:gd name="T2" fmla="*/ 0 w 151"/>
                <a:gd name="T3" fmla="*/ 122 h 216"/>
                <a:gd name="T4" fmla="*/ 68 w 151"/>
                <a:gd name="T5" fmla="*/ 122 h 216"/>
                <a:gd name="T6" fmla="*/ 110 w 151"/>
                <a:gd name="T7" fmla="*/ 82 h 216"/>
                <a:gd name="T8" fmla="*/ 110 w 151"/>
                <a:gd name="T9" fmla="*/ 0 h 216"/>
                <a:gd name="T10" fmla="*/ 151 w 151"/>
                <a:gd name="T11" fmla="*/ 0 h 216"/>
                <a:gd name="T12" fmla="*/ 151 w 151"/>
                <a:gd name="T13" fmla="*/ 216 h 216"/>
                <a:gd name="T14" fmla="*/ 0 w 151"/>
                <a:gd name="T1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16">
                  <a:moveTo>
                    <a:pt x="0" y="216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2"/>
                    <a:pt x="110" y="122"/>
                    <a:pt x="110" y="82"/>
                  </a:cubicBezTo>
                  <a:cubicBezTo>
                    <a:pt x="110" y="41"/>
                    <a:pt x="110" y="0"/>
                    <a:pt x="11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216"/>
                    <a:pt x="151" y="216"/>
                    <a:pt x="151" y="216"/>
                  </a:cubicBezTo>
                  <a:lnTo>
                    <a:pt x="0" y="21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0" name="Oval 21"/>
            <p:cNvSpPr>
              <a:spLocks noChangeArrowheads="1"/>
            </p:cNvSpPr>
            <p:nvPr/>
          </p:nvSpPr>
          <p:spPr bwMode="auto">
            <a:xfrm>
              <a:off x="6297613" y="-647700"/>
              <a:ext cx="217487" cy="217488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2" name="Freeform 22"/>
            <p:cNvSpPr/>
            <p:nvPr/>
          </p:nvSpPr>
          <p:spPr bwMode="auto">
            <a:xfrm>
              <a:off x="5494338" y="-411163"/>
              <a:ext cx="1109662" cy="1071563"/>
            </a:xfrm>
            <a:custGeom>
              <a:avLst/>
              <a:gdLst>
                <a:gd name="T0" fmla="*/ 268 w 296"/>
                <a:gd name="T1" fmla="*/ 0 h 286"/>
                <a:gd name="T2" fmla="*/ 248 w 296"/>
                <a:gd name="T3" fmla="*/ 8 h 286"/>
                <a:gd name="T4" fmla="*/ 247 w 296"/>
                <a:gd name="T5" fmla="*/ 8 h 286"/>
                <a:gd name="T6" fmla="*/ 196 w 296"/>
                <a:gd name="T7" fmla="*/ 57 h 286"/>
                <a:gd name="T8" fmla="*/ 140 w 296"/>
                <a:gd name="T9" fmla="*/ 57 h 286"/>
                <a:gd name="T10" fmla="*/ 126 w 296"/>
                <a:gd name="T11" fmla="*/ 70 h 286"/>
                <a:gd name="T12" fmla="*/ 140 w 296"/>
                <a:gd name="T13" fmla="*/ 84 h 286"/>
                <a:gd name="T14" fmla="*/ 200 w 296"/>
                <a:gd name="T15" fmla="*/ 84 h 286"/>
                <a:gd name="T16" fmla="*/ 208 w 296"/>
                <a:gd name="T17" fmla="*/ 81 h 286"/>
                <a:gd name="T18" fmla="*/ 239 w 296"/>
                <a:gd name="T19" fmla="*/ 52 h 286"/>
                <a:gd name="T20" fmla="*/ 239 w 296"/>
                <a:gd name="T21" fmla="*/ 138 h 286"/>
                <a:gd name="T22" fmla="*/ 187 w 296"/>
                <a:gd name="T23" fmla="*/ 138 h 286"/>
                <a:gd name="T24" fmla="*/ 187 w 296"/>
                <a:gd name="T25" fmla="*/ 97 h 286"/>
                <a:gd name="T26" fmla="*/ 0 w 296"/>
                <a:gd name="T27" fmla="*/ 97 h 286"/>
                <a:gd name="T28" fmla="*/ 0 w 296"/>
                <a:gd name="T29" fmla="*/ 286 h 286"/>
                <a:gd name="T30" fmla="*/ 187 w 296"/>
                <a:gd name="T31" fmla="*/ 286 h 286"/>
                <a:gd name="T32" fmla="*/ 187 w 296"/>
                <a:gd name="T33" fmla="*/ 179 h 286"/>
                <a:gd name="T34" fmla="*/ 268 w 296"/>
                <a:gd name="T35" fmla="*/ 179 h 286"/>
                <a:gd name="T36" fmla="*/ 296 w 296"/>
                <a:gd name="T37" fmla="*/ 150 h 286"/>
                <a:gd name="T38" fmla="*/ 296 w 296"/>
                <a:gd name="T39" fmla="*/ 28 h 286"/>
                <a:gd name="T40" fmla="*/ 268 w 296"/>
                <a:gd name="T4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86">
                  <a:moveTo>
                    <a:pt x="268" y="0"/>
                  </a:moveTo>
                  <a:cubicBezTo>
                    <a:pt x="260" y="0"/>
                    <a:pt x="253" y="3"/>
                    <a:pt x="248" y="8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7" y="8"/>
                    <a:pt x="202" y="52"/>
                    <a:pt x="196" y="57"/>
                  </a:cubicBezTo>
                  <a:cubicBezTo>
                    <a:pt x="188" y="57"/>
                    <a:pt x="140" y="57"/>
                    <a:pt x="140" y="57"/>
                  </a:cubicBezTo>
                  <a:cubicBezTo>
                    <a:pt x="132" y="57"/>
                    <a:pt x="126" y="63"/>
                    <a:pt x="126" y="70"/>
                  </a:cubicBezTo>
                  <a:cubicBezTo>
                    <a:pt x="126" y="77"/>
                    <a:pt x="132" y="84"/>
                    <a:pt x="14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3" y="84"/>
                    <a:pt x="206" y="83"/>
                    <a:pt x="208" y="81"/>
                  </a:cubicBezTo>
                  <a:cubicBezTo>
                    <a:pt x="239" y="52"/>
                    <a:pt x="239" y="52"/>
                    <a:pt x="239" y="52"/>
                  </a:cubicBezTo>
                  <a:cubicBezTo>
                    <a:pt x="239" y="138"/>
                    <a:pt x="239" y="138"/>
                    <a:pt x="239" y="138"/>
                  </a:cubicBezTo>
                  <a:cubicBezTo>
                    <a:pt x="187" y="138"/>
                    <a:pt x="187" y="138"/>
                    <a:pt x="187" y="138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187" y="286"/>
                    <a:pt x="187" y="286"/>
                    <a:pt x="187" y="286"/>
                  </a:cubicBezTo>
                  <a:cubicBezTo>
                    <a:pt x="187" y="179"/>
                    <a:pt x="187" y="179"/>
                    <a:pt x="187" y="179"/>
                  </a:cubicBezTo>
                  <a:cubicBezTo>
                    <a:pt x="268" y="179"/>
                    <a:pt x="268" y="179"/>
                    <a:pt x="268" y="179"/>
                  </a:cubicBezTo>
                  <a:cubicBezTo>
                    <a:pt x="283" y="179"/>
                    <a:pt x="296" y="166"/>
                    <a:pt x="296" y="150"/>
                  </a:cubicBezTo>
                  <a:cubicBezTo>
                    <a:pt x="296" y="28"/>
                    <a:pt x="296" y="28"/>
                    <a:pt x="296" y="28"/>
                  </a:cubicBezTo>
                  <a:cubicBezTo>
                    <a:pt x="296" y="12"/>
                    <a:pt x="283" y="0"/>
                    <a:pt x="2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 flipH="1">
            <a:off x="1945358" y="2877044"/>
            <a:ext cx="849749" cy="844626"/>
            <a:chOff x="5494338" y="-647700"/>
            <a:chExt cx="1316037" cy="1308100"/>
          </a:xfrm>
          <a:solidFill>
            <a:schemeClr val="bg1">
              <a:lumMod val="75000"/>
            </a:schemeClr>
          </a:solidFill>
        </p:grpSpPr>
        <p:sp>
          <p:nvSpPr>
            <p:cNvPr id="134" name="Freeform 19"/>
            <p:cNvSpPr/>
            <p:nvPr/>
          </p:nvSpPr>
          <p:spPr bwMode="auto">
            <a:xfrm>
              <a:off x="5494338" y="-498475"/>
              <a:ext cx="398462" cy="401638"/>
            </a:xfrm>
            <a:custGeom>
              <a:avLst/>
              <a:gdLst>
                <a:gd name="T0" fmla="*/ 0 w 106"/>
                <a:gd name="T1" fmla="*/ 6 h 107"/>
                <a:gd name="T2" fmla="*/ 0 w 106"/>
                <a:gd name="T3" fmla="*/ 101 h 107"/>
                <a:gd name="T4" fmla="*/ 6 w 106"/>
                <a:gd name="T5" fmla="*/ 107 h 107"/>
                <a:gd name="T6" fmla="*/ 100 w 106"/>
                <a:gd name="T7" fmla="*/ 107 h 107"/>
                <a:gd name="T8" fmla="*/ 106 w 106"/>
                <a:gd name="T9" fmla="*/ 101 h 107"/>
                <a:gd name="T10" fmla="*/ 100 w 106"/>
                <a:gd name="T11" fmla="*/ 95 h 107"/>
                <a:gd name="T12" fmla="*/ 12 w 106"/>
                <a:gd name="T13" fmla="*/ 95 h 107"/>
                <a:gd name="T14" fmla="*/ 12 w 106"/>
                <a:gd name="T15" fmla="*/ 6 h 107"/>
                <a:gd name="T16" fmla="*/ 6 w 106"/>
                <a:gd name="T17" fmla="*/ 0 h 107"/>
                <a:gd name="T18" fmla="*/ 0 w 106"/>
                <a:gd name="T19" fmla="*/ 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7">
                  <a:moveTo>
                    <a:pt x="0" y="6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04"/>
                    <a:pt x="2" y="107"/>
                    <a:pt x="6" y="107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103" y="107"/>
                    <a:pt x="106" y="104"/>
                    <a:pt x="106" y="101"/>
                  </a:cubicBezTo>
                  <a:cubicBezTo>
                    <a:pt x="106" y="97"/>
                    <a:pt x="103" y="95"/>
                    <a:pt x="100" y="95"/>
                  </a:cubicBezTo>
                  <a:cubicBezTo>
                    <a:pt x="100" y="95"/>
                    <a:pt x="22" y="95"/>
                    <a:pt x="12" y="95"/>
                  </a:cubicBezTo>
                  <a:cubicBezTo>
                    <a:pt x="12" y="84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6" name="Freeform 20"/>
            <p:cNvSpPr/>
            <p:nvPr/>
          </p:nvSpPr>
          <p:spPr bwMode="auto">
            <a:xfrm>
              <a:off x="6245225" y="-149225"/>
              <a:ext cx="565150" cy="809625"/>
            </a:xfrm>
            <a:custGeom>
              <a:avLst/>
              <a:gdLst>
                <a:gd name="T0" fmla="*/ 0 w 151"/>
                <a:gd name="T1" fmla="*/ 216 h 216"/>
                <a:gd name="T2" fmla="*/ 0 w 151"/>
                <a:gd name="T3" fmla="*/ 122 h 216"/>
                <a:gd name="T4" fmla="*/ 68 w 151"/>
                <a:gd name="T5" fmla="*/ 122 h 216"/>
                <a:gd name="T6" fmla="*/ 110 w 151"/>
                <a:gd name="T7" fmla="*/ 82 h 216"/>
                <a:gd name="T8" fmla="*/ 110 w 151"/>
                <a:gd name="T9" fmla="*/ 0 h 216"/>
                <a:gd name="T10" fmla="*/ 151 w 151"/>
                <a:gd name="T11" fmla="*/ 0 h 216"/>
                <a:gd name="T12" fmla="*/ 151 w 151"/>
                <a:gd name="T13" fmla="*/ 216 h 216"/>
                <a:gd name="T14" fmla="*/ 0 w 151"/>
                <a:gd name="T1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16">
                  <a:moveTo>
                    <a:pt x="0" y="216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2"/>
                    <a:pt x="110" y="122"/>
                    <a:pt x="110" y="82"/>
                  </a:cubicBezTo>
                  <a:cubicBezTo>
                    <a:pt x="110" y="41"/>
                    <a:pt x="110" y="0"/>
                    <a:pt x="11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216"/>
                    <a:pt x="151" y="216"/>
                    <a:pt x="151" y="216"/>
                  </a:cubicBezTo>
                  <a:lnTo>
                    <a:pt x="0" y="21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7" name="Oval 21"/>
            <p:cNvSpPr>
              <a:spLocks noChangeArrowheads="1"/>
            </p:cNvSpPr>
            <p:nvPr/>
          </p:nvSpPr>
          <p:spPr bwMode="auto">
            <a:xfrm>
              <a:off x="6297613" y="-647700"/>
              <a:ext cx="217487" cy="217488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8" name="Freeform 22"/>
            <p:cNvSpPr/>
            <p:nvPr/>
          </p:nvSpPr>
          <p:spPr bwMode="auto">
            <a:xfrm>
              <a:off x="5494338" y="-411163"/>
              <a:ext cx="1109662" cy="1071563"/>
            </a:xfrm>
            <a:custGeom>
              <a:avLst/>
              <a:gdLst>
                <a:gd name="T0" fmla="*/ 268 w 296"/>
                <a:gd name="T1" fmla="*/ 0 h 286"/>
                <a:gd name="T2" fmla="*/ 248 w 296"/>
                <a:gd name="T3" fmla="*/ 8 h 286"/>
                <a:gd name="T4" fmla="*/ 247 w 296"/>
                <a:gd name="T5" fmla="*/ 8 h 286"/>
                <a:gd name="T6" fmla="*/ 196 w 296"/>
                <a:gd name="T7" fmla="*/ 57 h 286"/>
                <a:gd name="T8" fmla="*/ 140 w 296"/>
                <a:gd name="T9" fmla="*/ 57 h 286"/>
                <a:gd name="T10" fmla="*/ 126 w 296"/>
                <a:gd name="T11" fmla="*/ 70 h 286"/>
                <a:gd name="T12" fmla="*/ 140 w 296"/>
                <a:gd name="T13" fmla="*/ 84 h 286"/>
                <a:gd name="T14" fmla="*/ 200 w 296"/>
                <a:gd name="T15" fmla="*/ 84 h 286"/>
                <a:gd name="T16" fmla="*/ 208 w 296"/>
                <a:gd name="T17" fmla="*/ 81 h 286"/>
                <a:gd name="T18" fmla="*/ 239 w 296"/>
                <a:gd name="T19" fmla="*/ 52 h 286"/>
                <a:gd name="T20" fmla="*/ 239 w 296"/>
                <a:gd name="T21" fmla="*/ 138 h 286"/>
                <a:gd name="T22" fmla="*/ 187 w 296"/>
                <a:gd name="T23" fmla="*/ 138 h 286"/>
                <a:gd name="T24" fmla="*/ 187 w 296"/>
                <a:gd name="T25" fmla="*/ 97 h 286"/>
                <a:gd name="T26" fmla="*/ 0 w 296"/>
                <a:gd name="T27" fmla="*/ 97 h 286"/>
                <a:gd name="T28" fmla="*/ 0 w 296"/>
                <a:gd name="T29" fmla="*/ 286 h 286"/>
                <a:gd name="T30" fmla="*/ 187 w 296"/>
                <a:gd name="T31" fmla="*/ 286 h 286"/>
                <a:gd name="T32" fmla="*/ 187 w 296"/>
                <a:gd name="T33" fmla="*/ 179 h 286"/>
                <a:gd name="T34" fmla="*/ 268 w 296"/>
                <a:gd name="T35" fmla="*/ 179 h 286"/>
                <a:gd name="T36" fmla="*/ 296 w 296"/>
                <a:gd name="T37" fmla="*/ 150 h 286"/>
                <a:gd name="T38" fmla="*/ 296 w 296"/>
                <a:gd name="T39" fmla="*/ 28 h 286"/>
                <a:gd name="T40" fmla="*/ 268 w 296"/>
                <a:gd name="T4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86">
                  <a:moveTo>
                    <a:pt x="268" y="0"/>
                  </a:moveTo>
                  <a:cubicBezTo>
                    <a:pt x="260" y="0"/>
                    <a:pt x="253" y="3"/>
                    <a:pt x="248" y="8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7" y="8"/>
                    <a:pt x="202" y="52"/>
                    <a:pt x="196" y="57"/>
                  </a:cubicBezTo>
                  <a:cubicBezTo>
                    <a:pt x="188" y="57"/>
                    <a:pt x="140" y="57"/>
                    <a:pt x="140" y="57"/>
                  </a:cubicBezTo>
                  <a:cubicBezTo>
                    <a:pt x="132" y="57"/>
                    <a:pt x="126" y="63"/>
                    <a:pt x="126" y="70"/>
                  </a:cubicBezTo>
                  <a:cubicBezTo>
                    <a:pt x="126" y="77"/>
                    <a:pt x="132" y="84"/>
                    <a:pt x="14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3" y="84"/>
                    <a:pt x="206" y="83"/>
                    <a:pt x="208" y="81"/>
                  </a:cubicBezTo>
                  <a:cubicBezTo>
                    <a:pt x="239" y="52"/>
                    <a:pt x="239" y="52"/>
                    <a:pt x="239" y="52"/>
                  </a:cubicBezTo>
                  <a:cubicBezTo>
                    <a:pt x="239" y="138"/>
                    <a:pt x="239" y="138"/>
                    <a:pt x="239" y="138"/>
                  </a:cubicBezTo>
                  <a:cubicBezTo>
                    <a:pt x="187" y="138"/>
                    <a:pt x="187" y="138"/>
                    <a:pt x="187" y="138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187" y="286"/>
                    <a:pt x="187" y="286"/>
                    <a:pt x="187" y="286"/>
                  </a:cubicBezTo>
                  <a:cubicBezTo>
                    <a:pt x="187" y="179"/>
                    <a:pt x="187" y="179"/>
                    <a:pt x="187" y="179"/>
                  </a:cubicBezTo>
                  <a:cubicBezTo>
                    <a:pt x="268" y="179"/>
                    <a:pt x="268" y="179"/>
                    <a:pt x="268" y="179"/>
                  </a:cubicBezTo>
                  <a:cubicBezTo>
                    <a:pt x="283" y="179"/>
                    <a:pt x="296" y="166"/>
                    <a:pt x="296" y="150"/>
                  </a:cubicBezTo>
                  <a:cubicBezTo>
                    <a:pt x="296" y="28"/>
                    <a:pt x="296" y="28"/>
                    <a:pt x="296" y="28"/>
                  </a:cubicBezTo>
                  <a:cubicBezTo>
                    <a:pt x="296" y="12"/>
                    <a:pt x="283" y="0"/>
                    <a:pt x="2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 flipH="1">
            <a:off x="544076" y="2277026"/>
            <a:ext cx="1041242" cy="1034964"/>
            <a:chOff x="5494338" y="-647700"/>
            <a:chExt cx="1316037" cy="1308100"/>
          </a:xfrm>
          <a:solidFill>
            <a:schemeClr val="bg1">
              <a:lumMod val="75000"/>
            </a:schemeClr>
          </a:solidFill>
        </p:grpSpPr>
        <p:sp>
          <p:nvSpPr>
            <p:cNvPr id="140" name="Freeform 19"/>
            <p:cNvSpPr/>
            <p:nvPr/>
          </p:nvSpPr>
          <p:spPr bwMode="auto">
            <a:xfrm>
              <a:off x="5494338" y="-498475"/>
              <a:ext cx="398462" cy="401638"/>
            </a:xfrm>
            <a:custGeom>
              <a:avLst/>
              <a:gdLst>
                <a:gd name="T0" fmla="*/ 0 w 106"/>
                <a:gd name="T1" fmla="*/ 6 h 107"/>
                <a:gd name="T2" fmla="*/ 0 w 106"/>
                <a:gd name="T3" fmla="*/ 101 h 107"/>
                <a:gd name="T4" fmla="*/ 6 w 106"/>
                <a:gd name="T5" fmla="*/ 107 h 107"/>
                <a:gd name="T6" fmla="*/ 100 w 106"/>
                <a:gd name="T7" fmla="*/ 107 h 107"/>
                <a:gd name="T8" fmla="*/ 106 w 106"/>
                <a:gd name="T9" fmla="*/ 101 h 107"/>
                <a:gd name="T10" fmla="*/ 100 w 106"/>
                <a:gd name="T11" fmla="*/ 95 h 107"/>
                <a:gd name="T12" fmla="*/ 12 w 106"/>
                <a:gd name="T13" fmla="*/ 95 h 107"/>
                <a:gd name="T14" fmla="*/ 12 w 106"/>
                <a:gd name="T15" fmla="*/ 6 h 107"/>
                <a:gd name="T16" fmla="*/ 6 w 106"/>
                <a:gd name="T17" fmla="*/ 0 h 107"/>
                <a:gd name="T18" fmla="*/ 0 w 106"/>
                <a:gd name="T19" fmla="*/ 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7">
                  <a:moveTo>
                    <a:pt x="0" y="6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04"/>
                    <a:pt x="2" y="107"/>
                    <a:pt x="6" y="107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103" y="107"/>
                    <a:pt x="106" y="104"/>
                    <a:pt x="106" y="101"/>
                  </a:cubicBezTo>
                  <a:cubicBezTo>
                    <a:pt x="106" y="97"/>
                    <a:pt x="103" y="95"/>
                    <a:pt x="100" y="95"/>
                  </a:cubicBezTo>
                  <a:cubicBezTo>
                    <a:pt x="100" y="95"/>
                    <a:pt x="22" y="95"/>
                    <a:pt x="12" y="95"/>
                  </a:cubicBezTo>
                  <a:cubicBezTo>
                    <a:pt x="12" y="84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Freeform 20"/>
            <p:cNvSpPr/>
            <p:nvPr/>
          </p:nvSpPr>
          <p:spPr bwMode="auto">
            <a:xfrm>
              <a:off x="6245225" y="-149225"/>
              <a:ext cx="565150" cy="809625"/>
            </a:xfrm>
            <a:custGeom>
              <a:avLst/>
              <a:gdLst>
                <a:gd name="T0" fmla="*/ 0 w 151"/>
                <a:gd name="T1" fmla="*/ 216 h 216"/>
                <a:gd name="T2" fmla="*/ 0 w 151"/>
                <a:gd name="T3" fmla="*/ 122 h 216"/>
                <a:gd name="T4" fmla="*/ 68 w 151"/>
                <a:gd name="T5" fmla="*/ 122 h 216"/>
                <a:gd name="T6" fmla="*/ 110 w 151"/>
                <a:gd name="T7" fmla="*/ 82 h 216"/>
                <a:gd name="T8" fmla="*/ 110 w 151"/>
                <a:gd name="T9" fmla="*/ 0 h 216"/>
                <a:gd name="T10" fmla="*/ 151 w 151"/>
                <a:gd name="T11" fmla="*/ 0 h 216"/>
                <a:gd name="T12" fmla="*/ 151 w 151"/>
                <a:gd name="T13" fmla="*/ 216 h 216"/>
                <a:gd name="T14" fmla="*/ 0 w 151"/>
                <a:gd name="T1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16">
                  <a:moveTo>
                    <a:pt x="0" y="216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2"/>
                    <a:pt x="110" y="122"/>
                    <a:pt x="110" y="82"/>
                  </a:cubicBezTo>
                  <a:cubicBezTo>
                    <a:pt x="110" y="41"/>
                    <a:pt x="110" y="0"/>
                    <a:pt x="11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216"/>
                    <a:pt x="151" y="216"/>
                    <a:pt x="151" y="216"/>
                  </a:cubicBezTo>
                  <a:lnTo>
                    <a:pt x="0" y="21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2" name="Oval 21"/>
            <p:cNvSpPr>
              <a:spLocks noChangeArrowheads="1"/>
            </p:cNvSpPr>
            <p:nvPr/>
          </p:nvSpPr>
          <p:spPr bwMode="auto">
            <a:xfrm>
              <a:off x="6297613" y="-647700"/>
              <a:ext cx="217487" cy="217488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Freeform 22"/>
            <p:cNvSpPr/>
            <p:nvPr/>
          </p:nvSpPr>
          <p:spPr bwMode="auto">
            <a:xfrm>
              <a:off x="5494338" y="-411163"/>
              <a:ext cx="1109662" cy="1071563"/>
            </a:xfrm>
            <a:custGeom>
              <a:avLst/>
              <a:gdLst>
                <a:gd name="T0" fmla="*/ 268 w 296"/>
                <a:gd name="T1" fmla="*/ 0 h 286"/>
                <a:gd name="T2" fmla="*/ 248 w 296"/>
                <a:gd name="T3" fmla="*/ 8 h 286"/>
                <a:gd name="T4" fmla="*/ 247 w 296"/>
                <a:gd name="T5" fmla="*/ 8 h 286"/>
                <a:gd name="T6" fmla="*/ 196 w 296"/>
                <a:gd name="T7" fmla="*/ 57 h 286"/>
                <a:gd name="T8" fmla="*/ 140 w 296"/>
                <a:gd name="T9" fmla="*/ 57 h 286"/>
                <a:gd name="T10" fmla="*/ 126 w 296"/>
                <a:gd name="T11" fmla="*/ 70 h 286"/>
                <a:gd name="T12" fmla="*/ 140 w 296"/>
                <a:gd name="T13" fmla="*/ 84 h 286"/>
                <a:gd name="T14" fmla="*/ 200 w 296"/>
                <a:gd name="T15" fmla="*/ 84 h 286"/>
                <a:gd name="T16" fmla="*/ 208 w 296"/>
                <a:gd name="T17" fmla="*/ 81 h 286"/>
                <a:gd name="T18" fmla="*/ 239 w 296"/>
                <a:gd name="T19" fmla="*/ 52 h 286"/>
                <a:gd name="T20" fmla="*/ 239 w 296"/>
                <a:gd name="T21" fmla="*/ 138 h 286"/>
                <a:gd name="T22" fmla="*/ 187 w 296"/>
                <a:gd name="T23" fmla="*/ 138 h 286"/>
                <a:gd name="T24" fmla="*/ 187 w 296"/>
                <a:gd name="T25" fmla="*/ 97 h 286"/>
                <a:gd name="T26" fmla="*/ 0 w 296"/>
                <a:gd name="T27" fmla="*/ 97 h 286"/>
                <a:gd name="T28" fmla="*/ 0 w 296"/>
                <a:gd name="T29" fmla="*/ 286 h 286"/>
                <a:gd name="T30" fmla="*/ 187 w 296"/>
                <a:gd name="T31" fmla="*/ 286 h 286"/>
                <a:gd name="T32" fmla="*/ 187 w 296"/>
                <a:gd name="T33" fmla="*/ 179 h 286"/>
                <a:gd name="T34" fmla="*/ 268 w 296"/>
                <a:gd name="T35" fmla="*/ 179 h 286"/>
                <a:gd name="T36" fmla="*/ 296 w 296"/>
                <a:gd name="T37" fmla="*/ 150 h 286"/>
                <a:gd name="T38" fmla="*/ 296 w 296"/>
                <a:gd name="T39" fmla="*/ 28 h 286"/>
                <a:gd name="T40" fmla="*/ 268 w 296"/>
                <a:gd name="T4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86">
                  <a:moveTo>
                    <a:pt x="268" y="0"/>
                  </a:moveTo>
                  <a:cubicBezTo>
                    <a:pt x="260" y="0"/>
                    <a:pt x="253" y="3"/>
                    <a:pt x="248" y="8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7" y="8"/>
                    <a:pt x="202" y="52"/>
                    <a:pt x="196" y="57"/>
                  </a:cubicBezTo>
                  <a:cubicBezTo>
                    <a:pt x="188" y="57"/>
                    <a:pt x="140" y="57"/>
                    <a:pt x="140" y="57"/>
                  </a:cubicBezTo>
                  <a:cubicBezTo>
                    <a:pt x="132" y="57"/>
                    <a:pt x="126" y="63"/>
                    <a:pt x="126" y="70"/>
                  </a:cubicBezTo>
                  <a:cubicBezTo>
                    <a:pt x="126" y="77"/>
                    <a:pt x="132" y="84"/>
                    <a:pt x="14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3" y="84"/>
                    <a:pt x="206" y="83"/>
                    <a:pt x="208" y="81"/>
                  </a:cubicBezTo>
                  <a:cubicBezTo>
                    <a:pt x="239" y="52"/>
                    <a:pt x="239" y="52"/>
                    <a:pt x="239" y="52"/>
                  </a:cubicBezTo>
                  <a:cubicBezTo>
                    <a:pt x="239" y="138"/>
                    <a:pt x="239" y="138"/>
                    <a:pt x="239" y="138"/>
                  </a:cubicBezTo>
                  <a:cubicBezTo>
                    <a:pt x="187" y="138"/>
                    <a:pt x="187" y="138"/>
                    <a:pt x="187" y="138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187" y="286"/>
                    <a:pt x="187" y="286"/>
                    <a:pt x="187" y="286"/>
                  </a:cubicBezTo>
                  <a:cubicBezTo>
                    <a:pt x="187" y="179"/>
                    <a:pt x="187" y="179"/>
                    <a:pt x="187" y="179"/>
                  </a:cubicBezTo>
                  <a:cubicBezTo>
                    <a:pt x="268" y="179"/>
                    <a:pt x="268" y="179"/>
                    <a:pt x="268" y="179"/>
                  </a:cubicBezTo>
                  <a:cubicBezTo>
                    <a:pt x="283" y="179"/>
                    <a:pt x="296" y="166"/>
                    <a:pt x="296" y="150"/>
                  </a:cubicBezTo>
                  <a:cubicBezTo>
                    <a:pt x="296" y="28"/>
                    <a:pt x="296" y="28"/>
                    <a:pt x="296" y="28"/>
                  </a:cubicBezTo>
                  <a:cubicBezTo>
                    <a:pt x="296" y="12"/>
                    <a:pt x="283" y="0"/>
                    <a:pt x="2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 flipH="1">
            <a:off x="4312885" y="4251494"/>
            <a:ext cx="512793" cy="509701"/>
            <a:chOff x="5494338" y="-647700"/>
            <a:chExt cx="1316037" cy="1308100"/>
          </a:xfrm>
          <a:solidFill>
            <a:schemeClr val="bg1">
              <a:lumMod val="75000"/>
            </a:schemeClr>
          </a:solidFill>
        </p:grpSpPr>
        <p:sp>
          <p:nvSpPr>
            <p:cNvPr id="145" name="Freeform 19"/>
            <p:cNvSpPr/>
            <p:nvPr/>
          </p:nvSpPr>
          <p:spPr bwMode="auto">
            <a:xfrm>
              <a:off x="5494338" y="-498475"/>
              <a:ext cx="398462" cy="401638"/>
            </a:xfrm>
            <a:custGeom>
              <a:avLst/>
              <a:gdLst>
                <a:gd name="T0" fmla="*/ 0 w 106"/>
                <a:gd name="T1" fmla="*/ 6 h 107"/>
                <a:gd name="T2" fmla="*/ 0 w 106"/>
                <a:gd name="T3" fmla="*/ 101 h 107"/>
                <a:gd name="T4" fmla="*/ 6 w 106"/>
                <a:gd name="T5" fmla="*/ 107 h 107"/>
                <a:gd name="T6" fmla="*/ 100 w 106"/>
                <a:gd name="T7" fmla="*/ 107 h 107"/>
                <a:gd name="T8" fmla="*/ 106 w 106"/>
                <a:gd name="T9" fmla="*/ 101 h 107"/>
                <a:gd name="T10" fmla="*/ 100 w 106"/>
                <a:gd name="T11" fmla="*/ 95 h 107"/>
                <a:gd name="T12" fmla="*/ 12 w 106"/>
                <a:gd name="T13" fmla="*/ 95 h 107"/>
                <a:gd name="T14" fmla="*/ 12 w 106"/>
                <a:gd name="T15" fmla="*/ 6 h 107"/>
                <a:gd name="T16" fmla="*/ 6 w 106"/>
                <a:gd name="T17" fmla="*/ 0 h 107"/>
                <a:gd name="T18" fmla="*/ 0 w 106"/>
                <a:gd name="T19" fmla="*/ 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7">
                  <a:moveTo>
                    <a:pt x="0" y="6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04"/>
                    <a:pt x="2" y="107"/>
                    <a:pt x="6" y="107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103" y="107"/>
                    <a:pt x="106" y="104"/>
                    <a:pt x="106" y="101"/>
                  </a:cubicBezTo>
                  <a:cubicBezTo>
                    <a:pt x="106" y="97"/>
                    <a:pt x="103" y="95"/>
                    <a:pt x="100" y="95"/>
                  </a:cubicBezTo>
                  <a:cubicBezTo>
                    <a:pt x="100" y="95"/>
                    <a:pt x="22" y="95"/>
                    <a:pt x="12" y="95"/>
                  </a:cubicBezTo>
                  <a:cubicBezTo>
                    <a:pt x="12" y="84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Freeform 20"/>
            <p:cNvSpPr/>
            <p:nvPr/>
          </p:nvSpPr>
          <p:spPr bwMode="auto">
            <a:xfrm>
              <a:off x="6245225" y="-149225"/>
              <a:ext cx="565150" cy="809625"/>
            </a:xfrm>
            <a:custGeom>
              <a:avLst/>
              <a:gdLst>
                <a:gd name="T0" fmla="*/ 0 w 151"/>
                <a:gd name="T1" fmla="*/ 216 h 216"/>
                <a:gd name="T2" fmla="*/ 0 w 151"/>
                <a:gd name="T3" fmla="*/ 122 h 216"/>
                <a:gd name="T4" fmla="*/ 68 w 151"/>
                <a:gd name="T5" fmla="*/ 122 h 216"/>
                <a:gd name="T6" fmla="*/ 110 w 151"/>
                <a:gd name="T7" fmla="*/ 82 h 216"/>
                <a:gd name="T8" fmla="*/ 110 w 151"/>
                <a:gd name="T9" fmla="*/ 0 h 216"/>
                <a:gd name="T10" fmla="*/ 151 w 151"/>
                <a:gd name="T11" fmla="*/ 0 h 216"/>
                <a:gd name="T12" fmla="*/ 151 w 151"/>
                <a:gd name="T13" fmla="*/ 216 h 216"/>
                <a:gd name="T14" fmla="*/ 0 w 151"/>
                <a:gd name="T1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16">
                  <a:moveTo>
                    <a:pt x="0" y="216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2"/>
                    <a:pt x="110" y="122"/>
                    <a:pt x="110" y="82"/>
                  </a:cubicBezTo>
                  <a:cubicBezTo>
                    <a:pt x="110" y="41"/>
                    <a:pt x="110" y="0"/>
                    <a:pt x="11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216"/>
                    <a:pt x="151" y="216"/>
                    <a:pt x="151" y="216"/>
                  </a:cubicBezTo>
                  <a:lnTo>
                    <a:pt x="0" y="21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Oval 21"/>
            <p:cNvSpPr>
              <a:spLocks noChangeArrowheads="1"/>
            </p:cNvSpPr>
            <p:nvPr/>
          </p:nvSpPr>
          <p:spPr bwMode="auto">
            <a:xfrm>
              <a:off x="6297613" y="-647700"/>
              <a:ext cx="217487" cy="217488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Freeform 22"/>
            <p:cNvSpPr/>
            <p:nvPr/>
          </p:nvSpPr>
          <p:spPr bwMode="auto">
            <a:xfrm>
              <a:off x="5494338" y="-411163"/>
              <a:ext cx="1109662" cy="1071563"/>
            </a:xfrm>
            <a:custGeom>
              <a:avLst/>
              <a:gdLst>
                <a:gd name="T0" fmla="*/ 268 w 296"/>
                <a:gd name="T1" fmla="*/ 0 h 286"/>
                <a:gd name="T2" fmla="*/ 248 w 296"/>
                <a:gd name="T3" fmla="*/ 8 h 286"/>
                <a:gd name="T4" fmla="*/ 247 w 296"/>
                <a:gd name="T5" fmla="*/ 8 h 286"/>
                <a:gd name="T6" fmla="*/ 196 w 296"/>
                <a:gd name="T7" fmla="*/ 57 h 286"/>
                <a:gd name="T8" fmla="*/ 140 w 296"/>
                <a:gd name="T9" fmla="*/ 57 h 286"/>
                <a:gd name="T10" fmla="*/ 126 w 296"/>
                <a:gd name="T11" fmla="*/ 70 h 286"/>
                <a:gd name="T12" fmla="*/ 140 w 296"/>
                <a:gd name="T13" fmla="*/ 84 h 286"/>
                <a:gd name="T14" fmla="*/ 200 w 296"/>
                <a:gd name="T15" fmla="*/ 84 h 286"/>
                <a:gd name="T16" fmla="*/ 208 w 296"/>
                <a:gd name="T17" fmla="*/ 81 h 286"/>
                <a:gd name="T18" fmla="*/ 239 w 296"/>
                <a:gd name="T19" fmla="*/ 52 h 286"/>
                <a:gd name="T20" fmla="*/ 239 w 296"/>
                <a:gd name="T21" fmla="*/ 138 h 286"/>
                <a:gd name="T22" fmla="*/ 187 w 296"/>
                <a:gd name="T23" fmla="*/ 138 h 286"/>
                <a:gd name="T24" fmla="*/ 187 w 296"/>
                <a:gd name="T25" fmla="*/ 97 h 286"/>
                <a:gd name="T26" fmla="*/ 0 w 296"/>
                <a:gd name="T27" fmla="*/ 97 h 286"/>
                <a:gd name="T28" fmla="*/ 0 w 296"/>
                <a:gd name="T29" fmla="*/ 286 h 286"/>
                <a:gd name="T30" fmla="*/ 187 w 296"/>
                <a:gd name="T31" fmla="*/ 286 h 286"/>
                <a:gd name="T32" fmla="*/ 187 w 296"/>
                <a:gd name="T33" fmla="*/ 179 h 286"/>
                <a:gd name="T34" fmla="*/ 268 w 296"/>
                <a:gd name="T35" fmla="*/ 179 h 286"/>
                <a:gd name="T36" fmla="*/ 296 w 296"/>
                <a:gd name="T37" fmla="*/ 150 h 286"/>
                <a:gd name="T38" fmla="*/ 296 w 296"/>
                <a:gd name="T39" fmla="*/ 28 h 286"/>
                <a:gd name="T40" fmla="*/ 268 w 296"/>
                <a:gd name="T4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86">
                  <a:moveTo>
                    <a:pt x="268" y="0"/>
                  </a:moveTo>
                  <a:cubicBezTo>
                    <a:pt x="260" y="0"/>
                    <a:pt x="253" y="3"/>
                    <a:pt x="248" y="8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7" y="8"/>
                    <a:pt x="202" y="52"/>
                    <a:pt x="196" y="57"/>
                  </a:cubicBezTo>
                  <a:cubicBezTo>
                    <a:pt x="188" y="57"/>
                    <a:pt x="140" y="57"/>
                    <a:pt x="140" y="57"/>
                  </a:cubicBezTo>
                  <a:cubicBezTo>
                    <a:pt x="132" y="57"/>
                    <a:pt x="126" y="63"/>
                    <a:pt x="126" y="70"/>
                  </a:cubicBezTo>
                  <a:cubicBezTo>
                    <a:pt x="126" y="77"/>
                    <a:pt x="132" y="84"/>
                    <a:pt x="14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3" y="84"/>
                    <a:pt x="206" y="83"/>
                    <a:pt x="208" y="81"/>
                  </a:cubicBezTo>
                  <a:cubicBezTo>
                    <a:pt x="239" y="52"/>
                    <a:pt x="239" y="52"/>
                    <a:pt x="239" y="52"/>
                  </a:cubicBezTo>
                  <a:cubicBezTo>
                    <a:pt x="239" y="138"/>
                    <a:pt x="239" y="138"/>
                    <a:pt x="239" y="138"/>
                  </a:cubicBezTo>
                  <a:cubicBezTo>
                    <a:pt x="187" y="138"/>
                    <a:pt x="187" y="138"/>
                    <a:pt x="187" y="138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187" y="286"/>
                    <a:pt x="187" y="286"/>
                    <a:pt x="187" y="286"/>
                  </a:cubicBezTo>
                  <a:cubicBezTo>
                    <a:pt x="187" y="179"/>
                    <a:pt x="187" y="179"/>
                    <a:pt x="187" y="179"/>
                  </a:cubicBezTo>
                  <a:cubicBezTo>
                    <a:pt x="268" y="179"/>
                    <a:pt x="268" y="179"/>
                    <a:pt x="268" y="179"/>
                  </a:cubicBezTo>
                  <a:cubicBezTo>
                    <a:pt x="283" y="179"/>
                    <a:pt x="296" y="166"/>
                    <a:pt x="296" y="150"/>
                  </a:cubicBezTo>
                  <a:cubicBezTo>
                    <a:pt x="296" y="28"/>
                    <a:pt x="296" y="28"/>
                    <a:pt x="296" y="28"/>
                  </a:cubicBezTo>
                  <a:cubicBezTo>
                    <a:pt x="296" y="12"/>
                    <a:pt x="283" y="0"/>
                    <a:pt x="2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 flipH="1">
            <a:off x="4897686" y="4328656"/>
            <a:ext cx="435163" cy="432539"/>
            <a:chOff x="5494338" y="-647700"/>
            <a:chExt cx="1316037" cy="1308100"/>
          </a:xfrm>
          <a:solidFill>
            <a:schemeClr val="bg1">
              <a:lumMod val="75000"/>
            </a:schemeClr>
          </a:solidFill>
        </p:grpSpPr>
        <p:sp>
          <p:nvSpPr>
            <p:cNvPr id="150" name="Freeform 19"/>
            <p:cNvSpPr/>
            <p:nvPr/>
          </p:nvSpPr>
          <p:spPr bwMode="auto">
            <a:xfrm>
              <a:off x="5494338" y="-498475"/>
              <a:ext cx="398462" cy="401638"/>
            </a:xfrm>
            <a:custGeom>
              <a:avLst/>
              <a:gdLst>
                <a:gd name="T0" fmla="*/ 0 w 106"/>
                <a:gd name="T1" fmla="*/ 6 h 107"/>
                <a:gd name="T2" fmla="*/ 0 w 106"/>
                <a:gd name="T3" fmla="*/ 101 h 107"/>
                <a:gd name="T4" fmla="*/ 6 w 106"/>
                <a:gd name="T5" fmla="*/ 107 h 107"/>
                <a:gd name="T6" fmla="*/ 100 w 106"/>
                <a:gd name="T7" fmla="*/ 107 h 107"/>
                <a:gd name="T8" fmla="*/ 106 w 106"/>
                <a:gd name="T9" fmla="*/ 101 h 107"/>
                <a:gd name="T10" fmla="*/ 100 w 106"/>
                <a:gd name="T11" fmla="*/ 95 h 107"/>
                <a:gd name="T12" fmla="*/ 12 w 106"/>
                <a:gd name="T13" fmla="*/ 95 h 107"/>
                <a:gd name="T14" fmla="*/ 12 w 106"/>
                <a:gd name="T15" fmla="*/ 6 h 107"/>
                <a:gd name="T16" fmla="*/ 6 w 106"/>
                <a:gd name="T17" fmla="*/ 0 h 107"/>
                <a:gd name="T18" fmla="*/ 0 w 106"/>
                <a:gd name="T19" fmla="*/ 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7">
                  <a:moveTo>
                    <a:pt x="0" y="6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04"/>
                    <a:pt x="2" y="107"/>
                    <a:pt x="6" y="107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103" y="107"/>
                    <a:pt x="106" y="104"/>
                    <a:pt x="106" y="101"/>
                  </a:cubicBezTo>
                  <a:cubicBezTo>
                    <a:pt x="106" y="97"/>
                    <a:pt x="103" y="95"/>
                    <a:pt x="100" y="95"/>
                  </a:cubicBezTo>
                  <a:cubicBezTo>
                    <a:pt x="100" y="95"/>
                    <a:pt x="22" y="95"/>
                    <a:pt x="12" y="95"/>
                  </a:cubicBezTo>
                  <a:cubicBezTo>
                    <a:pt x="12" y="84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Freeform 20"/>
            <p:cNvSpPr/>
            <p:nvPr/>
          </p:nvSpPr>
          <p:spPr bwMode="auto">
            <a:xfrm>
              <a:off x="6245225" y="-149225"/>
              <a:ext cx="565150" cy="809625"/>
            </a:xfrm>
            <a:custGeom>
              <a:avLst/>
              <a:gdLst>
                <a:gd name="T0" fmla="*/ 0 w 151"/>
                <a:gd name="T1" fmla="*/ 216 h 216"/>
                <a:gd name="T2" fmla="*/ 0 w 151"/>
                <a:gd name="T3" fmla="*/ 122 h 216"/>
                <a:gd name="T4" fmla="*/ 68 w 151"/>
                <a:gd name="T5" fmla="*/ 122 h 216"/>
                <a:gd name="T6" fmla="*/ 110 w 151"/>
                <a:gd name="T7" fmla="*/ 82 h 216"/>
                <a:gd name="T8" fmla="*/ 110 w 151"/>
                <a:gd name="T9" fmla="*/ 0 h 216"/>
                <a:gd name="T10" fmla="*/ 151 w 151"/>
                <a:gd name="T11" fmla="*/ 0 h 216"/>
                <a:gd name="T12" fmla="*/ 151 w 151"/>
                <a:gd name="T13" fmla="*/ 216 h 216"/>
                <a:gd name="T14" fmla="*/ 0 w 151"/>
                <a:gd name="T1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16">
                  <a:moveTo>
                    <a:pt x="0" y="216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2"/>
                    <a:pt x="110" y="122"/>
                    <a:pt x="110" y="82"/>
                  </a:cubicBezTo>
                  <a:cubicBezTo>
                    <a:pt x="110" y="41"/>
                    <a:pt x="110" y="0"/>
                    <a:pt x="11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216"/>
                    <a:pt x="151" y="216"/>
                    <a:pt x="151" y="216"/>
                  </a:cubicBezTo>
                  <a:lnTo>
                    <a:pt x="0" y="21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Oval 21"/>
            <p:cNvSpPr>
              <a:spLocks noChangeArrowheads="1"/>
            </p:cNvSpPr>
            <p:nvPr/>
          </p:nvSpPr>
          <p:spPr bwMode="auto">
            <a:xfrm>
              <a:off x="6297613" y="-647700"/>
              <a:ext cx="217487" cy="217488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Freeform 22"/>
            <p:cNvSpPr/>
            <p:nvPr/>
          </p:nvSpPr>
          <p:spPr bwMode="auto">
            <a:xfrm>
              <a:off x="5494338" y="-411163"/>
              <a:ext cx="1109662" cy="1071563"/>
            </a:xfrm>
            <a:custGeom>
              <a:avLst/>
              <a:gdLst>
                <a:gd name="T0" fmla="*/ 268 w 296"/>
                <a:gd name="T1" fmla="*/ 0 h 286"/>
                <a:gd name="T2" fmla="*/ 248 w 296"/>
                <a:gd name="T3" fmla="*/ 8 h 286"/>
                <a:gd name="T4" fmla="*/ 247 w 296"/>
                <a:gd name="T5" fmla="*/ 8 h 286"/>
                <a:gd name="T6" fmla="*/ 196 w 296"/>
                <a:gd name="T7" fmla="*/ 57 h 286"/>
                <a:gd name="T8" fmla="*/ 140 w 296"/>
                <a:gd name="T9" fmla="*/ 57 h 286"/>
                <a:gd name="T10" fmla="*/ 126 w 296"/>
                <a:gd name="T11" fmla="*/ 70 h 286"/>
                <a:gd name="T12" fmla="*/ 140 w 296"/>
                <a:gd name="T13" fmla="*/ 84 h 286"/>
                <a:gd name="T14" fmla="*/ 200 w 296"/>
                <a:gd name="T15" fmla="*/ 84 h 286"/>
                <a:gd name="T16" fmla="*/ 208 w 296"/>
                <a:gd name="T17" fmla="*/ 81 h 286"/>
                <a:gd name="T18" fmla="*/ 239 w 296"/>
                <a:gd name="T19" fmla="*/ 52 h 286"/>
                <a:gd name="T20" fmla="*/ 239 w 296"/>
                <a:gd name="T21" fmla="*/ 138 h 286"/>
                <a:gd name="T22" fmla="*/ 187 w 296"/>
                <a:gd name="T23" fmla="*/ 138 h 286"/>
                <a:gd name="T24" fmla="*/ 187 w 296"/>
                <a:gd name="T25" fmla="*/ 97 h 286"/>
                <a:gd name="T26" fmla="*/ 0 w 296"/>
                <a:gd name="T27" fmla="*/ 97 h 286"/>
                <a:gd name="T28" fmla="*/ 0 w 296"/>
                <a:gd name="T29" fmla="*/ 286 h 286"/>
                <a:gd name="T30" fmla="*/ 187 w 296"/>
                <a:gd name="T31" fmla="*/ 286 h 286"/>
                <a:gd name="T32" fmla="*/ 187 w 296"/>
                <a:gd name="T33" fmla="*/ 179 h 286"/>
                <a:gd name="T34" fmla="*/ 268 w 296"/>
                <a:gd name="T35" fmla="*/ 179 h 286"/>
                <a:gd name="T36" fmla="*/ 296 w 296"/>
                <a:gd name="T37" fmla="*/ 150 h 286"/>
                <a:gd name="T38" fmla="*/ 296 w 296"/>
                <a:gd name="T39" fmla="*/ 28 h 286"/>
                <a:gd name="T40" fmla="*/ 268 w 296"/>
                <a:gd name="T4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86">
                  <a:moveTo>
                    <a:pt x="268" y="0"/>
                  </a:moveTo>
                  <a:cubicBezTo>
                    <a:pt x="260" y="0"/>
                    <a:pt x="253" y="3"/>
                    <a:pt x="248" y="8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7" y="8"/>
                    <a:pt x="202" y="52"/>
                    <a:pt x="196" y="57"/>
                  </a:cubicBezTo>
                  <a:cubicBezTo>
                    <a:pt x="188" y="57"/>
                    <a:pt x="140" y="57"/>
                    <a:pt x="140" y="57"/>
                  </a:cubicBezTo>
                  <a:cubicBezTo>
                    <a:pt x="132" y="57"/>
                    <a:pt x="126" y="63"/>
                    <a:pt x="126" y="70"/>
                  </a:cubicBezTo>
                  <a:cubicBezTo>
                    <a:pt x="126" y="77"/>
                    <a:pt x="132" y="84"/>
                    <a:pt x="14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3" y="84"/>
                    <a:pt x="206" y="83"/>
                    <a:pt x="208" y="81"/>
                  </a:cubicBezTo>
                  <a:cubicBezTo>
                    <a:pt x="239" y="52"/>
                    <a:pt x="239" y="52"/>
                    <a:pt x="239" y="52"/>
                  </a:cubicBezTo>
                  <a:cubicBezTo>
                    <a:pt x="239" y="138"/>
                    <a:pt x="239" y="138"/>
                    <a:pt x="239" y="138"/>
                  </a:cubicBezTo>
                  <a:cubicBezTo>
                    <a:pt x="187" y="138"/>
                    <a:pt x="187" y="138"/>
                    <a:pt x="187" y="138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187" y="286"/>
                    <a:pt x="187" y="286"/>
                    <a:pt x="187" y="286"/>
                  </a:cubicBezTo>
                  <a:cubicBezTo>
                    <a:pt x="187" y="179"/>
                    <a:pt x="187" y="179"/>
                    <a:pt x="187" y="179"/>
                  </a:cubicBezTo>
                  <a:cubicBezTo>
                    <a:pt x="268" y="179"/>
                    <a:pt x="268" y="179"/>
                    <a:pt x="268" y="179"/>
                  </a:cubicBezTo>
                  <a:cubicBezTo>
                    <a:pt x="283" y="179"/>
                    <a:pt x="296" y="166"/>
                    <a:pt x="296" y="150"/>
                  </a:cubicBezTo>
                  <a:cubicBezTo>
                    <a:pt x="296" y="28"/>
                    <a:pt x="296" y="28"/>
                    <a:pt x="296" y="28"/>
                  </a:cubicBezTo>
                  <a:cubicBezTo>
                    <a:pt x="296" y="12"/>
                    <a:pt x="283" y="0"/>
                    <a:pt x="2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 flipH="1">
            <a:off x="5459788" y="4389448"/>
            <a:ext cx="374002" cy="371747"/>
            <a:chOff x="5494338" y="-647700"/>
            <a:chExt cx="1316037" cy="1308100"/>
          </a:xfrm>
          <a:solidFill>
            <a:schemeClr val="bg1">
              <a:lumMod val="75000"/>
            </a:schemeClr>
          </a:solidFill>
        </p:grpSpPr>
        <p:sp>
          <p:nvSpPr>
            <p:cNvPr id="155" name="Freeform 19"/>
            <p:cNvSpPr/>
            <p:nvPr/>
          </p:nvSpPr>
          <p:spPr bwMode="auto">
            <a:xfrm>
              <a:off x="5494338" y="-498475"/>
              <a:ext cx="398462" cy="401638"/>
            </a:xfrm>
            <a:custGeom>
              <a:avLst/>
              <a:gdLst>
                <a:gd name="T0" fmla="*/ 0 w 106"/>
                <a:gd name="T1" fmla="*/ 6 h 107"/>
                <a:gd name="T2" fmla="*/ 0 w 106"/>
                <a:gd name="T3" fmla="*/ 101 h 107"/>
                <a:gd name="T4" fmla="*/ 6 w 106"/>
                <a:gd name="T5" fmla="*/ 107 h 107"/>
                <a:gd name="T6" fmla="*/ 100 w 106"/>
                <a:gd name="T7" fmla="*/ 107 h 107"/>
                <a:gd name="T8" fmla="*/ 106 w 106"/>
                <a:gd name="T9" fmla="*/ 101 h 107"/>
                <a:gd name="T10" fmla="*/ 100 w 106"/>
                <a:gd name="T11" fmla="*/ 95 h 107"/>
                <a:gd name="T12" fmla="*/ 12 w 106"/>
                <a:gd name="T13" fmla="*/ 95 h 107"/>
                <a:gd name="T14" fmla="*/ 12 w 106"/>
                <a:gd name="T15" fmla="*/ 6 h 107"/>
                <a:gd name="T16" fmla="*/ 6 w 106"/>
                <a:gd name="T17" fmla="*/ 0 h 107"/>
                <a:gd name="T18" fmla="*/ 0 w 106"/>
                <a:gd name="T19" fmla="*/ 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7">
                  <a:moveTo>
                    <a:pt x="0" y="6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04"/>
                    <a:pt x="2" y="107"/>
                    <a:pt x="6" y="107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103" y="107"/>
                    <a:pt x="106" y="104"/>
                    <a:pt x="106" y="101"/>
                  </a:cubicBezTo>
                  <a:cubicBezTo>
                    <a:pt x="106" y="97"/>
                    <a:pt x="103" y="95"/>
                    <a:pt x="100" y="95"/>
                  </a:cubicBezTo>
                  <a:cubicBezTo>
                    <a:pt x="100" y="95"/>
                    <a:pt x="22" y="95"/>
                    <a:pt x="12" y="95"/>
                  </a:cubicBezTo>
                  <a:cubicBezTo>
                    <a:pt x="12" y="84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Freeform 20"/>
            <p:cNvSpPr/>
            <p:nvPr/>
          </p:nvSpPr>
          <p:spPr bwMode="auto">
            <a:xfrm>
              <a:off x="6245225" y="-149225"/>
              <a:ext cx="565150" cy="809625"/>
            </a:xfrm>
            <a:custGeom>
              <a:avLst/>
              <a:gdLst>
                <a:gd name="T0" fmla="*/ 0 w 151"/>
                <a:gd name="T1" fmla="*/ 216 h 216"/>
                <a:gd name="T2" fmla="*/ 0 w 151"/>
                <a:gd name="T3" fmla="*/ 122 h 216"/>
                <a:gd name="T4" fmla="*/ 68 w 151"/>
                <a:gd name="T5" fmla="*/ 122 h 216"/>
                <a:gd name="T6" fmla="*/ 110 w 151"/>
                <a:gd name="T7" fmla="*/ 82 h 216"/>
                <a:gd name="T8" fmla="*/ 110 w 151"/>
                <a:gd name="T9" fmla="*/ 0 h 216"/>
                <a:gd name="T10" fmla="*/ 151 w 151"/>
                <a:gd name="T11" fmla="*/ 0 h 216"/>
                <a:gd name="T12" fmla="*/ 151 w 151"/>
                <a:gd name="T13" fmla="*/ 216 h 216"/>
                <a:gd name="T14" fmla="*/ 0 w 151"/>
                <a:gd name="T1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16">
                  <a:moveTo>
                    <a:pt x="0" y="216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2"/>
                    <a:pt x="110" y="122"/>
                    <a:pt x="110" y="82"/>
                  </a:cubicBezTo>
                  <a:cubicBezTo>
                    <a:pt x="110" y="41"/>
                    <a:pt x="110" y="0"/>
                    <a:pt x="11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216"/>
                    <a:pt x="151" y="216"/>
                    <a:pt x="151" y="216"/>
                  </a:cubicBezTo>
                  <a:lnTo>
                    <a:pt x="0" y="21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Oval 21"/>
            <p:cNvSpPr>
              <a:spLocks noChangeArrowheads="1"/>
            </p:cNvSpPr>
            <p:nvPr/>
          </p:nvSpPr>
          <p:spPr bwMode="auto">
            <a:xfrm>
              <a:off x="6297613" y="-647700"/>
              <a:ext cx="217487" cy="217488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Freeform 22"/>
            <p:cNvSpPr/>
            <p:nvPr/>
          </p:nvSpPr>
          <p:spPr bwMode="auto">
            <a:xfrm>
              <a:off x="5494338" y="-411163"/>
              <a:ext cx="1109662" cy="1071563"/>
            </a:xfrm>
            <a:custGeom>
              <a:avLst/>
              <a:gdLst>
                <a:gd name="T0" fmla="*/ 268 w 296"/>
                <a:gd name="T1" fmla="*/ 0 h 286"/>
                <a:gd name="T2" fmla="*/ 248 w 296"/>
                <a:gd name="T3" fmla="*/ 8 h 286"/>
                <a:gd name="T4" fmla="*/ 247 w 296"/>
                <a:gd name="T5" fmla="*/ 8 h 286"/>
                <a:gd name="T6" fmla="*/ 196 w 296"/>
                <a:gd name="T7" fmla="*/ 57 h 286"/>
                <a:gd name="T8" fmla="*/ 140 w 296"/>
                <a:gd name="T9" fmla="*/ 57 h 286"/>
                <a:gd name="T10" fmla="*/ 126 w 296"/>
                <a:gd name="T11" fmla="*/ 70 h 286"/>
                <a:gd name="T12" fmla="*/ 140 w 296"/>
                <a:gd name="T13" fmla="*/ 84 h 286"/>
                <a:gd name="T14" fmla="*/ 200 w 296"/>
                <a:gd name="T15" fmla="*/ 84 h 286"/>
                <a:gd name="T16" fmla="*/ 208 w 296"/>
                <a:gd name="T17" fmla="*/ 81 h 286"/>
                <a:gd name="T18" fmla="*/ 239 w 296"/>
                <a:gd name="T19" fmla="*/ 52 h 286"/>
                <a:gd name="T20" fmla="*/ 239 w 296"/>
                <a:gd name="T21" fmla="*/ 138 h 286"/>
                <a:gd name="T22" fmla="*/ 187 w 296"/>
                <a:gd name="T23" fmla="*/ 138 h 286"/>
                <a:gd name="T24" fmla="*/ 187 w 296"/>
                <a:gd name="T25" fmla="*/ 97 h 286"/>
                <a:gd name="T26" fmla="*/ 0 w 296"/>
                <a:gd name="T27" fmla="*/ 97 h 286"/>
                <a:gd name="T28" fmla="*/ 0 w 296"/>
                <a:gd name="T29" fmla="*/ 286 h 286"/>
                <a:gd name="T30" fmla="*/ 187 w 296"/>
                <a:gd name="T31" fmla="*/ 286 h 286"/>
                <a:gd name="T32" fmla="*/ 187 w 296"/>
                <a:gd name="T33" fmla="*/ 179 h 286"/>
                <a:gd name="T34" fmla="*/ 268 w 296"/>
                <a:gd name="T35" fmla="*/ 179 h 286"/>
                <a:gd name="T36" fmla="*/ 296 w 296"/>
                <a:gd name="T37" fmla="*/ 150 h 286"/>
                <a:gd name="T38" fmla="*/ 296 w 296"/>
                <a:gd name="T39" fmla="*/ 28 h 286"/>
                <a:gd name="T40" fmla="*/ 268 w 296"/>
                <a:gd name="T4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86">
                  <a:moveTo>
                    <a:pt x="268" y="0"/>
                  </a:moveTo>
                  <a:cubicBezTo>
                    <a:pt x="260" y="0"/>
                    <a:pt x="253" y="3"/>
                    <a:pt x="248" y="8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7" y="8"/>
                    <a:pt x="202" y="52"/>
                    <a:pt x="196" y="57"/>
                  </a:cubicBezTo>
                  <a:cubicBezTo>
                    <a:pt x="188" y="57"/>
                    <a:pt x="140" y="57"/>
                    <a:pt x="140" y="57"/>
                  </a:cubicBezTo>
                  <a:cubicBezTo>
                    <a:pt x="132" y="57"/>
                    <a:pt x="126" y="63"/>
                    <a:pt x="126" y="70"/>
                  </a:cubicBezTo>
                  <a:cubicBezTo>
                    <a:pt x="126" y="77"/>
                    <a:pt x="132" y="84"/>
                    <a:pt x="14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3" y="84"/>
                    <a:pt x="206" y="83"/>
                    <a:pt x="208" y="81"/>
                  </a:cubicBezTo>
                  <a:cubicBezTo>
                    <a:pt x="239" y="52"/>
                    <a:pt x="239" y="52"/>
                    <a:pt x="239" y="52"/>
                  </a:cubicBezTo>
                  <a:cubicBezTo>
                    <a:pt x="239" y="138"/>
                    <a:pt x="239" y="138"/>
                    <a:pt x="239" y="138"/>
                  </a:cubicBezTo>
                  <a:cubicBezTo>
                    <a:pt x="187" y="138"/>
                    <a:pt x="187" y="138"/>
                    <a:pt x="187" y="138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187" y="286"/>
                    <a:pt x="187" y="286"/>
                    <a:pt x="187" y="286"/>
                  </a:cubicBezTo>
                  <a:cubicBezTo>
                    <a:pt x="187" y="179"/>
                    <a:pt x="187" y="179"/>
                    <a:pt x="187" y="179"/>
                  </a:cubicBezTo>
                  <a:cubicBezTo>
                    <a:pt x="268" y="179"/>
                    <a:pt x="268" y="179"/>
                    <a:pt x="268" y="179"/>
                  </a:cubicBezTo>
                  <a:cubicBezTo>
                    <a:pt x="283" y="179"/>
                    <a:pt x="296" y="166"/>
                    <a:pt x="296" y="150"/>
                  </a:cubicBezTo>
                  <a:cubicBezTo>
                    <a:pt x="296" y="28"/>
                    <a:pt x="296" y="28"/>
                    <a:pt x="296" y="28"/>
                  </a:cubicBezTo>
                  <a:cubicBezTo>
                    <a:pt x="296" y="12"/>
                    <a:pt x="283" y="0"/>
                    <a:pt x="2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 flipH="1">
            <a:off x="5966795" y="4460781"/>
            <a:ext cx="299043" cy="297240"/>
            <a:chOff x="5494338" y="-647700"/>
            <a:chExt cx="1316037" cy="1308100"/>
          </a:xfrm>
          <a:solidFill>
            <a:schemeClr val="bg1">
              <a:lumMod val="75000"/>
            </a:schemeClr>
          </a:solidFill>
        </p:grpSpPr>
        <p:sp>
          <p:nvSpPr>
            <p:cNvPr id="160" name="Freeform 19"/>
            <p:cNvSpPr/>
            <p:nvPr/>
          </p:nvSpPr>
          <p:spPr bwMode="auto">
            <a:xfrm>
              <a:off x="5494338" y="-498475"/>
              <a:ext cx="398462" cy="401638"/>
            </a:xfrm>
            <a:custGeom>
              <a:avLst/>
              <a:gdLst>
                <a:gd name="T0" fmla="*/ 0 w 106"/>
                <a:gd name="T1" fmla="*/ 6 h 107"/>
                <a:gd name="T2" fmla="*/ 0 w 106"/>
                <a:gd name="T3" fmla="*/ 101 h 107"/>
                <a:gd name="T4" fmla="*/ 6 w 106"/>
                <a:gd name="T5" fmla="*/ 107 h 107"/>
                <a:gd name="T6" fmla="*/ 100 w 106"/>
                <a:gd name="T7" fmla="*/ 107 h 107"/>
                <a:gd name="T8" fmla="*/ 106 w 106"/>
                <a:gd name="T9" fmla="*/ 101 h 107"/>
                <a:gd name="T10" fmla="*/ 100 w 106"/>
                <a:gd name="T11" fmla="*/ 95 h 107"/>
                <a:gd name="T12" fmla="*/ 12 w 106"/>
                <a:gd name="T13" fmla="*/ 95 h 107"/>
                <a:gd name="T14" fmla="*/ 12 w 106"/>
                <a:gd name="T15" fmla="*/ 6 h 107"/>
                <a:gd name="T16" fmla="*/ 6 w 106"/>
                <a:gd name="T17" fmla="*/ 0 h 107"/>
                <a:gd name="T18" fmla="*/ 0 w 106"/>
                <a:gd name="T19" fmla="*/ 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7">
                  <a:moveTo>
                    <a:pt x="0" y="6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04"/>
                    <a:pt x="2" y="107"/>
                    <a:pt x="6" y="107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103" y="107"/>
                    <a:pt x="106" y="104"/>
                    <a:pt x="106" y="101"/>
                  </a:cubicBezTo>
                  <a:cubicBezTo>
                    <a:pt x="106" y="97"/>
                    <a:pt x="103" y="95"/>
                    <a:pt x="100" y="95"/>
                  </a:cubicBezTo>
                  <a:cubicBezTo>
                    <a:pt x="100" y="95"/>
                    <a:pt x="22" y="95"/>
                    <a:pt x="12" y="95"/>
                  </a:cubicBezTo>
                  <a:cubicBezTo>
                    <a:pt x="12" y="84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Freeform 20"/>
            <p:cNvSpPr/>
            <p:nvPr/>
          </p:nvSpPr>
          <p:spPr bwMode="auto">
            <a:xfrm>
              <a:off x="6245225" y="-149225"/>
              <a:ext cx="565150" cy="809625"/>
            </a:xfrm>
            <a:custGeom>
              <a:avLst/>
              <a:gdLst>
                <a:gd name="T0" fmla="*/ 0 w 151"/>
                <a:gd name="T1" fmla="*/ 216 h 216"/>
                <a:gd name="T2" fmla="*/ 0 w 151"/>
                <a:gd name="T3" fmla="*/ 122 h 216"/>
                <a:gd name="T4" fmla="*/ 68 w 151"/>
                <a:gd name="T5" fmla="*/ 122 h 216"/>
                <a:gd name="T6" fmla="*/ 110 w 151"/>
                <a:gd name="T7" fmla="*/ 82 h 216"/>
                <a:gd name="T8" fmla="*/ 110 w 151"/>
                <a:gd name="T9" fmla="*/ 0 h 216"/>
                <a:gd name="T10" fmla="*/ 151 w 151"/>
                <a:gd name="T11" fmla="*/ 0 h 216"/>
                <a:gd name="T12" fmla="*/ 151 w 151"/>
                <a:gd name="T13" fmla="*/ 216 h 216"/>
                <a:gd name="T14" fmla="*/ 0 w 151"/>
                <a:gd name="T1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16">
                  <a:moveTo>
                    <a:pt x="0" y="216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2"/>
                    <a:pt x="110" y="122"/>
                    <a:pt x="110" y="82"/>
                  </a:cubicBezTo>
                  <a:cubicBezTo>
                    <a:pt x="110" y="41"/>
                    <a:pt x="110" y="0"/>
                    <a:pt x="11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216"/>
                    <a:pt x="151" y="216"/>
                    <a:pt x="151" y="216"/>
                  </a:cubicBezTo>
                  <a:lnTo>
                    <a:pt x="0" y="21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Oval 21"/>
            <p:cNvSpPr>
              <a:spLocks noChangeArrowheads="1"/>
            </p:cNvSpPr>
            <p:nvPr/>
          </p:nvSpPr>
          <p:spPr bwMode="auto">
            <a:xfrm>
              <a:off x="6297613" y="-647700"/>
              <a:ext cx="217487" cy="217488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Freeform 22"/>
            <p:cNvSpPr/>
            <p:nvPr/>
          </p:nvSpPr>
          <p:spPr bwMode="auto">
            <a:xfrm>
              <a:off x="5494338" y="-411163"/>
              <a:ext cx="1109662" cy="1071563"/>
            </a:xfrm>
            <a:custGeom>
              <a:avLst/>
              <a:gdLst>
                <a:gd name="T0" fmla="*/ 268 w 296"/>
                <a:gd name="T1" fmla="*/ 0 h 286"/>
                <a:gd name="T2" fmla="*/ 248 w 296"/>
                <a:gd name="T3" fmla="*/ 8 h 286"/>
                <a:gd name="T4" fmla="*/ 247 w 296"/>
                <a:gd name="T5" fmla="*/ 8 h 286"/>
                <a:gd name="T6" fmla="*/ 196 w 296"/>
                <a:gd name="T7" fmla="*/ 57 h 286"/>
                <a:gd name="T8" fmla="*/ 140 w 296"/>
                <a:gd name="T9" fmla="*/ 57 h 286"/>
                <a:gd name="T10" fmla="*/ 126 w 296"/>
                <a:gd name="T11" fmla="*/ 70 h 286"/>
                <a:gd name="T12" fmla="*/ 140 w 296"/>
                <a:gd name="T13" fmla="*/ 84 h 286"/>
                <a:gd name="T14" fmla="*/ 200 w 296"/>
                <a:gd name="T15" fmla="*/ 84 h 286"/>
                <a:gd name="T16" fmla="*/ 208 w 296"/>
                <a:gd name="T17" fmla="*/ 81 h 286"/>
                <a:gd name="T18" fmla="*/ 239 w 296"/>
                <a:gd name="T19" fmla="*/ 52 h 286"/>
                <a:gd name="T20" fmla="*/ 239 w 296"/>
                <a:gd name="T21" fmla="*/ 138 h 286"/>
                <a:gd name="T22" fmla="*/ 187 w 296"/>
                <a:gd name="T23" fmla="*/ 138 h 286"/>
                <a:gd name="T24" fmla="*/ 187 w 296"/>
                <a:gd name="T25" fmla="*/ 97 h 286"/>
                <a:gd name="T26" fmla="*/ 0 w 296"/>
                <a:gd name="T27" fmla="*/ 97 h 286"/>
                <a:gd name="T28" fmla="*/ 0 w 296"/>
                <a:gd name="T29" fmla="*/ 286 h 286"/>
                <a:gd name="T30" fmla="*/ 187 w 296"/>
                <a:gd name="T31" fmla="*/ 286 h 286"/>
                <a:gd name="T32" fmla="*/ 187 w 296"/>
                <a:gd name="T33" fmla="*/ 179 h 286"/>
                <a:gd name="T34" fmla="*/ 268 w 296"/>
                <a:gd name="T35" fmla="*/ 179 h 286"/>
                <a:gd name="T36" fmla="*/ 296 w 296"/>
                <a:gd name="T37" fmla="*/ 150 h 286"/>
                <a:gd name="T38" fmla="*/ 296 w 296"/>
                <a:gd name="T39" fmla="*/ 28 h 286"/>
                <a:gd name="T40" fmla="*/ 268 w 296"/>
                <a:gd name="T4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86">
                  <a:moveTo>
                    <a:pt x="268" y="0"/>
                  </a:moveTo>
                  <a:cubicBezTo>
                    <a:pt x="260" y="0"/>
                    <a:pt x="253" y="3"/>
                    <a:pt x="248" y="8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7" y="8"/>
                    <a:pt x="202" y="52"/>
                    <a:pt x="196" y="57"/>
                  </a:cubicBezTo>
                  <a:cubicBezTo>
                    <a:pt x="188" y="57"/>
                    <a:pt x="140" y="57"/>
                    <a:pt x="140" y="57"/>
                  </a:cubicBezTo>
                  <a:cubicBezTo>
                    <a:pt x="132" y="57"/>
                    <a:pt x="126" y="63"/>
                    <a:pt x="126" y="70"/>
                  </a:cubicBezTo>
                  <a:cubicBezTo>
                    <a:pt x="126" y="77"/>
                    <a:pt x="132" y="84"/>
                    <a:pt x="14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3" y="84"/>
                    <a:pt x="206" y="83"/>
                    <a:pt x="208" y="81"/>
                  </a:cubicBezTo>
                  <a:cubicBezTo>
                    <a:pt x="239" y="52"/>
                    <a:pt x="239" y="52"/>
                    <a:pt x="239" y="52"/>
                  </a:cubicBezTo>
                  <a:cubicBezTo>
                    <a:pt x="239" y="138"/>
                    <a:pt x="239" y="138"/>
                    <a:pt x="239" y="138"/>
                  </a:cubicBezTo>
                  <a:cubicBezTo>
                    <a:pt x="187" y="138"/>
                    <a:pt x="187" y="138"/>
                    <a:pt x="187" y="138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187" y="286"/>
                    <a:pt x="187" y="286"/>
                    <a:pt x="187" y="286"/>
                  </a:cubicBezTo>
                  <a:cubicBezTo>
                    <a:pt x="187" y="179"/>
                    <a:pt x="187" y="179"/>
                    <a:pt x="187" y="179"/>
                  </a:cubicBezTo>
                  <a:cubicBezTo>
                    <a:pt x="268" y="179"/>
                    <a:pt x="268" y="179"/>
                    <a:pt x="268" y="179"/>
                  </a:cubicBezTo>
                  <a:cubicBezTo>
                    <a:pt x="283" y="179"/>
                    <a:pt x="296" y="166"/>
                    <a:pt x="296" y="150"/>
                  </a:cubicBezTo>
                  <a:cubicBezTo>
                    <a:pt x="296" y="28"/>
                    <a:pt x="296" y="28"/>
                    <a:pt x="296" y="28"/>
                  </a:cubicBezTo>
                  <a:cubicBezTo>
                    <a:pt x="296" y="12"/>
                    <a:pt x="283" y="0"/>
                    <a:pt x="2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 flipH="1">
            <a:off x="6440140" y="4505004"/>
            <a:ext cx="257746" cy="256192"/>
            <a:chOff x="5494338" y="-647700"/>
            <a:chExt cx="1316037" cy="1308100"/>
          </a:xfrm>
          <a:solidFill>
            <a:schemeClr val="bg1">
              <a:lumMod val="75000"/>
            </a:schemeClr>
          </a:solidFill>
        </p:grpSpPr>
        <p:sp>
          <p:nvSpPr>
            <p:cNvPr id="165" name="Freeform 19"/>
            <p:cNvSpPr/>
            <p:nvPr/>
          </p:nvSpPr>
          <p:spPr bwMode="auto">
            <a:xfrm>
              <a:off x="5494338" y="-498475"/>
              <a:ext cx="398462" cy="401638"/>
            </a:xfrm>
            <a:custGeom>
              <a:avLst/>
              <a:gdLst>
                <a:gd name="T0" fmla="*/ 0 w 106"/>
                <a:gd name="T1" fmla="*/ 6 h 107"/>
                <a:gd name="T2" fmla="*/ 0 w 106"/>
                <a:gd name="T3" fmla="*/ 101 h 107"/>
                <a:gd name="T4" fmla="*/ 6 w 106"/>
                <a:gd name="T5" fmla="*/ 107 h 107"/>
                <a:gd name="T6" fmla="*/ 100 w 106"/>
                <a:gd name="T7" fmla="*/ 107 h 107"/>
                <a:gd name="T8" fmla="*/ 106 w 106"/>
                <a:gd name="T9" fmla="*/ 101 h 107"/>
                <a:gd name="T10" fmla="*/ 100 w 106"/>
                <a:gd name="T11" fmla="*/ 95 h 107"/>
                <a:gd name="T12" fmla="*/ 12 w 106"/>
                <a:gd name="T13" fmla="*/ 95 h 107"/>
                <a:gd name="T14" fmla="*/ 12 w 106"/>
                <a:gd name="T15" fmla="*/ 6 h 107"/>
                <a:gd name="T16" fmla="*/ 6 w 106"/>
                <a:gd name="T17" fmla="*/ 0 h 107"/>
                <a:gd name="T18" fmla="*/ 0 w 106"/>
                <a:gd name="T19" fmla="*/ 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7">
                  <a:moveTo>
                    <a:pt x="0" y="6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04"/>
                    <a:pt x="2" y="107"/>
                    <a:pt x="6" y="107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103" y="107"/>
                    <a:pt x="106" y="104"/>
                    <a:pt x="106" y="101"/>
                  </a:cubicBezTo>
                  <a:cubicBezTo>
                    <a:pt x="106" y="97"/>
                    <a:pt x="103" y="95"/>
                    <a:pt x="100" y="95"/>
                  </a:cubicBezTo>
                  <a:cubicBezTo>
                    <a:pt x="100" y="95"/>
                    <a:pt x="22" y="95"/>
                    <a:pt x="12" y="95"/>
                  </a:cubicBezTo>
                  <a:cubicBezTo>
                    <a:pt x="12" y="84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Freeform 20"/>
            <p:cNvSpPr/>
            <p:nvPr/>
          </p:nvSpPr>
          <p:spPr bwMode="auto">
            <a:xfrm>
              <a:off x="6245225" y="-149225"/>
              <a:ext cx="565150" cy="809625"/>
            </a:xfrm>
            <a:custGeom>
              <a:avLst/>
              <a:gdLst>
                <a:gd name="T0" fmla="*/ 0 w 151"/>
                <a:gd name="T1" fmla="*/ 216 h 216"/>
                <a:gd name="T2" fmla="*/ 0 w 151"/>
                <a:gd name="T3" fmla="*/ 122 h 216"/>
                <a:gd name="T4" fmla="*/ 68 w 151"/>
                <a:gd name="T5" fmla="*/ 122 h 216"/>
                <a:gd name="T6" fmla="*/ 110 w 151"/>
                <a:gd name="T7" fmla="*/ 82 h 216"/>
                <a:gd name="T8" fmla="*/ 110 w 151"/>
                <a:gd name="T9" fmla="*/ 0 h 216"/>
                <a:gd name="T10" fmla="*/ 151 w 151"/>
                <a:gd name="T11" fmla="*/ 0 h 216"/>
                <a:gd name="T12" fmla="*/ 151 w 151"/>
                <a:gd name="T13" fmla="*/ 216 h 216"/>
                <a:gd name="T14" fmla="*/ 0 w 151"/>
                <a:gd name="T1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16">
                  <a:moveTo>
                    <a:pt x="0" y="216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2"/>
                    <a:pt x="110" y="122"/>
                    <a:pt x="110" y="82"/>
                  </a:cubicBezTo>
                  <a:cubicBezTo>
                    <a:pt x="110" y="41"/>
                    <a:pt x="110" y="0"/>
                    <a:pt x="11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216"/>
                    <a:pt x="151" y="216"/>
                    <a:pt x="151" y="216"/>
                  </a:cubicBezTo>
                  <a:lnTo>
                    <a:pt x="0" y="21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Oval 21"/>
            <p:cNvSpPr>
              <a:spLocks noChangeArrowheads="1"/>
            </p:cNvSpPr>
            <p:nvPr/>
          </p:nvSpPr>
          <p:spPr bwMode="auto">
            <a:xfrm>
              <a:off x="6297613" y="-647700"/>
              <a:ext cx="217487" cy="217488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Freeform 22"/>
            <p:cNvSpPr/>
            <p:nvPr/>
          </p:nvSpPr>
          <p:spPr bwMode="auto">
            <a:xfrm>
              <a:off x="5494338" y="-411163"/>
              <a:ext cx="1109662" cy="1071563"/>
            </a:xfrm>
            <a:custGeom>
              <a:avLst/>
              <a:gdLst>
                <a:gd name="T0" fmla="*/ 268 w 296"/>
                <a:gd name="T1" fmla="*/ 0 h 286"/>
                <a:gd name="T2" fmla="*/ 248 w 296"/>
                <a:gd name="T3" fmla="*/ 8 h 286"/>
                <a:gd name="T4" fmla="*/ 247 w 296"/>
                <a:gd name="T5" fmla="*/ 8 h 286"/>
                <a:gd name="T6" fmla="*/ 196 w 296"/>
                <a:gd name="T7" fmla="*/ 57 h 286"/>
                <a:gd name="T8" fmla="*/ 140 w 296"/>
                <a:gd name="T9" fmla="*/ 57 h 286"/>
                <a:gd name="T10" fmla="*/ 126 w 296"/>
                <a:gd name="T11" fmla="*/ 70 h 286"/>
                <a:gd name="T12" fmla="*/ 140 w 296"/>
                <a:gd name="T13" fmla="*/ 84 h 286"/>
                <a:gd name="T14" fmla="*/ 200 w 296"/>
                <a:gd name="T15" fmla="*/ 84 h 286"/>
                <a:gd name="T16" fmla="*/ 208 w 296"/>
                <a:gd name="T17" fmla="*/ 81 h 286"/>
                <a:gd name="T18" fmla="*/ 239 w 296"/>
                <a:gd name="T19" fmla="*/ 52 h 286"/>
                <a:gd name="T20" fmla="*/ 239 w 296"/>
                <a:gd name="T21" fmla="*/ 138 h 286"/>
                <a:gd name="T22" fmla="*/ 187 w 296"/>
                <a:gd name="T23" fmla="*/ 138 h 286"/>
                <a:gd name="T24" fmla="*/ 187 w 296"/>
                <a:gd name="T25" fmla="*/ 97 h 286"/>
                <a:gd name="T26" fmla="*/ 0 w 296"/>
                <a:gd name="T27" fmla="*/ 97 h 286"/>
                <a:gd name="T28" fmla="*/ 0 w 296"/>
                <a:gd name="T29" fmla="*/ 286 h 286"/>
                <a:gd name="T30" fmla="*/ 187 w 296"/>
                <a:gd name="T31" fmla="*/ 286 h 286"/>
                <a:gd name="T32" fmla="*/ 187 w 296"/>
                <a:gd name="T33" fmla="*/ 179 h 286"/>
                <a:gd name="T34" fmla="*/ 268 w 296"/>
                <a:gd name="T35" fmla="*/ 179 h 286"/>
                <a:gd name="T36" fmla="*/ 296 w 296"/>
                <a:gd name="T37" fmla="*/ 150 h 286"/>
                <a:gd name="T38" fmla="*/ 296 w 296"/>
                <a:gd name="T39" fmla="*/ 28 h 286"/>
                <a:gd name="T40" fmla="*/ 268 w 296"/>
                <a:gd name="T4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86">
                  <a:moveTo>
                    <a:pt x="268" y="0"/>
                  </a:moveTo>
                  <a:cubicBezTo>
                    <a:pt x="260" y="0"/>
                    <a:pt x="253" y="3"/>
                    <a:pt x="248" y="8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7" y="8"/>
                    <a:pt x="202" y="52"/>
                    <a:pt x="196" y="57"/>
                  </a:cubicBezTo>
                  <a:cubicBezTo>
                    <a:pt x="188" y="57"/>
                    <a:pt x="140" y="57"/>
                    <a:pt x="140" y="57"/>
                  </a:cubicBezTo>
                  <a:cubicBezTo>
                    <a:pt x="132" y="57"/>
                    <a:pt x="126" y="63"/>
                    <a:pt x="126" y="70"/>
                  </a:cubicBezTo>
                  <a:cubicBezTo>
                    <a:pt x="126" y="77"/>
                    <a:pt x="132" y="84"/>
                    <a:pt x="14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3" y="84"/>
                    <a:pt x="206" y="83"/>
                    <a:pt x="208" y="81"/>
                  </a:cubicBezTo>
                  <a:cubicBezTo>
                    <a:pt x="239" y="52"/>
                    <a:pt x="239" y="52"/>
                    <a:pt x="239" y="52"/>
                  </a:cubicBezTo>
                  <a:cubicBezTo>
                    <a:pt x="239" y="138"/>
                    <a:pt x="239" y="138"/>
                    <a:pt x="239" y="138"/>
                  </a:cubicBezTo>
                  <a:cubicBezTo>
                    <a:pt x="187" y="138"/>
                    <a:pt x="187" y="138"/>
                    <a:pt x="187" y="138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187" y="286"/>
                    <a:pt x="187" y="286"/>
                    <a:pt x="187" y="286"/>
                  </a:cubicBezTo>
                  <a:cubicBezTo>
                    <a:pt x="187" y="179"/>
                    <a:pt x="187" y="179"/>
                    <a:pt x="187" y="179"/>
                  </a:cubicBezTo>
                  <a:cubicBezTo>
                    <a:pt x="268" y="179"/>
                    <a:pt x="268" y="179"/>
                    <a:pt x="268" y="179"/>
                  </a:cubicBezTo>
                  <a:cubicBezTo>
                    <a:pt x="283" y="179"/>
                    <a:pt x="296" y="166"/>
                    <a:pt x="296" y="150"/>
                  </a:cubicBezTo>
                  <a:cubicBezTo>
                    <a:pt x="296" y="28"/>
                    <a:pt x="296" y="28"/>
                    <a:pt x="296" y="28"/>
                  </a:cubicBezTo>
                  <a:cubicBezTo>
                    <a:pt x="296" y="12"/>
                    <a:pt x="283" y="0"/>
                    <a:pt x="2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 flipH="1">
            <a:off x="6792713" y="4569156"/>
            <a:ext cx="193205" cy="192040"/>
            <a:chOff x="5494338" y="-647700"/>
            <a:chExt cx="1316037" cy="1308100"/>
          </a:xfrm>
          <a:solidFill>
            <a:schemeClr val="bg1">
              <a:lumMod val="75000"/>
            </a:schemeClr>
          </a:solidFill>
        </p:grpSpPr>
        <p:sp>
          <p:nvSpPr>
            <p:cNvPr id="170" name="Freeform 19"/>
            <p:cNvSpPr/>
            <p:nvPr/>
          </p:nvSpPr>
          <p:spPr bwMode="auto">
            <a:xfrm>
              <a:off x="5494338" y="-498475"/>
              <a:ext cx="398462" cy="401638"/>
            </a:xfrm>
            <a:custGeom>
              <a:avLst/>
              <a:gdLst>
                <a:gd name="T0" fmla="*/ 0 w 106"/>
                <a:gd name="T1" fmla="*/ 6 h 107"/>
                <a:gd name="T2" fmla="*/ 0 w 106"/>
                <a:gd name="T3" fmla="*/ 101 h 107"/>
                <a:gd name="T4" fmla="*/ 6 w 106"/>
                <a:gd name="T5" fmla="*/ 107 h 107"/>
                <a:gd name="T6" fmla="*/ 100 w 106"/>
                <a:gd name="T7" fmla="*/ 107 h 107"/>
                <a:gd name="T8" fmla="*/ 106 w 106"/>
                <a:gd name="T9" fmla="*/ 101 h 107"/>
                <a:gd name="T10" fmla="*/ 100 w 106"/>
                <a:gd name="T11" fmla="*/ 95 h 107"/>
                <a:gd name="T12" fmla="*/ 12 w 106"/>
                <a:gd name="T13" fmla="*/ 95 h 107"/>
                <a:gd name="T14" fmla="*/ 12 w 106"/>
                <a:gd name="T15" fmla="*/ 6 h 107"/>
                <a:gd name="T16" fmla="*/ 6 w 106"/>
                <a:gd name="T17" fmla="*/ 0 h 107"/>
                <a:gd name="T18" fmla="*/ 0 w 106"/>
                <a:gd name="T19" fmla="*/ 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7">
                  <a:moveTo>
                    <a:pt x="0" y="6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04"/>
                    <a:pt x="2" y="107"/>
                    <a:pt x="6" y="107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103" y="107"/>
                    <a:pt x="106" y="104"/>
                    <a:pt x="106" y="101"/>
                  </a:cubicBezTo>
                  <a:cubicBezTo>
                    <a:pt x="106" y="97"/>
                    <a:pt x="103" y="95"/>
                    <a:pt x="100" y="95"/>
                  </a:cubicBezTo>
                  <a:cubicBezTo>
                    <a:pt x="100" y="95"/>
                    <a:pt x="22" y="95"/>
                    <a:pt x="12" y="95"/>
                  </a:cubicBezTo>
                  <a:cubicBezTo>
                    <a:pt x="12" y="84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1" name="Freeform 20"/>
            <p:cNvSpPr/>
            <p:nvPr/>
          </p:nvSpPr>
          <p:spPr bwMode="auto">
            <a:xfrm>
              <a:off x="6245225" y="-149225"/>
              <a:ext cx="565150" cy="809625"/>
            </a:xfrm>
            <a:custGeom>
              <a:avLst/>
              <a:gdLst>
                <a:gd name="T0" fmla="*/ 0 w 151"/>
                <a:gd name="T1" fmla="*/ 216 h 216"/>
                <a:gd name="T2" fmla="*/ 0 w 151"/>
                <a:gd name="T3" fmla="*/ 122 h 216"/>
                <a:gd name="T4" fmla="*/ 68 w 151"/>
                <a:gd name="T5" fmla="*/ 122 h 216"/>
                <a:gd name="T6" fmla="*/ 110 w 151"/>
                <a:gd name="T7" fmla="*/ 82 h 216"/>
                <a:gd name="T8" fmla="*/ 110 w 151"/>
                <a:gd name="T9" fmla="*/ 0 h 216"/>
                <a:gd name="T10" fmla="*/ 151 w 151"/>
                <a:gd name="T11" fmla="*/ 0 h 216"/>
                <a:gd name="T12" fmla="*/ 151 w 151"/>
                <a:gd name="T13" fmla="*/ 216 h 216"/>
                <a:gd name="T14" fmla="*/ 0 w 151"/>
                <a:gd name="T1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16">
                  <a:moveTo>
                    <a:pt x="0" y="216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2"/>
                    <a:pt x="110" y="122"/>
                    <a:pt x="110" y="82"/>
                  </a:cubicBezTo>
                  <a:cubicBezTo>
                    <a:pt x="110" y="41"/>
                    <a:pt x="110" y="0"/>
                    <a:pt x="11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216"/>
                    <a:pt x="151" y="216"/>
                    <a:pt x="151" y="216"/>
                  </a:cubicBezTo>
                  <a:lnTo>
                    <a:pt x="0" y="21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2" name="Oval 21"/>
            <p:cNvSpPr>
              <a:spLocks noChangeArrowheads="1"/>
            </p:cNvSpPr>
            <p:nvPr/>
          </p:nvSpPr>
          <p:spPr bwMode="auto">
            <a:xfrm>
              <a:off x="6297613" y="-647700"/>
              <a:ext cx="217487" cy="217488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3" name="Freeform 22"/>
            <p:cNvSpPr/>
            <p:nvPr/>
          </p:nvSpPr>
          <p:spPr bwMode="auto">
            <a:xfrm>
              <a:off x="5494338" y="-411163"/>
              <a:ext cx="1109662" cy="1071563"/>
            </a:xfrm>
            <a:custGeom>
              <a:avLst/>
              <a:gdLst>
                <a:gd name="T0" fmla="*/ 268 w 296"/>
                <a:gd name="T1" fmla="*/ 0 h 286"/>
                <a:gd name="T2" fmla="*/ 248 w 296"/>
                <a:gd name="T3" fmla="*/ 8 h 286"/>
                <a:gd name="T4" fmla="*/ 247 w 296"/>
                <a:gd name="T5" fmla="*/ 8 h 286"/>
                <a:gd name="T6" fmla="*/ 196 w 296"/>
                <a:gd name="T7" fmla="*/ 57 h 286"/>
                <a:gd name="T8" fmla="*/ 140 w 296"/>
                <a:gd name="T9" fmla="*/ 57 h 286"/>
                <a:gd name="T10" fmla="*/ 126 w 296"/>
                <a:gd name="T11" fmla="*/ 70 h 286"/>
                <a:gd name="T12" fmla="*/ 140 w 296"/>
                <a:gd name="T13" fmla="*/ 84 h 286"/>
                <a:gd name="T14" fmla="*/ 200 w 296"/>
                <a:gd name="T15" fmla="*/ 84 h 286"/>
                <a:gd name="T16" fmla="*/ 208 w 296"/>
                <a:gd name="T17" fmla="*/ 81 h 286"/>
                <a:gd name="T18" fmla="*/ 239 w 296"/>
                <a:gd name="T19" fmla="*/ 52 h 286"/>
                <a:gd name="T20" fmla="*/ 239 w 296"/>
                <a:gd name="T21" fmla="*/ 138 h 286"/>
                <a:gd name="T22" fmla="*/ 187 w 296"/>
                <a:gd name="T23" fmla="*/ 138 h 286"/>
                <a:gd name="T24" fmla="*/ 187 w 296"/>
                <a:gd name="T25" fmla="*/ 97 h 286"/>
                <a:gd name="T26" fmla="*/ 0 w 296"/>
                <a:gd name="T27" fmla="*/ 97 h 286"/>
                <a:gd name="T28" fmla="*/ 0 w 296"/>
                <a:gd name="T29" fmla="*/ 286 h 286"/>
                <a:gd name="T30" fmla="*/ 187 w 296"/>
                <a:gd name="T31" fmla="*/ 286 h 286"/>
                <a:gd name="T32" fmla="*/ 187 w 296"/>
                <a:gd name="T33" fmla="*/ 179 h 286"/>
                <a:gd name="T34" fmla="*/ 268 w 296"/>
                <a:gd name="T35" fmla="*/ 179 h 286"/>
                <a:gd name="T36" fmla="*/ 296 w 296"/>
                <a:gd name="T37" fmla="*/ 150 h 286"/>
                <a:gd name="T38" fmla="*/ 296 w 296"/>
                <a:gd name="T39" fmla="*/ 28 h 286"/>
                <a:gd name="T40" fmla="*/ 268 w 296"/>
                <a:gd name="T4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86">
                  <a:moveTo>
                    <a:pt x="268" y="0"/>
                  </a:moveTo>
                  <a:cubicBezTo>
                    <a:pt x="260" y="0"/>
                    <a:pt x="253" y="3"/>
                    <a:pt x="248" y="8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7" y="8"/>
                    <a:pt x="202" y="52"/>
                    <a:pt x="196" y="57"/>
                  </a:cubicBezTo>
                  <a:cubicBezTo>
                    <a:pt x="188" y="57"/>
                    <a:pt x="140" y="57"/>
                    <a:pt x="140" y="57"/>
                  </a:cubicBezTo>
                  <a:cubicBezTo>
                    <a:pt x="132" y="57"/>
                    <a:pt x="126" y="63"/>
                    <a:pt x="126" y="70"/>
                  </a:cubicBezTo>
                  <a:cubicBezTo>
                    <a:pt x="126" y="77"/>
                    <a:pt x="132" y="84"/>
                    <a:pt x="14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3" y="84"/>
                    <a:pt x="206" y="83"/>
                    <a:pt x="208" y="81"/>
                  </a:cubicBezTo>
                  <a:cubicBezTo>
                    <a:pt x="239" y="52"/>
                    <a:pt x="239" y="52"/>
                    <a:pt x="239" y="52"/>
                  </a:cubicBezTo>
                  <a:cubicBezTo>
                    <a:pt x="239" y="138"/>
                    <a:pt x="239" y="138"/>
                    <a:pt x="239" y="138"/>
                  </a:cubicBezTo>
                  <a:cubicBezTo>
                    <a:pt x="187" y="138"/>
                    <a:pt x="187" y="138"/>
                    <a:pt x="187" y="138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187" y="286"/>
                    <a:pt x="187" y="286"/>
                    <a:pt x="187" y="286"/>
                  </a:cubicBezTo>
                  <a:cubicBezTo>
                    <a:pt x="187" y="179"/>
                    <a:pt x="187" y="179"/>
                    <a:pt x="187" y="179"/>
                  </a:cubicBezTo>
                  <a:cubicBezTo>
                    <a:pt x="268" y="179"/>
                    <a:pt x="268" y="179"/>
                    <a:pt x="268" y="179"/>
                  </a:cubicBezTo>
                  <a:cubicBezTo>
                    <a:pt x="283" y="179"/>
                    <a:pt x="296" y="166"/>
                    <a:pt x="296" y="150"/>
                  </a:cubicBezTo>
                  <a:cubicBezTo>
                    <a:pt x="296" y="28"/>
                    <a:pt x="296" y="28"/>
                    <a:pt x="296" y="28"/>
                  </a:cubicBezTo>
                  <a:cubicBezTo>
                    <a:pt x="296" y="12"/>
                    <a:pt x="283" y="0"/>
                    <a:pt x="2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 flipH="1">
            <a:off x="7057340" y="4617466"/>
            <a:ext cx="144602" cy="143730"/>
            <a:chOff x="5494338" y="-647700"/>
            <a:chExt cx="1316037" cy="1308100"/>
          </a:xfrm>
          <a:solidFill>
            <a:schemeClr val="bg1">
              <a:lumMod val="75000"/>
            </a:schemeClr>
          </a:solidFill>
        </p:grpSpPr>
        <p:sp>
          <p:nvSpPr>
            <p:cNvPr id="175" name="Freeform 19"/>
            <p:cNvSpPr/>
            <p:nvPr/>
          </p:nvSpPr>
          <p:spPr bwMode="auto">
            <a:xfrm>
              <a:off x="5494338" y="-498475"/>
              <a:ext cx="398462" cy="401638"/>
            </a:xfrm>
            <a:custGeom>
              <a:avLst/>
              <a:gdLst>
                <a:gd name="T0" fmla="*/ 0 w 106"/>
                <a:gd name="T1" fmla="*/ 6 h 107"/>
                <a:gd name="T2" fmla="*/ 0 w 106"/>
                <a:gd name="T3" fmla="*/ 101 h 107"/>
                <a:gd name="T4" fmla="*/ 6 w 106"/>
                <a:gd name="T5" fmla="*/ 107 h 107"/>
                <a:gd name="T6" fmla="*/ 100 w 106"/>
                <a:gd name="T7" fmla="*/ 107 h 107"/>
                <a:gd name="T8" fmla="*/ 106 w 106"/>
                <a:gd name="T9" fmla="*/ 101 h 107"/>
                <a:gd name="T10" fmla="*/ 100 w 106"/>
                <a:gd name="T11" fmla="*/ 95 h 107"/>
                <a:gd name="T12" fmla="*/ 12 w 106"/>
                <a:gd name="T13" fmla="*/ 95 h 107"/>
                <a:gd name="T14" fmla="*/ 12 w 106"/>
                <a:gd name="T15" fmla="*/ 6 h 107"/>
                <a:gd name="T16" fmla="*/ 6 w 106"/>
                <a:gd name="T17" fmla="*/ 0 h 107"/>
                <a:gd name="T18" fmla="*/ 0 w 106"/>
                <a:gd name="T19" fmla="*/ 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7">
                  <a:moveTo>
                    <a:pt x="0" y="6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04"/>
                    <a:pt x="2" y="107"/>
                    <a:pt x="6" y="107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103" y="107"/>
                    <a:pt x="106" y="104"/>
                    <a:pt x="106" y="101"/>
                  </a:cubicBezTo>
                  <a:cubicBezTo>
                    <a:pt x="106" y="97"/>
                    <a:pt x="103" y="95"/>
                    <a:pt x="100" y="95"/>
                  </a:cubicBezTo>
                  <a:cubicBezTo>
                    <a:pt x="100" y="95"/>
                    <a:pt x="22" y="95"/>
                    <a:pt x="12" y="95"/>
                  </a:cubicBezTo>
                  <a:cubicBezTo>
                    <a:pt x="12" y="84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6" name="Freeform 20"/>
            <p:cNvSpPr/>
            <p:nvPr/>
          </p:nvSpPr>
          <p:spPr bwMode="auto">
            <a:xfrm>
              <a:off x="6245225" y="-149225"/>
              <a:ext cx="565150" cy="809625"/>
            </a:xfrm>
            <a:custGeom>
              <a:avLst/>
              <a:gdLst>
                <a:gd name="T0" fmla="*/ 0 w 151"/>
                <a:gd name="T1" fmla="*/ 216 h 216"/>
                <a:gd name="T2" fmla="*/ 0 w 151"/>
                <a:gd name="T3" fmla="*/ 122 h 216"/>
                <a:gd name="T4" fmla="*/ 68 w 151"/>
                <a:gd name="T5" fmla="*/ 122 h 216"/>
                <a:gd name="T6" fmla="*/ 110 w 151"/>
                <a:gd name="T7" fmla="*/ 82 h 216"/>
                <a:gd name="T8" fmla="*/ 110 w 151"/>
                <a:gd name="T9" fmla="*/ 0 h 216"/>
                <a:gd name="T10" fmla="*/ 151 w 151"/>
                <a:gd name="T11" fmla="*/ 0 h 216"/>
                <a:gd name="T12" fmla="*/ 151 w 151"/>
                <a:gd name="T13" fmla="*/ 216 h 216"/>
                <a:gd name="T14" fmla="*/ 0 w 151"/>
                <a:gd name="T1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16">
                  <a:moveTo>
                    <a:pt x="0" y="216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2"/>
                    <a:pt x="110" y="122"/>
                    <a:pt x="110" y="82"/>
                  </a:cubicBezTo>
                  <a:cubicBezTo>
                    <a:pt x="110" y="41"/>
                    <a:pt x="110" y="0"/>
                    <a:pt x="11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216"/>
                    <a:pt x="151" y="216"/>
                    <a:pt x="151" y="216"/>
                  </a:cubicBezTo>
                  <a:lnTo>
                    <a:pt x="0" y="21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7" name="Oval 21"/>
            <p:cNvSpPr>
              <a:spLocks noChangeArrowheads="1"/>
            </p:cNvSpPr>
            <p:nvPr/>
          </p:nvSpPr>
          <p:spPr bwMode="auto">
            <a:xfrm>
              <a:off x="6297613" y="-647700"/>
              <a:ext cx="217487" cy="217488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8" name="Freeform 22"/>
            <p:cNvSpPr/>
            <p:nvPr/>
          </p:nvSpPr>
          <p:spPr bwMode="auto">
            <a:xfrm>
              <a:off x="5494338" y="-411163"/>
              <a:ext cx="1109662" cy="1071563"/>
            </a:xfrm>
            <a:custGeom>
              <a:avLst/>
              <a:gdLst>
                <a:gd name="T0" fmla="*/ 268 w 296"/>
                <a:gd name="T1" fmla="*/ 0 h 286"/>
                <a:gd name="T2" fmla="*/ 248 w 296"/>
                <a:gd name="T3" fmla="*/ 8 h 286"/>
                <a:gd name="T4" fmla="*/ 247 w 296"/>
                <a:gd name="T5" fmla="*/ 8 h 286"/>
                <a:gd name="T6" fmla="*/ 196 w 296"/>
                <a:gd name="T7" fmla="*/ 57 h 286"/>
                <a:gd name="T8" fmla="*/ 140 w 296"/>
                <a:gd name="T9" fmla="*/ 57 h 286"/>
                <a:gd name="T10" fmla="*/ 126 w 296"/>
                <a:gd name="T11" fmla="*/ 70 h 286"/>
                <a:gd name="T12" fmla="*/ 140 w 296"/>
                <a:gd name="T13" fmla="*/ 84 h 286"/>
                <a:gd name="T14" fmla="*/ 200 w 296"/>
                <a:gd name="T15" fmla="*/ 84 h 286"/>
                <a:gd name="T16" fmla="*/ 208 w 296"/>
                <a:gd name="T17" fmla="*/ 81 h 286"/>
                <a:gd name="T18" fmla="*/ 239 w 296"/>
                <a:gd name="T19" fmla="*/ 52 h 286"/>
                <a:gd name="T20" fmla="*/ 239 w 296"/>
                <a:gd name="T21" fmla="*/ 138 h 286"/>
                <a:gd name="T22" fmla="*/ 187 w 296"/>
                <a:gd name="T23" fmla="*/ 138 h 286"/>
                <a:gd name="T24" fmla="*/ 187 w 296"/>
                <a:gd name="T25" fmla="*/ 97 h 286"/>
                <a:gd name="T26" fmla="*/ 0 w 296"/>
                <a:gd name="T27" fmla="*/ 97 h 286"/>
                <a:gd name="T28" fmla="*/ 0 w 296"/>
                <a:gd name="T29" fmla="*/ 286 h 286"/>
                <a:gd name="T30" fmla="*/ 187 w 296"/>
                <a:gd name="T31" fmla="*/ 286 h 286"/>
                <a:gd name="T32" fmla="*/ 187 w 296"/>
                <a:gd name="T33" fmla="*/ 179 h 286"/>
                <a:gd name="T34" fmla="*/ 268 w 296"/>
                <a:gd name="T35" fmla="*/ 179 h 286"/>
                <a:gd name="T36" fmla="*/ 296 w 296"/>
                <a:gd name="T37" fmla="*/ 150 h 286"/>
                <a:gd name="T38" fmla="*/ 296 w 296"/>
                <a:gd name="T39" fmla="*/ 28 h 286"/>
                <a:gd name="T40" fmla="*/ 268 w 296"/>
                <a:gd name="T4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86">
                  <a:moveTo>
                    <a:pt x="268" y="0"/>
                  </a:moveTo>
                  <a:cubicBezTo>
                    <a:pt x="260" y="0"/>
                    <a:pt x="253" y="3"/>
                    <a:pt x="248" y="8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7" y="8"/>
                    <a:pt x="202" y="52"/>
                    <a:pt x="196" y="57"/>
                  </a:cubicBezTo>
                  <a:cubicBezTo>
                    <a:pt x="188" y="57"/>
                    <a:pt x="140" y="57"/>
                    <a:pt x="140" y="57"/>
                  </a:cubicBezTo>
                  <a:cubicBezTo>
                    <a:pt x="132" y="57"/>
                    <a:pt x="126" y="63"/>
                    <a:pt x="126" y="70"/>
                  </a:cubicBezTo>
                  <a:cubicBezTo>
                    <a:pt x="126" y="77"/>
                    <a:pt x="132" y="84"/>
                    <a:pt x="14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3" y="84"/>
                    <a:pt x="206" y="83"/>
                    <a:pt x="208" y="81"/>
                  </a:cubicBezTo>
                  <a:cubicBezTo>
                    <a:pt x="239" y="52"/>
                    <a:pt x="239" y="52"/>
                    <a:pt x="239" y="52"/>
                  </a:cubicBezTo>
                  <a:cubicBezTo>
                    <a:pt x="239" y="138"/>
                    <a:pt x="239" y="138"/>
                    <a:pt x="239" y="138"/>
                  </a:cubicBezTo>
                  <a:cubicBezTo>
                    <a:pt x="187" y="138"/>
                    <a:pt x="187" y="138"/>
                    <a:pt x="187" y="138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187" y="286"/>
                    <a:pt x="187" y="286"/>
                    <a:pt x="187" y="286"/>
                  </a:cubicBezTo>
                  <a:cubicBezTo>
                    <a:pt x="187" y="179"/>
                    <a:pt x="187" y="179"/>
                    <a:pt x="187" y="179"/>
                  </a:cubicBezTo>
                  <a:cubicBezTo>
                    <a:pt x="268" y="179"/>
                    <a:pt x="268" y="179"/>
                    <a:pt x="268" y="179"/>
                  </a:cubicBezTo>
                  <a:cubicBezTo>
                    <a:pt x="283" y="179"/>
                    <a:pt x="296" y="166"/>
                    <a:pt x="296" y="150"/>
                  </a:cubicBezTo>
                  <a:cubicBezTo>
                    <a:pt x="296" y="28"/>
                    <a:pt x="296" y="28"/>
                    <a:pt x="296" y="28"/>
                  </a:cubicBezTo>
                  <a:cubicBezTo>
                    <a:pt x="296" y="12"/>
                    <a:pt x="283" y="0"/>
                    <a:pt x="2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79" name="直接连接符 178"/>
          <p:cNvCxnSpPr/>
          <p:nvPr/>
        </p:nvCxnSpPr>
        <p:spPr>
          <a:xfrm flipH="1">
            <a:off x="7472363" y="1146175"/>
            <a:ext cx="6350" cy="28194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 rot="16200000" flipH="1">
            <a:off x="6618288" y="598488"/>
            <a:ext cx="165100" cy="15684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1" name="矩形 180"/>
          <p:cNvSpPr/>
          <p:nvPr/>
        </p:nvSpPr>
        <p:spPr>
          <a:xfrm rot="16200000" flipH="1">
            <a:off x="5982495" y="383381"/>
            <a:ext cx="163512" cy="28416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2" name="矩形 181"/>
          <p:cNvSpPr/>
          <p:nvPr/>
        </p:nvSpPr>
        <p:spPr>
          <a:xfrm rot="16200000" flipH="1">
            <a:off x="6713538" y="1327150"/>
            <a:ext cx="165100" cy="13874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 rot="16200000" flipH="1">
            <a:off x="6207125" y="1330325"/>
            <a:ext cx="166688" cy="23891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 rot="16200000" flipH="1">
            <a:off x="6956425" y="2279650"/>
            <a:ext cx="155575" cy="911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 rot="16200000" flipH="1">
            <a:off x="6322219" y="2166144"/>
            <a:ext cx="166688" cy="2159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6200000" flipH="1">
            <a:off x="6484938" y="2544763"/>
            <a:ext cx="165100" cy="1835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7" name="矩形 186"/>
          <p:cNvSpPr/>
          <p:nvPr/>
        </p:nvSpPr>
        <p:spPr>
          <a:xfrm rot="16200000" flipH="1">
            <a:off x="6779419" y="3344069"/>
            <a:ext cx="166687" cy="1241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88" name="组合 187"/>
          <p:cNvGrpSpPr/>
          <p:nvPr/>
        </p:nvGrpSpPr>
        <p:grpSpPr bwMode="auto">
          <a:xfrm>
            <a:off x="7656513" y="1254125"/>
            <a:ext cx="731837" cy="2830513"/>
            <a:chOff x="7656273" y="1037898"/>
            <a:chExt cx="732151" cy="2829996"/>
          </a:xfrm>
        </p:grpSpPr>
        <p:grpSp>
          <p:nvGrpSpPr>
            <p:cNvPr id="17443" name="组合 66"/>
            <p:cNvGrpSpPr/>
            <p:nvPr/>
          </p:nvGrpSpPr>
          <p:grpSpPr bwMode="auto">
            <a:xfrm flipH="1">
              <a:off x="7656273" y="1081422"/>
              <a:ext cx="53072" cy="2757299"/>
              <a:chOff x="1331640" y="1177445"/>
              <a:chExt cx="288034" cy="2757299"/>
            </a:xfrm>
          </p:grpSpPr>
          <p:sp>
            <p:nvSpPr>
              <p:cNvPr id="202" name="矩形 201"/>
              <p:cNvSpPr/>
              <p:nvPr/>
            </p:nvSpPr>
            <p:spPr>
              <a:xfrm>
                <a:off x="1335234" y="1176776"/>
                <a:ext cx="284440" cy="1666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335234" y="1606909"/>
                <a:ext cx="284440" cy="165070"/>
              </a:xfrm>
              <a:prstGeom prst="rect">
                <a:avLst/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1335234" y="2337026"/>
                <a:ext cx="284440" cy="16665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矩形 204"/>
              <p:cNvSpPr/>
              <p:nvPr/>
            </p:nvSpPr>
            <p:spPr>
              <a:xfrm>
                <a:off x="1335234" y="3054445"/>
                <a:ext cx="284440" cy="1650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1335234" y="3768689"/>
                <a:ext cx="284440" cy="16665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444" name="组合 67"/>
            <p:cNvGrpSpPr/>
            <p:nvPr/>
          </p:nvGrpSpPr>
          <p:grpSpPr bwMode="auto">
            <a:xfrm>
              <a:off x="7739962" y="1037898"/>
              <a:ext cx="648462" cy="2829996"/>
              <a:chOff x="7739962" y="1037898"/>
              <a:chExt cx="648462" cy="2829996"/>
            </a:xfrm>
          </p:grpSpPr>
          <p:grpSp>
            <p:nvGrpSpPr>
              <p:cNvPr id="17445" name="组合 68"/>
              <p:cNvGrpSpPr/>
              <p:nvPr/>
            </p:nvGrpSpPr>
            <p:grpSpPr bwMode="auto">
              <a:xfrm flipH="1">
                <a:off x="7739962" y="1083753"/>
                <a:ext cx="334363" cy="2748507"/>
                <a:chOff x="1331640" y="1177445"/>
                <a:chExt cx="288034" cy="2748507"/>
              </a:xfrm>
            </p:grpSpPr>
            <p:sp>
              <p:nvSpPr>
                <p:cNvPr id="197" name="矩形 196"/>
                <p:cNvSpPr/>
                <p:nvPr/>
              </p:nvSpPr>
              <p:spPr>
                <a:xfrm>
                  <a:off x="1331951" y="1177620"/>
                  <a:ext cx="287306" cy="1666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>
                  <a:off x="1331951" y="1598230"/>
                  <a:ext cx="287306" cy="166658"/>
                </a:xfrm>
                <a:prstGeom prst="rect">
                  <a:avLst/>
                </a:prstGeom>
                <a:solidFill>
                  <a:srgbClr val="FFD8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>
                  <a:off x="1331951" y="2336283"/>
                  <a:ext cx="287306" cy="1666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>
                  <a:off x="1331951" y="3053702"/>
                  <a:ext cx="287306" cy="1666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>
                  <a:off x="1331951" y="3760010"/>
                  <a:ext cx="287306" cy="16665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7446" name="TextBox 69"/>
              <p:cNvSpPr txBox="1">
                <a:spLocks noChangeArrowheads="1"/>
              </p:cNvSpPr>
              <p:nvPr/>
            </p:nvSpPr>
            <p:spPr bwMode="auto">
              <a:xfrm flipH="1">
                <a:off x="7999136" y="1037898"/>
                <a:ext cx="38928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47" name="TextBox 70"/>
              <p:cNvSpPr txBox="1">
                <a:spLocks noChangeArrowheads="1"/>
              </p:cNvSpPr>
              <p:nvPr/>
            </p:nvSpPr>
            <p:spPr bwMode="auto">
              <a:xfrm flipH="1">
                <a:off x="7991693" y="1470023"/>
                <a:ext cx="396731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48" name="TextBox 71"/>
              <p:cNvSpPr txBox="1">
                <a:spLocks noChangeArrowheads="1"/>
              </p:cNvSpPr>
              <p:nvPr/>
            </p:nvSpPr>
            <p:spPr bwMode="auto">
              <a:xfrm flipH="1">
                <a:off x="7991693" y="2206583"/>
                <a:ext cx="396731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49" name="TextBox 72"/>
              <p:cNvSpPr txBox="1">
                <a:spLocks noChangeArrowheads="1"/>
              </p:cNvSpPr>
              <p:nvPr/>
            </p:nvSpPr>
            <p:spPr bwMode="auto">
              <a:xfrm flipH="1">
                <a:off x="7991693" y="2915662"/>
                <a:ext cx="396731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50" name="TextBox 73"/>
              <p:cNvSpPr txBox="1">
                <a:spLocks noChangeArrowheads="1"/>
              </p:cNvSpPr>
              <p:nvPr/>
            </p:nvSpPr>
            <p:spPr bwMode="auto">
              <a:xfrm flipH="1">
                <a:off x="7996373" y="3621673"/>
                <a:ext cx="38928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07" name="TextBox 206"/>
          <p:cNvSpPr txBox="1">
            <a:spLocks noChangeArrowheads="1"/>
          </p:cNvSpPr>
          <p:nvPr/>
        </p:nvSpPr>
        <p:spPr bwMode="auto">
          <a:xfrm flipH="1">
            <a:off x="7321550" y="973138"/>
            <a:ext cx="301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TextBox 207"/>
          <p:cNvSpPr txBox="1">
            <a:spLocks noChangeArrowheads="1"/>
          </p:cNvSpPr>
          <p:nvPr/>
        </p:nvSpPr>
        <p:spPr bwMode="auto">
          <a:xfrm flipH="1">
            <a:off x="5707063" y="973138"/>
            <a:ext cx="5207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TextBox 208"/>
          <p:cNvSpPr txBox="1">
            <a:spLocks noChangeArrowheads="1"/>
          </p:cNvSpPr>
          <p:nvPr/>
        </p:nvSpPr>
        <p:spPr bwMode="auto">
          <a:xfrm flipH="1">
            <a:off x="4392613" y="973138"/>
            <a:ext cx="5254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矩形 209"/>
          <p:cNvSpPr/>
          <p:nvPr/>
        </p:nvSpPr>
        <p:spPr>
          <a:xfrm rot="16200000" flipH="1">
            <a:off x="5962650" y="381000"/>
            <a:ext cx="163513" cy="2843213"/>
          </a:xfrm>
          <a:prstGeom prst="rect">
            <a:avLst/>
          </a:pr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395288" y="987425"/>
            <a:ext cx="3073400" cy="1016000"/>
            <a:chOff x="395536" y="987574"/>
            <a:chExt cx="3073400" cy="1016129"/>
          </a:xfrm>
        </p:grpSpPr>
        <p:sp>
          <p:nvSpPr>
            <p:cNvPr id="17440" name="矩形 210"/>
            <p:cNvSpPr>
              <a:spLocks noChangeArrowheads="1"/>
            </p:cNvSpPr>
            <p:nvPr/>
          </p:nvSpPr>
          <p:spPr bwMode="auto">
            <a:xfrm>
              <a:off x="395536" y="1246465"/>
              <a:ext cx="3073400" cy="757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</a:t>
              </a:r>
              <a:endPara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2" name="等腰三角形 41"/>
            <p:cNvSpPr/>
            <p:nvPr/>
          </p:nvSpPr>
          <p:spPr>
            <a:xfrm flipV="1">
              <a:off x="466973" y="1095538"/>
              <a:ext cx="144463" cy="68272"/>
            </a:xfrm>
            <a:custGeom>
              <a:avLst/>
              <a:gdLst/>
              <a:ahLst/>
              <a:cxnLst/>
              <a:rect l="l" t="t" r="r" b="b"/>
              <a:pathLst>
                <a:path w="288032" h="136994">
                  <a:moveTo>
                    <a:pt x="124864" y="136994"/>
                  </a:moveTo>
                  <a:lnTo>
                    <a:pt x="237552" y="72008"/>
                  </a:lnTo>
                  <a:lnTo>
                    <a:pt x="288032" y="72008"/>
                  </a:lnTo>
                  <a:lnTo>
                    <a:pt x="163168" y="0"/>
                  </a:lnTo>
                  <a:lnTo>
                    <a:pt x="50480" y="64986"/>
                  </a:lnTo>
                  <a:lnTo>
                    <a:pt x="0" y="6498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442" name="TextBox 212"/>
            <p:cNvSpPr txBox="1">
              <a:spLocks noChangeArrowheads="1"/>
            </p:cNvSpPr>
            <p:nvPr/>
          </p:nvSpPr>
          <p:spPr bwMode="auto">
            <a:xfrm>
              <a:off x="545741" y="987574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2" presetClass="entr" presetSubtype="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5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6" dur="3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2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5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0" dur="3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2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5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4" dur="3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2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35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8" dur="3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2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5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2" dur="3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35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6" dur="3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2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35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0" dur="3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2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35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4" dur="3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7" presetClass="emph" presetSubtype="0" repeatCount="2000" fill="remove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250" autoRev="1" fill="remove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0" dur="250" autoRev="1" fill="remove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" dur="250" autoRev="1" fill="remove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50" autoRev="1" fill="remove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7" presetClass="emph" presetSubtype="0" repeatCount="2000" fill="remove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250" autoRev="1" fill="remov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5" dur="250" autoRev="1" fill="remov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250" autoRev="1" fill="remov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250" autoRev="1" fill="remov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2" presetClass="entr" presetSubtype="2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1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80" grpId="0" animBg="1"/>
      <p:bldP spid="181" grpId="0" animBg="1"/>
      <p:bldP spid="181" grpId="1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207" grpId="0"/>
      <p:bldP spid="208" grpId="0"/>
      <p:bldP spid="209" grpId="0"/>
      <p:bldP spid="210" grpId="0" animBg="1"/>
      <p:bldP spid="21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784850" y="423863"/>
            <a:ext cx="1949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7583488" y="-581025"/>
            <a:ext cx="1833562" cy="2122488"/>
            <a:chOff x="7584160" y="-580934"/>
            <a:chExt cx="1832404" cy="2123050"/>
          </a:xfrm>
        </p:grpSpPr>
        <p:grpSp>
          <p:nvGrpSpPr>
            <p:cNvPr id="18492" name="组合 60"/>
            <p:cNvGrpSpPr/>
            <p:nvPr/>
          </p:nvGrpSpPr>
          <p:grpSpPr bwMode="auto">
            <a:xfrm rot="21017545" flipH="1">
              <a:off x="7584160" y="-580934"/>
              <a:ext cx="1717689" cy="2123050"/>
              <a:chOff x="-468559" y="411510"/>
              <a:chExt cx="1224135" cy="1513021"/>
            </a:xfrm>
          </p:grpSpPr>
          <p:grpSp>
            <p:nvGrpSpPr>
              <p:cNvPr id="18494" name="组合 61"/>
              <p:cNvGrpSpPr/>
              <p:nvPr/>
            </p:nvGrpSpPr>
            <p:grpSpPr bwMode="auto">
              <a:xfrm>
                <a:off x="-468559" y="411510"/>
                <a:ext cx="1093823" cy="1513021"/>
                <a:chOff x="-16574" y="1545039"/>
                <a:chExt cx="2146274" cy="2968811"/>
              </a:xfrm>
            </p:grpSpPr>
            <p:grpSp>
              <p:nvGrpSpPr>
                <p:cNvPr id="18498" name="组合 65"/>
                <p:cNvGrpSpPr/>
                <p:nvPr/>
              </p:nvGrpSpPr>
              <p:grpSpPr bwMode="auto">
                <a:xfrm>
                  <a:off x="-16574" y="1545039"/>
                  <a:ext cx="2146274" cy="2968811"/>
                  <a:chOff x="-16574" y="1545039"/>
                  <a:chExt cx="2146274" cy="2968811"/>
                </a:xfrm>
              </p:grpSpPr>
              <p:sp>
                <p:nvSpPr>
                  <p:cNvPr id="70" name="等腰三角形 69"/>
                  <p:cNvSpPr/>
                  <p:nvPr/>
                </p:nvSpPr>
                <p:spPr>
                  <a:xfrm rot="5400000" flipH="1">
                    <a:off x="-427623" y="1955009"/>
                    <a:ext cx="2968811" cy="2147522"/>
                  </a:xfrm>
                  <a:prstGeom prst="triangle">
                    <a:avLst>
                      <a:gd name="adj" fmla="val 48717"/>
                    </a:avLst>
                  </a:prstGeom>
                  <a:solidFill>
                    <a:srgbClr val="FFD8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1" name="等腰三角形 48"/>
                  <p:cNvSpPr/>
                  <p:nvPr/>
                </p:nvSpPr>
                <p:spPr>
                  <a:xfrm rot="5400000" flipH="1">
                    <a:off x="974350" y="3436237"/>
                    <a:ext cx="921507" cy="767606"/>
                  </a:xfrm>
                  <a:custGeom>
                    <a:avLst/>
                    <a:gdLst>
                      <a:gd name="connsiteX0" fmla="*/ 0 w 883721"/>
                      <a:gd name="connsiteY0" fmla="*/ 638877 h 638877"/>
                      <a:gd name="connsiteX1" fmla="*/ 441861 w 883721"/>
                      <a:gd name="connsiteY1" fmla="*/ 0 h 638877"/>
                      <a:gd name="connsiteX2" fmla="*/ 883721 w 883721"/>
                      <a:gd name="connsiteY2" fmla="*/ 638877 h 638877"/>
                      <a:gd name="connsiteX3" fmla="*/ 0 w 883721"/>
                      <a:gd name="connsiteY3" fmla="*/ 638877 h 638877"/>
                      <a:gd name="connsiteX0-1" fmla="*/ 0 w 883721"/>
                      <a:gd name="connsiteY0-2" fmla="*/ 857952 h 857952"/>
                      <a:gd name="connsiteX1-3" fmla="*/ 441861 w 883721"/>
                      <a:gd name="connsiteY1-4" fmla="*/ 0 h 857952"/>
                      <a:gd name="connsiteX2-5" fmla="*/ 883721 w 883721"/>
                      <a:gd name="connsiteY2-6" fmla="*/ 857952 h 857952"/>
                      <a:gd name="connsiteX3-7" fmla="*/ 0 w 883721"/>
                      <a:gd name="connsiteY3-8" fmla="*/ 857952 h 857952"/>
                      <a:gd name="connsiteX0-9" fmla="*/ 0 w 1131372"/>
                      <a:gd name="connsiteY0-10" fmla="*/ 838902 h 857952"/>
                      <a:gd name="connsiteX1-11" fmla="*/ 689512 w 1131372"/>
                      <a:gd name="connsiteY1-12" fmla="*/ 0 h 857952"/>
                      <a:gd name="connsiteX2-13" fmla="*/ 1131372 w 1131372"/>
                      <a:gd name="connsiteY2-14" fmla="*/ 857952 h 857952"/>
                      <a:gd name="connsiteX3-15" fmla="*/ 0 w 1131372"/>
                      <a:gd name="connsiteY3-16" fmla="*/ 838902 h 857952"/>
                      <a:gd name="connsiteX0-17" fmla="*/ 0 w 1131372"/>
                      <a:gd name="connsiteY0-18" fmla="*/ 838902 h 940502"/>
                      <a:gd name="connsiteX1-19" fmla="*/ 689512 w 1131372"/>
                      <a:gd name="connsiteY1-20" fmla="*/ 0 h 940502"/>
                      <a:gd name="connsiteX2-21" fmla="*/ 1131372 w 1131372"/>
                      <a:gd name="connsiteY2-22" fmla="*/ 940502 h 940502"/>
                      <a:gd name="connsiteX3-23" fmla="*/ 0 w 1131372"/>
                      <a:gd name="connsiteY3-24" fmla="*/ 838902 h 94050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131372" h="940502">
                        <a:moveTo>
                          <a:pt x="0" y="838902"/>
                        </a:moveTo>
                        <a:lnTo>
                          <a:pt x="689512" y="0"/>
                        </a:lnTo>
                        <a:lnTo>
                          <a:pt x="1131372" y="940502"/>
                        </a:lnTo>
                        <a:lnTo>
                          <a:pt x="0" y="838902"/>
                        </a:lnTo>
                        <a:close/>
                      </a:path>
                    </a:pathLst>
                  </a:custGeom>
                  <a:solidFill>
                    <a:srgbClr val="FFD8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8499" name="组合 66"/>
                <p:cNvGrpSpPr/>
                <p:nvPr/>
              </p:nvGrpSpPr>
              <p:grpSpPr bwMode="auto">
                <a:xfrm>
                  <a:off x="956980" y="3707082"/>
                  <a:ext cx="1022732" cy="767639"/>
                  <a:chOff x="956980" y="3707082"/>
                  <a:chExt cx="1022732" cy="767639"/>
                </a:xfrm>
              </p:grpSpPr>
              <p:cxnSp>
                <p:nvCxnSpPr>
                  <p:cNvPr id="68" name="直接连接符 67"/>
                  <p:cNvCxnSpPr/>
                  <p:nvPr/>
                </p:nvCxnSpPr>
                <p:spPr>
                  <a:xfrm flipH="1">
                    <a:off x="1064368" y="3705682"/>
                    <a:ext cx="918465" cy="763853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接连接符 68"/>
                  <p:cNvCxnSpPr/>
                  <p:nvPr/>
                </p:nvCxnSpPr>
                <p:spPr>
                  <a:xfrm rot="20214679" flipV="1">
                    <a:off x="959285" y="3981294"/>
                    <a:ext cx="199666" cy="466305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3" name="直接连接符 62"/>
              <p:cNvCxnSpPr/>
              <p:nvPr/>
            </p:nvCxnSpPr>
            <p:spPr>
              <a:xfrm flipH="1" flipV="1">
                <a:off x="358127" y="1434085"/>
                <a:ext cx="191078" cy="7921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973" y="627003"/>
                <a:ext cx="756398" cy="53979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flipH="1">
                <a:off x="357266" y="1165207"/>
                <a:ext cx="399115" cy="2670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直接连接符 76"/>
            <p:cNvCxnSpPr/>
            <p:nvPr/>
          </p:nvCxnSpPr>
          <p:spPr>
            <a:xfrm>
              <a:off x="8640767" y="1078443"/>
              <a:ext cx="775797" cy="33187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260"/>
          <p:cNvSpPr>
            <a:spLocks noChangeArrowheads="1"/>
          </p:cNvSpPr>
          <p:nvPr/>
        </p:nvSpPr>
        <p:spPr bwMode="auto">
          <a:xfrm>
            <a:off x="1293813" y="2246313"/>
            <a:ext cx="6350000" cy="301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74" name="组合 73"/>
          <p:cNvGrpSpPr/>
          <p:nvPr/>
        </p:nvGrpSpPr>
        <p:grpSpPr bwMode="auto">
          <a:xfrm>
            <a:off x="2024063" y="2170113"/>
            <a:ext cx="182562" cy="190500"/>
            <a:chOff x="2239963" y="2622550"/>
            <a:chExt cx="182562" cy="190500"/>
          </a:xfrm>
        </p:grpSpPr>
        <p:sp>
          <p:nvSpPr>
            <p:cNvPr id="18490" name="Oval 261"/>
            <p:cNvSpPr>
              <a:spLocks noChangeArrowheads="1"/>
            </p:cNvSpPr>
            <p:nvPr/>
          </p:nvSpPr>
          <p:spPr bwMode="auto">
            <a:xfrm>
              <a:off x="2239963" y="2622550"/>
              <a:ext cx="182562" cy="190500"/>
            </a:xfrm>
            <a:prstGeom prst="ellipse">
              <a:avLst/>
            </a:prstGeom>
            <a:solidFill>
              <a:srgbClr val="707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491" name="Oval 262"/>
            <p:cNvSpPr>
              <a:spLocks noChangeArrowheads="1"/>
            </p:cNvSpPr>
            <p:nvPr/>
          </p:nvSpPr>
          <p:spPr bwMode="auto">
            <a:xfrm>
              <a:off x="2278063" y="2668588"/>
              <a:ext cx="106362" cy="984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 bwMode="auto">
          <a:xfrm>
            <a:off x="2509838" y="2163763"/>
            <a:ext cx="190500" cy="182562"/>
            <a:chOff x="2725738" y="2616200"/>
            <a:chExt cx="190500" cy="182563"/>
          </a:xfrm>
        </p:grpSpPr>
        <p:sp>
          <p:nvSpPr>
            <p:cNvPr id="18488" name="Oval 263"/>
            <p:cNvSpPr>
              <a:spLocks noChangeArrowheads="1"/>
            </p:cNvSpPr>
            <p:nvPr/>
          </p:nvSpPr>
          <p:spPr bwMode="auto">
            <a:xfrm>
              <a:off x="2725738" y="2616200"/>
              <a:ext cx="190500" cy="182563"/>
            </a:xfrm>
            <a:prstGeom prst="ellipse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489" name="Oval 264"/>
            <p:cNvSpPr>
              <a:spLocks noChangeArrowheads="1"/>
            </p:cNvSpPr>
            <p:nvPr/>
          </p:nvSpPr>
          <p:spPr bwMode="auto">
            <a:xfrm>
              <a:off x="2771775" y="2652713"/>
              <a:ext cx="98425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 bwMode="auto">
          <a:xfrm>
            <a:off x="3522663" y="2163763"/>
            <a:ext cx="188912" cy="182562"/>
            <a:chOff x="3738563" y="2616200"/>
            <a:chExt cx="188912" cy="182563"/>
          </a:xfrm>
        </p:grpSpPr>
        <p:sp>
          <p:nvSpPr>
            <p:cNvPr id="18486" name="Oval 265"/>
            <p:cNvSpPr>
              <a:spLocks noChangeArrowheads="1"/>
            </p:cNvSpPr>
            <p:nvPr/>
          </p:nvSpPr>
          <p:spPr bwMode="auto">
            <a:xfrm>
              <a:off x="3738563" y="2616200"/>
              <a:ext cx="188912" cy="1825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487" name="Oval 266"/>
            <p:cNvSpPr>
              <a:spLocks noChangeArrowheads="1"/>
            </p:cNvSpPr>
            <p:nvPr/>
          </p:nvSpPr>
          <p:spPr bwMode="auto">
            <a:xfrm>
              <a:off x="3783013" y="2652713"/>
              <a:ext cx="106362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组合 83"/>
          <p:cNvGrpSpPr/>
          <p:nvPr/>
        </p:nvGrpSpPr>
        <p:grpSpPr bwMode="auto">
          <a:xfrm>
            <a:off x="4479925" y="2163763"/>
            <a:ext cx="190500" cy="182562"/>
            <a:chOff x="4695825" y="2616200"/>
            <a:chExt cx="190500" cy="182563"/>
          </a:xfrm>
        </p:grpSpPr>
        <p:sp>
          <p:nvSpPr>
            <p:cNvPr id="18484" name="Oval 267"/>
            <p:cNvSpPr>
              <a:spLocks noChangeArrowheads="1"/>
            </p:cNvSpPr>
            <p:nvPr/>
          </p:nvSpPr>
          <p:spPr bwMode="auto">
            <a:xfrm>
              <a:off x="4695825" y="2616200"/>
              <a:ext cx="190500" cy="182563"/>
            </a:xfrm>
            <a:prstGeom prst="ellipse">
              <a:avLst/>
            </a:prstGeom>
            <a:solidFill>
              <a:srgbClr val="707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485" name="Oval 268"/>
            <p:cNvSpPr>
              <a:spLocks noChangeArrowheads="1"/>
            </p:cNvSpPr>
            <p:nvPr/>
          </p:nvSpPr>
          <p:spPr bwMode="auto">
            <a:xfrm>
              <a:off x="4741863" y="2652713"/>
              <a:ext cx="98425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87" name="组合 86"/>
          <p:cNvGrpSpPr/>
          <p:nvPr/>
        </p:nvGrpSpPr>
        <p:grpSpPr bwMode="auto">
          <a:xfrm>
            <a:off x="5705475" y="2170113"/>
            <a:ext cx="188913" cy="190500"/>
            <a:chOff x="5921375" y="2622550"/>
            <a:chExt cx="188912" cy="190500"/>
          </a:xfrm>
        </p:grpSpPr>
        <p:sp>
          <p:nvSpPr>
            <p:cNvPr id="18482" name="Oval 269"/>
            <p:cNvSpPr>
              <a:spLocks noChangeArrowheads="1"/>
            </p:cNvSpPr>
            <p:nvPr/>
          </p:nvSpPr>
          <p:spPr bwMode="auto">
            <a:xfrm>
              <a:off x="5921375" y="2622550"/>
              <a:ext cx="188912" cy="190500"/>
            </a:xfrm>
            <a:prstGeom prst="ellipse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483" name="Oval 270"/>
            <p:cNvSpPr>
              <a:spLocks noChangeArrowheads="1"/>
            </p:cNvSpPr>
            <p:nvPr/>
          </p:nvSpPr>
          <p:spPr bwMode="auto">
            <a:xfrm>
              <a:off x="5965825" y="2668588"/>
              <a:ext cx="106362" cy="984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90" name="组合 89"/>
          <p:cNvGrpSpPr/>
          <p:nvPr/>
        </p:nvGrpSpPr>
        <p:grpSpPr bwMode="auto">
          <a:xfrm>
            <a:off x="6457950" y="2163763"/>
            <a:ext cx="190500" cy="182562"/>
            <a:chOff x="6673850" y="2616200"/>
            <a:chExt cx="190500" cy="182563"/>
          </a:xfrm>
        </p:grpSpPr>
        <p:sp>
          <p:nvSpPr>
            <p:cNvPr id="91" name="Oval 271"/>
            <p:cNvSpPr>
              <a:spLocks noChangeArrowheads="1"/>
            </p:cNvSpPr>
            <p:nvPr/>
          </p:nvSpPr>
          <p:spPr bwMode="auto">
            <a:xfrm>
              <a:off x="6673850" y="2616200"/>
              <a:ext cx="190500" cy="1825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8481" name="Oval 272"/>
            <p:cNvSpPr>
              <a:spLocks noChangeArrowheads="1"/>
            </p:cNvSpPr>
            <p:nvPr/>
          </p:nvSpPr>
          <p:spPr bwMode="auto">
            <a:xfrm>
              <a:off x="6719888" y="2652713"/>
              <a:ext cx="98425" cy="107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93" name="Freeform 279"/>
          <p:cNvSpPr/>
          <p:nvPr/>
        </p:nvSpPr>
        <p:spPr bwMode="auto">
          <a:xfrm>
            <a:off x="2114550" y="1524000"/>
            <a:ext cx="334963" cy="654050"/>
          </a:xfrm>
          <a:custGeom>
            <a:avLst/>
            <a:gdLst>
              <a:gd name="T0" fmla="*/ 2147483646 w 44"/>
              <a:gd name="T1" fmla="*/ 2147483646 h 86"/>
              <a:gd name="T2" fmla="*/ 0 w 44"/>
              <a:gd name="T3" fmla="*/ 2147483646 h 86"/>
              <a:gd name="T4" fmla="*/ 0 w 44"/>
              <a:gd name="T5" fmla="*/ 2147483646 h 86"/>
              <a:gd name="T6" fmla="*/ 2147483646 w 44"/>
              <a:gd name="T7" fmla="*/ 2147483646 h 86"/>
              <a:gd name="T8" fmla="*/ 2147483646 w 44"/>
              <a:gd name="T9" fmla="*/ 2147483646 h 86"/>
              <a:gd name="T10" fmla="*/ 2147483646 w 44"/>
              <a:gd name="T11" fmla="*/ 2147483646 h 86"/>
              <a:gd name="T12" fmla="*/ 2147483646 w 44"/>
              <a:gd name="T13" fmla="*/ 0 h 86"/>
              <a:gd name="T14" fmla="*/ 2147483646 w 44"/>
              <a:gd name="T15" fmla="*/ 0 h 86"/>
              <a:gd name="T16" fmla="*/ 2147483646 w 44"/>
              <a:gd name="T17" fmla="*/ 2147483646 h 86"/>
              <a:gd name="T18" fmla="*/ 2147483646 w 44"/>
              <a:gd name="T19" fmla="*/ 2147483646 h 86"/>
              <a:gd name="T20" fmla="*/ 2147483646 w 44"/>
              <a:gd name="T21" fmla="*/ 2147483646 h 86"/>
              <a:gd name="T22" fmla="*/ 2147483646 w 44"/>
              <a:gd name="T23" fmla="*/ 2147483646 h 86"/>
              <a:gd name="T24" fmla="*/ 2147483646 w 44"/>
              <a:gd name="T25" fmla="*/ 2147483646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4" h="86">
                <a:moveTo>
                  <a:pt x="2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1"/>
                  <a:pt x="8" y="34"/>
                  <a:pt x="16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5" y="34"/>
                  <a:pt x="42" y="27"/>
                  <a:pt x="42" y="19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28"/>
                  <a:pt x="36" y="35"/>
                  <a:pt x="27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9" y="35"/>
                  <a:pt x="2" y="42"/>
                  <a:pt x="2" y="50"/>
                </a:cubicBezTo>
                <a:lnTo>
                  <a:pt x="2" y="86"/>
                </a:lnTo>
                <a:close/>
              </a:path>
            </a:pathLst>
          </a:custGeom>
          <a:solidFill>
            <a:srgbClr val="7074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" name="Freeform 280"/>
          <p:cNvSpPr/>
          <p:nvPr/>
        </p:nvSpPr>
        <p:spPr bwMode="auto">
          <a:xfrm>
            <a:off x="2593975" y="2338388"/>
            <a:ext cx="365125" cy="654050"/>
          </a:xfrm>
          <a:custGeom>
            <a:avLst/>
            <a:gdLst>
              <a:gd name="T0" fmla="*/ 2147483646 w 48"/>
              <a:gd name="T1" fmla="*/ 2147483646 h 86"/>
              <a:gd name="T2" fmla="*/ 2147483646 w 48"/>
              <a:gd name="T3" fmla="*/ 2147483646 h 86"/>
              <a:gd name="T4" fmla="*/ 2147483646 w 48"/>
              <a:gd name="T5" fmla="*/ 2147483646 h 86"/>
              <a:gd name="T6" fmla="*/ 2147483646 w 48"/>
              <a:gd name="T7" fmla="*/ 2147483646 h 86"/>
              <a:gd name="T8" fmla="*/ 2147483646 w 48"/>
              <a:gd name="T9" fmla="*/ 2147483646 h 86"/>
              <a:gd name="T10" fmla="*/ 0 w 48"/>
              <a:gd name="T11" fmla="*/ 2147483646 h 86"/>
              <a:gd name="T12" fmla="*/ 0 w 48"/>
              <a:gd name="T13" fmla="*/ 0 h 86"/>
              <a:gd name="T14" fmla="*/ 2147483646 w 48"/>
              <a:gd name="T15" fmla="*/ 0 h 86"/>
              <a:gd name="T16" fmla="*/ 2147483646 w 48"/>
              <a:gd name="T17" fmla="*/ 2147483646 h 86"/>
              <a:gd name="T18" fmla="*/ 2147483646 w 48"/>
              <a:gd name="T19" fmla="*/ 2147483646 h 86"/>
              <a:gd name="T20" fmla="*/ 2147483646 w 48"/>
              <a:gd name="T21" fmla="*/ 2147483646 h 86"/>
              <a:gd name="T22" fmla="*/ 2147483646 w 48"/>
              <a:gd name="T23" fmla="*/ 2147483646 h 86"/>
              <a:gd name="T24" fmla="*/ 2147483646 w 48"/>
              <a:gd name="T25" fmla="*/ 2147483646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8" h="86">
                <a:moveTo>
                  <a:pt x="48" y="86"/>
                </a:moveTo>
                <a:cubicBezTo>
                  <a:pt x="46" y="86"/>
                  <a:pt x="46" y="86"/>
                  <a:pt x="46" y="8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42"/>
                  <a:pt x="40" y="36"/>
                  <a:pt x="32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7" y="36"/>
                  <a:pt x="0" y="28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7"/>
                  <a:pt x="8" y="34"/>
                  <a:pt x="16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41" y="34"/>
                  <a:pt x="48" y="41"/>
                  <a:pt x="48" y="50"/>
                </a:cubicBezTo>
                <a:lnTo>
                  <a:pt x="48" y="86"/>
                </a:lnTo>
                <a:close/>
              </a:path>
            </a:pathLst>
          </a:custGeom>
          <a:solidFill>
            <a:srgbClr val="FB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" name="Freeform 281"/>
          <p:cNvSpPr/>
          <p:nvPr/>
        </p:nvSpPr>
        <p:spPr bwMode="auto">
          <a:xfrm>
            <a:off x="4564063" y="2338388"/>
            <a:ext cx="212725" cy="654050"/>
          </a:xfrm>
          <a:custGeom>
            <a:avLst/>
            <a:gdLst>
              <a:gd name="T0" fmla="*/ 2147483646 w 28"/>
              <a:gd name="T1" fmla="*/ 2147483646 h 86"/>
              <a:gd name="T2" fmla="*/ 2147483646 w 28"/>
              <a:gd name="T3" fmla="*/ 2147483646 h 86"/>
              <a:gd name="T4" fmla="*/ 2147483646 w 28"/>
              <a:gd name="T5" fmla="*/ 2147483646 h 86"/>
              <a:gd name="T6" fmla="*/ 2147483646 w 28"/>
              <a:gd name="T7" fmla="*/ 2147483646 h 86"/>
              <a:gd name="T8" fmla="*/ 0 w 28"/>
              <a:gd name="T9" fmla="*/ 2147483646 h 86"/>
              <a:gd name="T10" fmla="*/ 0 w 28"/>
              <a:gd name="T11" fmla="*/ 0 h 86"/>
              <a:gd name="T12" fmla="*/ 2147483646 w 28"/>
              <a:gd name="T13" fmla="*/ 0 h 86"/>
              <a:gd name="T14" fmla="*/ 2147483646 w 28"/>
              <a:gd name="T15" fmla="*/ 2147483646 h 86"/>
              <a:gd name="T16" fmla="*/ 2147483646 w 28"/>
              <a:gd name="T17" fmla="*/ 2147483646 h 86"/>
              <a:gd name="T18" fmla="*/ 2147483646 w 28"/>
              <a:gd name="T19" fmla="*/ 2147483646 h 86"/>
              <a:gd name="T20" fmla="*/ 2147483646 w 28"/>
              <a:gd name="T21" fmla="*/ 2147483646 h 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" h="86">
                <a:moveTo>
                  <a:pt x="28" y="86"/>
                </a:moveTo>
                <a:cubicBezTo>
                  <a:pt x="26" y="86"/>
                  <a:pt x="26" y="86"/>
                  <a:pt x="26" y="86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42"/>
                  <a:pt x="20" y="36"/>
                  <a:pt x="14" y="36"/>
                </a:cubicBezTo>
                <a:cubicBezTo>
                  <a:pt x="6" y="36"/>
                  <a:pt x="0" y="28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7"/>
                  <a:pt x="7" y="34"/>
                  <a:pt x="14" y="34"/>
                </a:cubicBezTo>
                <a:cubicBezTo>
                  <a:pt x="21" y="34"/>
                  <a:pt x="28" y="41"/>
                  <a:pt x="28" y="50"/>
                </a:cubicBezTo>
                <a:lnTo>
                  <a:pt x="28" y="86"/>
                </a:lnTo>
                <a:close/>
              </a:path>
            </a:pathLst>
          </a:custGeom>
          <a:solidFill>
            <a:srgbClr val="7074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" name="Freeform 282"/>
          <p:cNvSpPr/>
          <p:nvPr/>
        </p:nvSpPr>
        <p:spPr bwMode="auto">
          <a:xfrm>
            <a:off x="6556375" y="2338388"/>
            <a:ext cx="212725" cy="654050"/>
          </a:xfrm>
          <a:custGeom>
            <a:avLst/>
            <a:gdLst>
              <a:gd name="T0" fmla="*/ 28 w 28"/>
              <a:gd name="T1" fmla="*/ 86 h 86"/>
              <a:gd name="T2" fmla="*/ 26 w 28"/>
              <a:gd name="T3" fmla="*/ 86 h 86"/>
              <a:gd name="T4" fmla="*/ 26 w 28"/>
              <a:gd name="T5" fmla="*/ 50 h 86"/>
              <a:gd name="T6" fmla="*/ 14 w 28"/>
              <a:gd name="T7" fmla="*/ 36 h 86"/>
              <a:gd name="T8" fmla="*/ 0 w 28"/>
              <a:gd name="T9" fmla="*/ 20 h 86"/>
              <a:gd name="T10" fmla="*/ 0 w 28"/>
              <a:gd name="T11" fmla="*/ 0 h 86"/>
              <a:gd name="T12" fmla="*/ 2 w 28"/>
              <a:gd name="T13" fmla="*/ 0 h 86"/>
              <a:gd name="T14" fmla="*/ 2 w 28"/>
              <a:gd name="T15" fmla="*/ 20 h 86"/>
              <a:gd name="T16" fmla="*/ 14 w 28"/>
              <a:gd name="T17" fmla="*/ 34 h 86"/>
              <a:gd name="T18" fmla="*/ 28 w 28"/>
              <a:gd name="T19" fmla="*/ 50 h 86"/>
              <a:gd name="T20" fmla="*/ 28 w 28"/>
              <a:gd name="T21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86">
                <a:moveTo>
                  <a:pt x="28" y="86"/>
                </a:moveTo>
                <a:cubicBezTo>
                  <a:pt x="26" y="86"/>
                  <a:pt x="26" y="86"/>
                  <a:pt x="26" y="86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42"/>
                  <a:pt x="20" y="36"/>
                  <a:pt x="14" y="36"/>
                </a:cubicBezTo>
                <a:cubicBezTo>
                  <a:pt x="6" y="36"/>
                  <a:pt x="0" y="28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7"/>
                  <a:pt x="7" y="34"/>
                  <a:pt x="14" y="34"/>
                </a:cubicBezTo>
                <a:cubicBezTo>
                  <a:pt x="21" y="34"/>
                  <a:pt x="28" y="41"/>
                  <a:pt x="28" y="50"/>
                </a:cubicBezTo>
                <a:lnTo>
                  <a:pt x="28" y="8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7" name="Freeform 283"/>
          <p:cNvSpPr/>
          <p:nvPr/>
        </p:nvSpPr>
        <p:spPr bwMode="auto">
          <a:xfrm>
            <a:off x="5788025" y="1524000"/>
            <a:ext cx="327025" cy="654050"/>
          </a:xfrm>
          <a:custGeom>
            <a:avLst/>
            <a:gdLst>
              <a:gd name="T0" fmla="*/ 2147483646 w 43"/>
              <a:gd name="T1" fmla="*/ 2147483646 h 86"/>
              <a:gd name="T2" fmla="*/ 0 w 43"/>
              <a:gd name="T3" fmla="*/ 2147483646 h 86"/>
              <a:gd name="T4" fmla="*/ 0 w 43"/>
              <a:gd name="T5" fmla="*/ 2147483646 h 86"/>
              <a:gd name="T6" fmla="*/ 2147483646 w 43"/>
              <a:gd name="T7" fmla="*/ 2147483646 h 86"/>
              <a:gd name="T8" fmla="*/ 2147483646 w 43"/>
              <a:gd name="T9" fmla="*/ 2147483646 h 86"/>
              <a:gd name="T10" fmla="*/ 2147483646 w 43"/>
              <a:gd name="T11" fmla="*/ 2147483646 h 86"/>
              <a:gd name="T12" fmla="*/ 2147483646 w 43"/>
              <a:gd name="T13" fmla="*/ 0 h 86"/>
              <a:gd name="T14" fmla="*/ 2147483646 w 43"/>
              <a:gd name="T15" fmla="*/ 0 h 86"/>
              <a:gd name="T16" fmla="*/ 2147483646 w 43"/>
              <a:gd name="T17" fmla="*/ 2147483646 h 86"/>
              <a:gd name="T18" fmla="*/ 2147483646 w 43"/>
              <a:gd name="T19" fmla="*/ 2147483646 h 86"/>
              <a:gd name="T20" fmla="*/ 2147483646 w 43"/>
              <a:gd name="T21" fmla="*/ 2147483646 h 86"/>
              <a:gd name="T22" fmla="*/ 2147483646 w 43"/>
              <a:gd name="T23" fmla="*/ 2147483646 h 86"/>
              <a:gd name="T24" fmla="*/ 2147483646 w 43"/>
              <a:gd name="T25" fmla="*/ 2147483646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3" h="86">
                <a:moveTo>
                  <a:pt x="2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1"/>
                  <a:pt x="7" y="34"/>
                  <a:pt x="16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5" y="34"/>
                  <a:pt x="41" y="27"/>
                  <a:pt x="41" y="19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28"/>
                  <a:pt x="36" y="35"/>
                  <a:pt x="27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8" y="35"/>
                  <a:pt x="2" y="42"/>
                  <a:pt x="2" y="50"/>
                </a:cubicBezTo>
                <a:lnTo>
                  <a:pt x="2" y="86"/>
                </a:lnTo>
                <a:close/>
              </a:path>
            </a:pathLst>
          </a:custGeom>
          <a:solidFill>
            <a:srgbClr val="FB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" name="Freeform 284"/>
          <p:cNvSpPr/>
          <p:nvPr/>
        </p:nvSpPr>
        <p:spPr bwMode="auto">
          <a:xfrm>
            <a:off x="3621088" y="1524000"/>
            <a:ext cx="327025" cy="654050"/>
          </a:xfrm>
          <a:custGeom>
            <a:avLst/>
            <a:gdLst>
              <a:gd name="T0" fmla="*/ 2147483646 w 43"/>
              <a:gd name="T1" fmla="*/ 2147483646 h 86"/>
              <a:gd name="T2" fmla="*/ 0 w 43"/>
              <a:gd name="T3" fmla="*/ 2147483646 h 86"/>
              <a:gd name="T4" fmla="*/ 0 w 43"/>
              <a:gd name="T5" fmla="*/ 2147483646 h 86"/>
              <a:gd name="T6" fmla="*/ 2147483646 w 43"/>
              <a:gd name="T7" fmla="*/ 2147483646 h 86"/>
              <a:gd name="T8" fmla="*/ 2147483646 w 43"/>
              <a:gd name="T9" fmla="*/ 2147483646 h 86"/>
              <a:gd name="T10" fmla="*/ 2147483646 w 43"/>
              <a:gd name="T11" fmla="*/ 2147483646 h 86"/>
              <a:gd name="T12" fmla="*/ 2147483646 w 43"/>
              <a:gd name="T13" fmla="*/ 0 h 86"/>
              <a:gd name="T14" fmla="*/ 2147483646 w 43"/>
              <a:gd name="T15" fmla="*/ 0 h 86"/>
              <a:gd name="T16" fmla="*/ 2147483646 w 43"/>
              <a:gd name="T17" fmla="*/ 2147483646 h 86"/>
              <a:gd name="T18" fmla="*/ 2147483646 w 43"/>
              <a:gd name="T19" fmla="*/ 2147483646 h 86"/>
              <a:gd name="T20" fmla="*/ 2147483646 w 43"/>
              <a:gd name="T21" fmla="*/ 2147483646 h 86"/>
              <a:gd name="T22" fmla="*/ 2147483646 w 43"/>
              <a:gd name="T23" fmla="*/ 2147483646 h 86"/>
              <a:gd name="T24" fmla="*/ 2147483646 w 43"/>
              <a:gd name="T25" fmla="*/ 2147483646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3" h="86">
                <a:moveTo>
                  <a:pt x="2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1"/>
                  <a:pt x="7" y="34"/>
                  <a:pt x="16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5" y="34"/>
                  <a:pt x="41" y="27"/>
                  <a:pt x="41" y="19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28"/>
                  <a:pt x="36" y="35"/>
                  <a:pt x="27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8" y="35"/>
                  <a:pt x="2" y="42"/>
                  <a:pt x="2" y="50"/>
                </a:cubicBezTo>
                <a:lnTo>
                  <a:pt x="2" y="8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 bwMode="auto">
          <a:xfrm>
            <a:off x="5773738" y="869950"/>
            <a:ext cx="668337" cy="669925"/>
            <a:chOff x="5989638" y="1322387"/>
            <a:chExt cx="668337" cy="669925"/>
          </a:xfrm>
        </p:grpSpPr>
        <p:sp>
          <p:nvSpPr>
            <p:cNvPr id="100" name="Oval 275"/>
            <p:cNvSpPr>
              <a:spLocks noChangeArrowheads="1"/>
            </p:cNvSpPr>
            <p:nvPr/>
          </p:nvSpPr>
          <p:spPr bwMode="auto">
            <a:xfrm>
              <a:off x="5989638" y="1322387"/>
              <a:ext cx="668337" cy="669925"/>
            </a:xfrm>
            <a:prstGeom prst="ellipse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479" name="Freeform 285"/>
            <p:cNvSpPr/>
            <p:nvPr/>
          </p:nvSpPr>
          <p:spPr bwMode="auto">
            <a:xfrm>
              <a:off x="6164263" y="1528763"/>
              <a:ext cx="357187" cy="273050"/>
            </a:xfrm>
            <a:custGeom>
              <a:avLst/>
              <a:gdLst>
                <a:gd name="T0" fmla="*/ 2147483646 w 47"/>
                <a:gd name="T1" fmla="*/ 0 h 36"/>
                <a:gd name="T2" fmla="*/ 0 w 47"/>
                <a:gd name="T3" fmla="*/ 2147483646 h 36"/>
                <a:gd name="T4" fmla="*/ 2147483646 w 47"/>
                <a:gd name="T5" fmla="*/ 2147483646 h 36"/>
                <a:gd name="T6" fmla="*/ 2147483646 w 47"/>
                <a:gd name="T7" fmla="*/ 2147483646 h 36"/>
                <a:gd name="T8" fmla="*/ 2147483646 w 47"/>
                <a:gd name="T9" fmla="*/ 2147483646 h 36"/>
                <a:gd name="T10" fmla="*/ 2147483646 w 47"/>
                <a:gd name="T11" fmla="*/ 2147483646 h 36"/>
                <a:gd name="T12" fmla="*/ 2147483646 w 47"/>
                <a:gd name="T13" fmla="*/ 2147483646 h 36"/>
                <a:gd name="T14" fmla="*/ 2147483646 w 47"/>
                <a:gd name="T15" fmla="*/ 0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7" h="36">
                  <a:moveTo>
                    <a:pt x="23" y="0"/>
                  </a:moveTo>
                  <a:cubicBezTo>
                    <a:pt x="10" y="0"/>
                    <a:pt x="0" y="8"/>
                    <a:pt x="0" y="16"/>
                  </a:cubicBezTo>
                  <a:cubicBezTo>
                    <a:pt x="0" y="22"/>
                    <a:pt x="4" y="27"/>
                    <a:pt x="11" y="30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8" y="32"/>
                    <a:pt x="21" y="32"/>
                    <a:pt x="23" y="32"/>
                  </a:cubicBezTo>
                  <a:cubicBezTo>
                    <a:pt x="36" y="32"/>
                    <a:pt x="47" y="25"/>
                    <a:pt x="47" y="16"/>
                  </a:cubicBezTo>
                  <a:cubicBezTo>
                    <a:pt x="47" y="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 bwMode="auto">
          <a:xfrm>
            <a:off x="2106613" y="869950"/>
            <a:ext cx="661987" cy="669925"/>
            <a:chOff x="2322513" y="1322387"/>
            <a:chExt cx="661987" cy="669925"/>
          </a:xfrm>
        </p:grpSpPr>
        <p:sp>
          <p:nvSpPr>
            <p:cNvPr id="18475" name="Oval 273"/>
            <p:cNvSpPr>
              <a:spLocks noChangeArrowheads="1"/>
            </p:cNvSpPr>
            <p:nvPr/>
          </p:nvSpPr>
          <p:spPr bwMode="auto">
            <a:xfrm>
              <a:off x="2322513" y="1322387"/>
              <a:ext cx="661987" cy="669925"/>
            </a:xfrm>
            <a:prstGeom prst="ellipse">
              <a:avLst/>
            </a:prstGeom>
            <a:solidFill>
              <a:srgbClr val="707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476" name="Freeform 286"/>
            <p:cNvSpPr/>
            <p:nvPr/>
          </p:nvSpPr>
          <p:spPr bwMode="auto">
            <a:xfrm>
              <a:off x="2513013" y="1543050"/>
              <a:ext cx="244475" cy="228600"/>
            </a:xfrm>
            <a:custGeom>
              <a:avLst/>
              <a:gdLst>
                <a:gd name="T0" fmla="*/ 2147483646 w 154"/>
                <a:gd name="T1" fmla="*/ 0 h 144"/>
                <a:gd name="T2" fmla="*/ 2147483646 w 154"/>
                <a:gd name="T3" fmla="*/ 2147483646 h 144"/>
                <a:gd name="T4" fmla="*/ 0 w 154"/>
                <a:gd name="T5" fmla="*/ 2147483646 h 144"/>
                <a:gd name="T6" fmla="*/ 0 w 154"/>
                <a:gd name="T7" fmla="*/ 2147483646 h 144"/>
                <a:gd name="T8" fmla="*/ 2147483646 w 154"/>
                <a:gd name="T9" fmla="*/ 2147483646 h 144"/>
                <a:gd name="T10" fmla="*/ 2147483646 w 154"/>
                <a:gd name="T11" fmla="*/ 2147483646 h 144"/>
                <a:gd name="T12" fmla="*/ 2147483646 w 154"/>
                <a:gd name="T13" fmla="*/ 2147483646 h 144"/>
                <a:gd name="T14" fmla="*/ 2147483646 w 154"/>
                <a:gd name="T15" fmla="*/ 2147483646 h 144"/>
                <a:gd name="T16" fmla="*/ 2147483646 w 154"/>
                <a:gd name="T17" fmla="*/ 2147483646 h 144"/>
                <a:gd name="T18" fmla="*/ 2147483646 w 154"/>
                <a:gd name="T19" fmla="*/ 2147483646 h 144"/>
                <a:gd name="T20" fmla="*/ 2147483646 w 154"/>
                <a:gd name="T21" fmla="*/ 2147483646 h 144"/>
                <a:gd name="T22" fmla="*/ 2147483646 w 154"/>
                <a:gd name="T23" fmla="*/ 0 h 1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4" h="144">
                  <a:moveTo>
                    <a:pt x="77" y="0"/>
                  </a:moveTo>
                  <a:lnTo>
                    <a:pt x="39" y="29"/>
                  </a:lnTo>
                  <a:lnTo>
                    <a:pt x="0" y="58"/>
                  </a:lnTo>
                  <a:lnTo>
                    <a:pt x="0" y="144"/>
                  </a:lnTo>
                  <a:lnTo>
                    <a:pt x="58" y="144"/>
                  </a:lnTo>
                  <a:lnTo>
                    <a:pt x="58" y="72"/>
                  </a:lnTo>
                  <a:lnTo>
                    <a:pt x="101" y="72"/>
                  </a:lnTo>
                  <a:lnTo>
                    <a:pt x="101" y="144"/>
                  </a:lnTo>
                  <a:lnTo>
                    <a:pt x="154" y="144"/>
                  </a:lnTo>
                  <a:lnTo>
                    <a:pt x="154" y="58"/>
                  </a:lnTo>
                  <a:lnTo>
                    <a:pt x="115" y="2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7" name="Freeform 287"/>
            <p:cNvSpPr/>
            <p:nvPr/>
          </p:nvSpPr>
          <p:spPr bwMode="auto">
            <a:xfrm>
              <a:off x="2474913" y="1490663"/>
              <a:ext cx="327025" cy="150813"/>
            </a:xfrm>
            <a:custGeom>
              <a:avLst/>
              <a:gdLst>
                <a:gd name="T0" fmla="*/ 2147483646 w 206"/>
                <a:gd name="T1" fmla="*/ 2147483646 h 95"/>
                <a:gd name="T2" fmla="*/ 2147483646 w 206"/>
                <a:gd name="T3" fmla="*/ 2147483646 h 95"/>
                <a:gd name="T4" fmla="*/ 2147483646 w 206"/>
                <a:gd name="T5" fmla="*/ 2147483646 h 95"/>
                <a:gd name="T6" fmla="*/ 2147483646 w 206"/>
                <a:gd name="T7" fmla="*/ 2147483646 h 95"/>
                <a:gd name="T8" fmla="*/ 2147483646 w 206"/>
                <a:gd name="T9" fmla="*/ 2147483646 h 95"/>
                <a:gd name="T10" fmla="*/ 2147483646 w 206"/>
                <a:gd name="T11" fmla="*/ 0 h 95"/>
                <a:gd name="T12" fmla="*/ 2147483646 w 206"/>
                <a:gd name="T13" fmla="*/ 2147483646 h 95"/>
                <a:gd name="T14" fmla="*/ 0 w 206"/>
                <a:gd name="T15" fmla="*/ 2147483646 h 95"/>
                <a:gd name="T16" fmla="*/ 2147483646 w 206"/>
                <a:gd name="T17" fmla="*/ 2147483646 h 95"/>
                <a:gd name="T18" fmla="*/ 2147483646 w 206"/>
                <a:gd name="T19" fmla="*/ 2147483646 h 95"/>
                <a:gd name="T20" fmla="*/ 2147483646 w 206"/>
                <a:gd name="T21" fmla="*/ 2147483646 h 95"/>
                <a:gd name="T22" fmla="*/ 2147483646 w 206"/>
                <a:gd name="T23" fmla="*/ 2147483646 h 95"/>
                <a:gd name="T24" fmla="*/ 2147483646 w 206"/>
                <a:gd name="T25" fmla="*/ 2147483646 h 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6" h="95">
                  <a:moveTo>
                    <a:pt x="168" y="48"/>
                  </a:moveTo>
                  <a:lnTo>
                    <a:pt x="168" y="9"/>
                  </a:lnTo>
                  <a:lnTo>
                    <a:pt x="139" y="9"/>
                  </a:lnTo>
                  <a:lnTo>
                    <a:pt x="139" y="24"/>
                  </a:lnTo>
                  <a:lnTo>
                    <a:pt x="115" y="9"/>
                  </a:lnTo>
                  <a:lnTo>
                    <a:pt x="106" y="0"/>
                  </a:lnTo>
                  <a:lnTo>
                    <a:pt x="91" y="9"/>
                  </a:lnTo>
                  <a:lnTo>
                    <a:pt x="0" y="81"/>
                  </a:lnTo>
                  <a:lnTo>
                    <a:pt x="10" y="95"/>
                  </a:lnTo>
                  <a:lnTo>
                    <a:pt x="106" y="19"/>
                  </a:lnTo>
                  <a:lnTo>
                    <a:pt x="197" y="95"/>
                  </a:lnTo>
                  <a:lnTo>
                    <a:pt x="206" y="81"/>
                  </a:lnTo>
                  <a:lnTo>
                    <a:pt x="16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 bwMode="auto">
          <a:xfrm>
            <a:off x="3629025" y="869950"/>
            <a:ext cx="660400" cy="669925"/>
            <a:chOff x="3844925" y="1322387"/>
            <a:chExt cx="660400" cy="669925"/>
          </a:xfrm>
        </p:grpSpPr>
        <p:sp>
          <p:nvSpPr>
            <p:cNvPr id="107" name="Oval 274"/>
            <p:cNvSpPr>
              <a:spLocks noChangeArrowheads="1"/>
            </p:cNvSpPr>
            <p:nvPr/>
          </p:nvSpPr>
          <p:spPr bwMode="auto">
            <a:xfrm>
              <a:off x="3844925" y="1322387"/>
              <a:ext cx="660400" cy="66992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8473" name="Freeform 288"/>
            <p:cNvSpPr/>
            <p:nvPr/>
          </p:nvSpPr>
          <p:spPr bwMode="auto">
            <a:xfrm>
              <a:off x="4095750" y="1497013"/>
              <a:ext cx="158750" cy="342900"/>
            </a:xfrm>
            <a:custGeom>
              <a:avLst/>
              <a:gdLst>
                <a:gd name="T0" fmla="*/ 2147483646 w 21"/>
                <a:gd name="T1" fmla="*/ 0 h 45"/>
                <a:gd name="T2" fmla="*/ 2147483646 w 21"/>
                <a:gd name="T3" fmla="*/ 0 h 45"/>
                <a:gd name="T4" fmla="*/ 0 w 21"/>
                <a:gd name="T5" fmla="*/ 2147483646 h 45"/>
                <a:gd name="T6" fmla="*/ 0 w 21"/>
                <a:gd name="T7" fmla="*/ 2147483646 h 45"/>
                <a:gd name="T8" fmla="*/ 0 w 21"/>
                <a:gd name="T9" fmla="*/ 2147483646 h 45"/>
                <a:gd name="T10" fmla="*/ 0 w 21"/>
                <a:gd name="T11" fmla="*/ 2147483646 h 45"/>
                <a:gd name="T12" fmla="*/ 2147483646 w 21"/>
                <a:gd name="T13" fmla="*/ 2147483646 h 45"/>
                <a:gd name="T14" fmla="*/ 2147483646 w 21"/>
                <a:gd name="T15" fmla="*/ 2147483646 h 45"/>
                <a:gd name="T16" fmla="*/ 2147483646 w 21"/>
                <a:gd name="T17" fmla="*/ 2147483646 h 45"/>
                <a:gd name="T18" fmla="*/ 2147483646 w 21"/>
                <a:gd name="T19" fmla="*/ 2147483646 h 45"/>
                <a:gd name="T20" fmla="*/ 2147483646 w 21"/>
                <a:gd name="T21" fmla="*/ 2147483646 h 45"/>
                <a:gd name="T22" fmla="*/ 2147483646 w 21"/>
                <a:gd name="T23" fmla="*/ 2147483646 h 45"/>
                <a:gd name="T24" fmla="*/ 2147483646 w 21"/>
                <a:gd name="T25" fmla="*/ 2147483646 h 45"/>
                <a:gd name="T26" fmla="*/ 2147483646 w 21"/>
                <a:gd name="T27" fmla="*/ 2147483646 h 45"/>
                <a:gd name="T28" fmla="*/ 2147483646 w 21"/>
                <a:gd name="T29" fmla="*/ 2147483646 h 45"/>
                <a:gd name="T30" fmla="*/ 2147483646 w 21"/>
                <a:gd name="T31" fmla="*/ 2147483646 h 45"/>
                <a:gd name="T32" fmla="*/ 2147483646 w 21"/>
                <a:gd name="T33" fmla="*/ 2147483646 h 45"/>
                <a:gd name="T34" fmla="*/ 2147483646 w 21"/>
                <a:gd name="T35" fmla="*/ 2147483646 h 45"/>
                <a:gd name="T36" fmla="*/ 2147483646 w 21"/>
                <a:gd name="T37" fmla="*/ 2147483646 h 45"/>
                <a:gd name="T38" fmla="*/ 2147483646 w 21"/>
                <a:gd name="T39" fmla="*/ 2147483646 h 45"/>
                <a:gd name="T40" fmla="*/ 2147483646 w 21"/>
                <a:gd name="T41" fmla="*/ 2147483646 h 45"/>
                <a:gd name="T42" fmla="*/ 2147483646 w 21"/>
                <a:gd name="T43" fmla="*/ 2147483646 h 45"/>
                <a:gd name="T44" fmla="*/ 2147483646 w 21"/>
                <a:gd name="T45" fmla="*/ 2147483646 h 45"/>
                <a:gd name="T46" fmla="*/ 2147483646 w 21"/>
                <a:gd name="T47" fmla="*/ 2147483646 h 45"/>
                <a:gd name="T48" fmla="*/ 2147483646 w 21"/>
                <a:gd name="T49" fmla="*/ 2147483646 h 45"/>
                <a:gd name="T50" fmla="*/ 2147483646 w 21"/>
                <a:gd name="T51" fmla="*/ 2147483646 h 45"/>
                <a:gd name="T52" fmla="*/ 2147483646 w 21"/>
                <a:gd name="T53" fmla="*/ 2147483646 h 45"/>
                <a:gd name="T54" fmla="*/ 2147483646 w 21"/>
                <a:gd name="T55" fmla="*/ 2147483646 h 45"/>
                <a:gd name="T56" fmla="*/ 2147483646 w 21"/>
                <a:gd name="T57" fmla="*/ 2147483646 h 45"/>
                <a:gd name="T58" fmla="*/ 2147483646 w 21"/>
                <a:gd name="T59" fmla="*/ 2147483646 h 45"/>
                <a:gd name="T60" fmla="*/ 2147483646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1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2"/>
                    <a:pt x="2" y="22"/>
                  </a:cubicBezTo>
                  <a:cubicBezTo>
                    <a:pt x="3" y="22"/>
                    <a:pt x="4" y="21"/>
                    <a:pt x="4" y="20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6" y="45"/>
                    <a:pt x="8" y="45"/>
                  </a:cubicBezTo>
                  <a:cubicBezTo>
                    <a:pt x="9" y="45"/>
                    <a:pt x="10" y="44"/>
                    <a:pt x="10" y="4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4"/>
                    <a:pt x="12" y="45"/>
                    <a:pt x="14" y="45"/>
                  </a:cubicBezTo>
                  <a:cubicBezTo>
                    <a:pt x="15" y="45"/>
                    <a:pt x="16" y="44"/>
                    <a:pt x="16" y="4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1"/>
                    <a:pt x="18" y="22"/>
                    <a:pt x="20" y="22"/>
                  </a:cubicBezTo>
                  <a:cubicBezTo>
                    <a:pt x="21" y="22"/>
                    <a:pt x="21" y="21"/>
                    <a:pt x="21" y="2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0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Oval 289"/>
            <p:cNvSpPr>
              <a:spLocks noChangeArrowheads="1"/>
            </p:cNvSpPr>
            <p:nvPr/>
          </p:nvSpPr>
          <p:spPr bwMode="auto">
            <a:xfrm>
              <a:off x="4140200" y="1422400"/>
              <a:ext cx="69850" cy="682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 bwMode="auto">
          <a:xfrm>
            <a:off x="4449763" y="2998788"/>
            <a:ext cx="661987" cy="661987"/>
            <a:chOff x="4665663" y="3451225"/>
            <a:chExt cx="661987" cy="661988"/>
          </a:xfrm>
        </p:grpSpPr>
        <p:sp>
          <p:nvSpPr>
            <p:cNvPr id="111" name="Oval 277"/>
            <p:cNvSpPr>
              <a:spLocks noChangeArrowheads="1"/>
            </p:cNvSpPr>
            <p:nvPr/>
          </p:nvSpPr>
          <p:spPr bwMode="auto">
            <a:xfrm>
              <a:off x="4665663" y="3451225"/>
              <a:ext cx="661987" cy="6619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471" name="Freeform 290"/>
            <p:cNvSpPr/>
            <p:nvPr/>
          </p:nvSpPr>
          <p:spPr bwMode="auto">
            <a:xfrm>
              <a:off x="4826000" y="3633788"/>
              <a:ext cx="341312" cy="312738"/>
            </a:xfrm>
            <a:custGeom>
              <a:avLst/>
              <a:gdLst>
                <a:gd name="T0" fmla="*/ 0 w 45"/>
                <a:gd name="T1" fmla="*/ 2147483646 h 41"/>
                <a:gd name="T2" fmla="*/ 2147483646 w 45"/>
                <a:gd name="T3" fmla="*/ 2147483646 h 41"/>
                <a:gd name="T4" fmla="*/ 2147483646 w 45"/>
                <a:gd name="T5" fmla="*/ 2147483646 h 41"/>
                <a:gd name="T6" fmla="*/ 2147483646 w 45"/>
                <a:gd name="T7" fmla="*/ 2147483646 h 41"/>
                <a:gd name="T8" fmla="*/ 2147483646 w 45"/>
                <a:gd name="T9" fmla="*/ 0 h 41"/>
                <a:gd name="T10" fmla="*/ 2147483646 w 45"/>
                <a:gd name="T11" fmla="*/ 2147483646 h 41"/>
                <a:gd name="T12" fmla="*/ 2147483646 w 45"/>
                <a:gd name="T13" fmla="*/ 2147483646 h 41"/>
                <a:gd name="T14" fmla="*/ 0 w 45"/>
                <a:gd name="T15" fmla="*/ 2147483646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5" h="41">
                  <a:moveTo>
                    <a:pt x="0" y="40"/>
                  </a:moveTo>
                  <a:cubicBezTo>
                    <a:pt x="0" y="40"/>
                    <a:pt x="0" y="41"/>
                    <a:pt x="2" y="41"/>
                  </a:cubicBezTo>
                  <a:cubicBezTo>
                    <a:pt x="2" y="39"/>
                    <a:pt x="8" y="33"/>
                    <a:pt x="8" y="33"/>
                  </a:cubicBezTo>
                  <a:cubicBezTo>
                    <a:pt x="8" y="33"/>
                    <a:pt x="18" y="39"/>
                    <a:pt x="28" y="28"/>
                  </a:cubicBezTo>
                  <a:cubicBezTo>
                    <a:pt x="39" y="17"/>
                    <a:pt x="31" y="8"/>
                    <a:pt x="45" y="0"/>
                  </a:cubicBezTo>
                  <a:cubicBezTo>
                    <a:pt x="12" y="7"/>
                    <a:pt x="5" y="18"/>
                    <a:pt x="5" y="31"/>
                  </a:cubicBezTo>
                  <a:cubicBezTo>
                    <a:pt x="9" y="25"/>
                    <a:pt x="17" y="16"/>
                    <a:pt x="25" y="13"/>
                  </a:cubicBezTo>
                  <a:cubicBezTo>
                    <a:pt x="12" y="21"/>
                    <a:pt x="4" y="34"/>
                    <a:pt x="0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 bwMode="auto">
          <a:xfrm>
            <a:off x="2609850" y="2998788"/>
            <a:ext cx="668338" cy="661987"/>
            <a:chOff x="2825750" y="3451225"/>
            <a:chExt cx="668337" cy="661988"/>
          </a:xfrm>
        </p:grpSpPr>
        <p:sp>
          <p:nvSpPr>
            <p:cNvPr id="114" name="Oval 276"/>
            <p:cNvSpPr>
              <a:spLocks noChangeArrowheads="1"/>
            </p:cNvSpPr>
            <p:nvPr/>
          </p:nvSpPr>
          <p:spPr bwMode="auto">
            <a:xfrm>
              <a:off x="2825750" y="3451225"/>
              <a:ext cx="668337" cy="661988"/>
            </a:xfrm>
            <a:prstGeom prst="ellipse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466" name="Freeform 291"/>
            <p:cNvSpPr/>
            <p:nvPr/>
          </p:nvSpPr>
          <p:spPr bwMode="auto">
            <a:xfrm>
              <a:off x="3046413" y="3611563"/>
              <a:ext cx="220662" cy="266700"/>
            </a:xfrm>
            <a:custGeom>
              <a:avLst/>
              <a:gdLst>
                <a:gd name="T0" fmla="*/ 2147483646 w 29"/>
                <a:gd name="T1" fmla="*/ 2147483646 h 35"/>
                <a:gd name="T2" fmla="*/ 2147483646 w 29"/>
                <a:gd name="T3" fmla="*/ 0 h 35"/>
                <a:gd name="T4" fmla="*/ 0 w 29"/>
                <a:gd name="T5" fmla="*/ 2147483646 h 35"/>
                <a:gd name="T6" fmla="*/ 2147483646 w 29"/>
                <a:gd name="T7" fmla="*/ 2147483646 h 35"/>
                <a:gd name="T8" fmla="*/ 2147483646 w 29"/>
                <a:gd name="T9" fmla="*/ 2147483646 h 35"/>
                <a:gd name="T10" fmla="*/ 2147483646 w 29"/>
                <a:gd name="T11" fmla="*/ 2147483646 h 35"/>
                <a:gd name="T12" fmla="*/ 2147483646 w 29"/>
                <a:gd name="T13" fmla="*/ 2147483646 h 35"/>
                <a:gd name="T14" fmla="*/ 2147483646 w 29"/>
                <a:gd name="T15" fmla="*/ 2147483646 h 35"/>
                <a:gd name="T16" fmla="*/ 2147483646 w 29"/>
                <a:gd name="T17" fmla="*/ 2147483646 h 35"/>
                <a:gd name="T18" fmla="*/ 2147483646 w 29"/>
                <a:gd name="T19" fmla="*/ 2147483646 h 35"/>
                <a:gd name="T20" fmla="*/ 2147483646 w 29"/>
                <a:gd name="T21" fmla="*/ 2147483646 h 35"/>
                <a:gd name="T22" fmla="*/ 2147483646 w 29"/>
                <a:gd name="T23" fmla="*/ 2147483646 h 35"/>
                <a:gd name="T24" fmla="*/ 2147483646 w 29"/>
                <a:gd name="T25" fmla="*/ 2147483646 h 35"/>
                <a:gd name="T26" fmla="*/ 2147483646 w 29"/>
                <a:gd name="T27" fmla="*/ 2147483646 h 35"/>
                <a:gd name="T28" fmla="*/ 2147483646 w 29"/>
                <a:gd name="T29" fmla="*/ 2147483646 h 3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" h="35">
                  <a:moveTo>
                    <a:pt x="29" y="14"/>
                  </a:moveTo>
                  <a:cubicBezTo>
                    <a:pt x="29" y="6"/>
                    <a:pt x="23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5"/>
                    <a:pt x="1" y="17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1"/>
                    <a:pt x="3" y="21"/>
                  </a:cubicBezTo>
                  <a:cubicBezTo>
                    <a:pt x="5" y="25"/>
                    <a:pt x="8" y="32"/>
                    <a:pt x="8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5"/>
                    <a:pt x="22" y="35"/>
                    <a:pt x="22" y="34"/>
                  </a:cubicBezTo>
                  <a:cubicBezTo>
                    <a:pt x="22" y="32"/>
                    <a:pt x="24" y="25"/>
                    <a:pt x="27" y="21"/>
                  </a:cubicBezTo>
                  <a:cubicBezTo>
                    <a:pt x="27" y="21"/>
                    <a:pt x="28" y="20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9" y="17"/>
                    <a:pt x="29" y="15"/>
                    <a:pt x="29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Freeform 292"/>
            <p:cNvSpPr/>
            <p:nvPr/>
          </p:nvSpPr>
          <p:spPr bwMode="auto">
            <a:xfrm>
              <a:off x="3106738" y="3892550"/>
              <a:ext cx="106362" cy="23813"/>
            </a:xfrm>
            <a:custGeom>
              <a:avLst/>
              <a:gdLst>
                <a:gd name="T0" fmla="*/ 2147483646 w 14"/>
                <a:gd name="T1" fmla="*/ 2147483646 h 3"/>
                <a:gd name="T2" fmla="*/ 2147483646 w 14"/>
                <a:gd name="T3" fmla="*/ 0 h 3"/>
                <a:gd name="T4" fmla="*/ 2147483646 w 14"/>
                <a:gd name="T5" fmla="*/ 0 h 3"/>
                <a:gd name="T6" fmla="*/ 0 w 14"/>
                <a:gd name="T7" fmla="*/ 2147483646 h 3"/>
                <a:gd name="T8" fmla="*/ 0 w 14"/>
                <a:gd name="T9" fmla="*/ 2147483646 h 3"/>
                <a:gd name="T10" fmla="*/ 2147483646 w 14"/>
                <a:gd name="T11" fmla="*/ 2147483646 h 3"/>
                <a:gd name="T12" fmla="*/ 2147483646 w 14"/>
                <a:gd name="T13" fmla="*/ 2147483646 h 3"/>
                <a:gd name="T14" fmla="*/ 2147483646 w 14"/>
                <a:gd name="T15" fmla="*/ 2147483646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3">
                  <a:moveTo>
                    <a:pt x="14" y="2"/>
                  </a:moveTo>
                  <a:cubicBezTo>
                    <a:pt x="14" y="1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4" y="2"/>
                    <a:pt x="1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Freeform 293"/>
            <p:cNvSpPr/>
            <p:nvPr/>
          </p:nvSpPr>
          <p:spPr bwMode="auto">
            <a:xfrm>
              <a:off x="3106738" y="3930650"/>
              <a:ext cx="106362" cy="15875"/>
            </a:xfrm>
            <a:custGeom>
              <a:avLst/>
              <a:gdLst>
                <a:gd name="T0" fmla="*/ 2147483646 w 14"/>
                <a:gd name="T1" fmla="*/ 2147483646 h 2"/>
                <a:gd name="T2" fmla="*/ 2147483646 w 14"/>
                <a:gd name="T3" fmla="*/ 0 h 2"/>
                <a:gd name="T4" fmla="*/ 2147483646 w 14"/>
                <a:gd name="T5" fmla="*/ 0 h 2"/>
                <a:gd name="T6" fmla="*/ 0 w 14"/>
                <a:gd name="T7" fmla="*/ 2147483646 h 2"/>
                <a:gd name="T8" fmla="*/ 0 w 14"/>
                <a:gd name="T9" fmla="*/ 2147483646 h 2"/>
                <a:gd name="T10" fmla="*/ 2147483646 w 14"/>
                <a:gd name="T11" fmla="*/ 2147483646 h 2"/>
                <a:gd name="T12" fmla="*/ 2147483646 w 14"/>
                <a:gd name="T13" fmla="*/ 2147483646 h 2"/>
                <a:gd name="T14" fmla="*/ 2147483646 w 14"/>
                <a:gd name="T15" fmla="*/ 2147483646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2">
                  <a:moveTo>
                    <a:pt x="14" y="1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4" y="2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Freeform 294"/>
            <p:cNvSpPr/>
            <p:nvPr/>
          </p:nvSpPr>
          <p:spPr bwMode="auto">
            <a:xfrm>
              <a:off x="3128963" y="3960813"/>
              <a:ext cx="61912" cy="23813"/>
            </a:xfrm>
            <a:custGeom>
              <a:avLst/>
              <a:gdLst>
                <a:gd name="T0" fmla="*/ 2147483646 w 8"/>
                <a:gd name="T1" fmla="*/ 2147483646 h 3"/>
                <a:gd name="T2" fmla="*/ 2147483646 w 8"/>
                <a:gd name="T3" fmla="*/ 2147483646 h 3"/>
                <a:gd name="T4" fmla="*/ 2147483646 w 8"/>
                <a:gd name="T5" fmla="*/ 2147483646 h 3"/>
                <a:gd name="T6" fmla="*/ 0 w 8"/>
                <a:gd name="T7" fmla="*/ 2147483646 h 3"/>
                <a:gd name="T8" fmla="*/ 0 w 8"/>
                <a:gd name="T9" fmla="*/ 2147483646 h 3"/>
                <a:gd name="T10" fmla="*/ 2147483646 w 8"/>
                <a:gd name="T11" fmla="*/ 0 h 3"/>
                <a:gd name="T12" fmla="*/ 2147483646 w 8"/>
                <a:gd name="T13" fmla="*/ 0 h 3"/>
                <a:gd name="T14" fmla="*/ 2147483646 w 8"/>
                <a:gd name="T15" fmla="*/ 2147483646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" h="3">
                  <a:moveTo>
                    <a:pt x="8" y="2"/>
                  </a:moveTo>
                  <a:cubicBezTo>
                    <a:pt x="8" y="2"/>
                    <a:pt x="7" y="3"/>
                    <a:pt x="6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1"/>
                    <a:pt x="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 bwMode="auto">
          <a:xfrm>
            <a:off x="6434138" y="2998788"/>
            <a:ext cx="669925" cy="661987"/>
            <a:chOff x="6650038" y="3451225"/>
            <a:chExt cx="669925" cy="661988"/>
          </a:xfrm>
        </p:grpSpPr>
        <p:sp>
          <p:nvSpPr>
            <p:cNvPr id="120" name="Oval 278"/>
            <p:cNvSpPr>
              <a:spLocks noChangeArrowheads="1"/>
            </p:cNvSpPr>
            <p:nvPr/>
          </p:nvSpPr>
          <p:spPr bwMode="auto">
            <a:xfrm>
              <a:off x="6650038" y="3451225"/>
              <a:ext cx="669925" cy="6619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8464" name="Freeform 295"/>
            <p:cNvSpPr/>
            <p:nvPr/>
          </p:nvSpPr>
          <p:spPr bwMode="auto">
            <a:xfrm>
              <a:off x="6821488" y="3637757"/>
              <a:ext cx="327025" cy="288925"/>
            </a:xfrm>
            <a:custGeom>
              <a:avLst/>
              <a:gdLst>
                <a:gd name="T0" fmla="*/ 2147483646 w 43"/>
                <a:gd name="T1" fmla="*/ 2147483646 h 38"/>
                <a:gd name="T2" fmla="*/ 2147483646 w 43"/>
                <a:gd name="T3" fmla="*/ 0 h 38"/>
                <a:gd name="T4" fmla="*/ 2147483646 w 43"/>
                <a:gd name="T5" fmla="*/ 2147483646 h 38"/>
                <a:gd name="T6" fmla="*/ 2147483646 w 43"/>
                <a:gd name="T7" fmla="*/ 2147483646 h 38"/>
                <a:gd name="T8" fmla="*/ 2147483646 w 43"/>
                <a:gd name="T9" fmla="*/ 2147483646 h 38"/>
                <a:gd name="T10" fmla="*/ 2147483646 w 43"/>
                <a:gd name="T11" fmla="*/ 0 h 38"/>
                <a:gd name="T12" fmla="*/ 2147483646 w 43"/>
                <a:gd name="T13" fmla="*/ 2147483646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" h="38">
                  <a:moveTo>
                    <a:pt x="21" y="8"/>
                  </a:moveTo>
                  <a:cubicBezTo>
                    <a:pt x="19" y="3"/>
                    <a:pt x="16" y="0"/>
                    <a:pt x="11" y="0"/>
                  </a:cubicBezTo>
                  <a:cubicBezTo>
                    <a:pt x="3" y="1"/>
                    <a:pt x="0" y="6"/>
                    <a:pt x="1" y="13"/>
                  </a:cubicBezTo>
                  <a:cubicBezTo>
                    <a:pt x="2" y="22"/>
                    <a:pt x="13" y="27"/>
                    <a:pt x="21" y="38"/>
                  </a:cubicBezTo>
                  <a:cubicBezTo>
                    <a:pt x="29" y="27"/>
                    <a:pt x="41" y="22"/>
                    <a:pt x="42" y="13"/>
                  </a:cubicBezTo>
                  <a:cubicBezTo>
                    <a:pt x="43" y="6"/>
                    <a:pt x="40" y="1"/>
                    <a:pt x="32" y="0"/>
                  </a:cubicBezTo>
                  <a:cubicBezTo>
                    <a:pt x="27" y="0"/>
                    <a:pt x="24" y="3"/>
                    <a:pt x="21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" name="矩形 121"/>
          <p:cNvSpPr/>
          <p:nvPr/>
        </p:nvSpPr>
        <p:spPr>
          <a:xfrm>
            <a:off x="795338" y="1258888"/>
            <a:ext cx="1381125" cy="6746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260475" y="2911475"/>
            <a:ext cx="1381125" cy="6746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4773613" y="2540000"/>
            <a:ext cx="12319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769100" y="2540000"/>
            <a:ext cx="1381125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381750" y="1268413"/>
            <a:ext cx="12319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4235450" y="1252538"/>
            <a:ext cx="1231900" cy="4810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>
            <a:spLocks noChangeArrowheads="1"/>
          </p:cNvSpPr>
          <p:nvPr/>
        </p:nvSpPr>
        <p:spPr bwMode="auto">
          <a:xfrm>
            <a:off x="755650" y="4038600"/>
            <a:ext cx="7354888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80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等腰三角形 41"/>
          <p:cNvSpPr/>
          <p:nvPr/>
        </p:nvSpPr>
        <p:spPr>
          <a:xfrm flipV="1">
            <a:off x="698500" y="4164013"/>
            <a:ext cx="144463" cy="68262"/>
          </a:xfrm>
          <a:custGeom>
            <a:avLst/>
            <a:gdLst/>
            <a:ahLst/>
            <a:cxnLst/>
            <a:rect l="l" t="t" r="r" b="b"/>
            <a:pathLst>
              <a:path w="288032" h="136994">
                <a:moveTo>
                  <a:pt x="124864" y="136994"/>
                </a:moveTo>
                <a:lnTo>
                  <a:pt x="237552" y="72008"/>
                </a:lnTo>
                <a:lnTo>
                  <a:pt x="288032" y="72008"/>
                </a:lnTo>
                <a:lnTo>
                  <a:pt x="163168" y="0"/>
                </a:lnTo>
                <a:lnTo>
                  <a:pt x="50480" y="64986"/>
                </a:lnTo>
                <a:lnTo>
                  <a:pt x="0" y="6498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8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2" grpId="0" animBg="1"/>
      <p:bldP spid="122" grpId="0"/>
      <p:bldP spid="123" grpId="0"/>
      <p:bldP spid="124" grpId="0"/>
      <p:bldP spid="125" grpId="0"/>
      <p:bldP spid="126" grpId="0"/>
      <p:bldP spid="127" grpId="0"/>
      <p:bldP spid="1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577850" y="419100"/>
            <a:ext cx="2924175" cy="400050"/>
            <a:chOff x="578068" y="419367"/>
            <a:chExt cx="2923337" cy="400110"/>
          </a:xfrm>
        </p:grpSpPr>
        <p:grpSp>
          <p:nvGrpSpPr>
            <p:cNvPr id="19518" name="组合 5"/>
            <p:cNvGrpSpPr/>
            <p:nvPr/>
          </p:nvGrpSpPr>
          <p:grpSpPr bwMode="auto">
            <a:xfrm>
              <a:off x="3127622" y="665717"/>
              <a:ext cx="81912" cy="72008"/>
              <a:chOff x="4357920" y="907502"/>
              <a:chExt cx="81912" cy="72008"/>
            </a:xfrm>
          </p:grpSpPr>
          <p:sp>
            <p:nvSpPr>
              <p:cNvPr id="7" name="燕尾形 6"/>
              <p:cNvSpPr/>
              <p:nvPr/>
            </p:nvSpPr>
            <p:spPr>
              <a:xfrm>
                <a:off x="4357160" y="907252"/>
                <a:ext cx="46025" cy="73036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燕尾形 7"/>
              <p:cNvSpPr/>
              <p:nvPr/>
            </p:nvSpPr>
            <p:spPr>
              <a:xfrm>
                <a:off x="4393663" y="907252"/>
                <a:ext cx="46024" cy="73036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78068" y="419367"/>
              <a:ext cx="2923337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团队最核心的力量</a:t>
              </a:r>
              <a:endParaRPr lang="zh-CN" altLang="en-US" sz="2000" b="1" spc="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546100" y="901700"/>
            <a:ext cx="8045450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 bwMode="auto">
          <a:xfrm>
            <a:off x="542925" y="1131888"/>
            <a:ext cx="4533900" cy="3340100"/>
            <a:chOff x="543693" y="1131590"/>
            <a:chExt cx="4533900" cy="3340100"/>
          </a:xfrm>
        </p:grpSpPr>
        <p:grpSp>
          <p:nvGrpSpPr>
            <p:cNvPr id="19492" name="组合 3"/>
            <p:cNvGrpSpPr/>
            <p:nvPr/>
          </p:nvGrpSpPr>
          <p:grpSpPr bwMode="auto">
            <a:xfrm>
              <a:off x="543693" y="3468390"/>
              <a:ext cx="1001713" cy="1003300"/>
              <a:chOff x="559093" y="3540757"/>
              <a:chExt cx="1001898" cy="1001899"/>
            </a:xfrm>
          </p:grpSpPr>
          <p:sp>
            <p:nvSpPr>
              <p:cNvPr id="254" name="Freeform 8"/>
              <p:cNvSpPr/>
              <p:nvPr/>
            </p:nvSpPr>
            <p:spPr bwMode="auto">
              <a:xfrm>
                <a:off x="559093" y="3540757"/>
                <a:ext cx="1001898" cy="1001899"/>
              </a:xfrm>
              <a:custGeom>
                <a:avLst/>
                <a:gdLst>
                  <a:gd name="T0" fmla="*/ 1815189154 w 553"/>
                  <a:gd name="T1" fmla="*/ 1815192778 h 553"/>
                  <a:gd name="T2" fmla="*/ 0 w 553"/>
                  <a:gd name="T3" fmla="*/ 1815192778 h 553"/>
                  <a:gd name="T4" fmla="*/ 0 w 553"/>
                  <a:gd name="T5" fmla="*/ 0 h 553"/>
                  <a:gd name="T6" fmla="*/ 1815189154 w 553"/>
                  <a:gd name="T7" fmla="*/ 0 h 553"/>
                  <a:gd name="T8" fmla="*/ 1815189154 w 553"/>
                  <a:gd name="T9" fmla="*/ 1815192778 h 553"/>
                  <a:gd name="T10" fmla="*/ 1815189154 w 553"/>
                  <a:gd name="T11" fmla="*/ 1815192778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3" h="553">
                    <a:moveTo>
                      <a:pt x="553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53" y="553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517" name="Freeform 276"/>
              <p:cNvSpPr>
                <a:spLocks noEditPoints="1"/>
              </p:cNvSpPr>
              <p:nvPr/>
            </p:nvSpPr>
            <p:spPr bwMode="auto">
              <a:xfrm>
                <a:off x="840928" y="3815570"/>
                <a:ext cx="438228" cy="452272"/>
              </a:xfrm>
              <a:custGeom>
                <a:avLst/>
                <a:gdLst>
                  <a:gd name="T0" fmla="*/ 2147483646 w 156"/>
                  <a:gd name="T1" fmla="*/ 2147483646 h 161"/>
                  <a:gd name="T2" fmla="*/ 2147483646 w 156"/>
                  <a:gd name="T3" fmla="*/ 2147483646 h 161"/>
                  <a:gd name="T4" fmla="*/ 2147483646 w 156"/>
                  <a:gd name="T5" fmla="*/ 2147483646 h 161"/>
                  <a:gd name="T6" fmla="*/ 2147483646 w 156"/>
                  <a:gd name="T7" fmla="*/ 2147483646 h 161"/>
                  <a:gd name="T8" fmla="*/ 0 w 156"/>
                  <a:gd name="T9" fmla="*/ 2147483646 h 161"/>
                  <a:gd name="T10" fmla="*/ 0 w 156"/>
                  <a:gd name="T11" fmla="*/ 2147483646 h 161"/>
                  <a:gd name="T12" fmla="*/ 2147483646 w 156"/>
                  <a:gd name="T13" fmla="*/ 2147483646 h 161"/>
                  <a:gd name="T14" fmla="*/ 2147483646 w 156"/>
                  <a:gd name="T15" fmla="*/ 2147483646 h 161"/>
                  <a:gd name="T16" fmla="*/ 2147483646 w 156"/>
                  <a:gd name="T17" fmla="*/ 0 h 161"/>
                  <a:gd name="T18" fmla="*/ 2147483646 w 156"/>
                  <a:gd name="T19" fmla="*/ 2147483646 h 161"/>
                  <a:gd name="T20" fmla="*/ 2147483646 w 156"/>
                  <a:gd name="T21" fmla="*/ 2147483646 h 161"/>
                  <a:gd name="T22" fmla="*/ 0 w 156"/>
                  <a:gd name="T23" fmla="*/ 2147483646 h 161"/>
                  <a:gd name="T24" fmla="*/ 2147483646 w 156"/>
                  <a:gd name="T25" fmla="*/ 2147483646 h 161"/>
                  <a:gd name="T26" fmla="*/ 2147483646 w 156"/>
                  <a:gd name="T27" fmla="*/ 2147483646 h 161"/>
                  <a:gd name="T28" fmla="*/ 2147483646 w 156"/>
                  <a:gd name="T29" fmla="*/ 2147483646 h 161"/>
                  <a:gd name="T30" fmla="*/ 2147483646 w 156"/>
                  <a:gd name="T31" fmla="*/ 2147483646 h 161"/>
                  <a:gd name="T32" fmla="*/ 2147483646 w 156"/>
                  <a:gd name="T33" fmla="*/ 2147483646 h 161"/>
                  <a:gd name="T34" fmla="*/ 2147483646 w 156"/>
                  <a:gd name="T35" fmla="*/ 2147483646 h 161"/>
                  <a:gd name="T36" fmla="*/ 2147483646 w 156"/>
                  <a:gd name="T37" fmla="*/ 2147483646 h 161"/>
                  <a:gd name="T38" fmla="*/ 2147483646 w 156"/>
                  <a:gd name="T39" fmla="*/ 2147483646 h 161"/>
                  <a:gd name="T40" fmla="*/ 2147483646 w 156"/>
                  <a:gd name="T41" fmla="*/ 2147483646 h 161"/>
                  <a:gd name="T42" fmla="*/ 2147483646 w 156"/>
                  <a:gd name="T43" fmla="*/ 2147483646 h 161"/>
                  <a:gd name="T44" fmla="*/ 2147483646 w 156"/>
                  <a:gd name="T45" fmla="*/ 2147483646 h 161"/>
                  <a:gd name="T46" fmla="*/ 2147483646 w 156"/>
                  <a:gd name="T47" fmla="*/ 2147483646 h 161"/>
                  <a:gd name="T48" fmla="*/ 2147483646 w 156"/>
                  <a:gd name="T49" fmla="*/ 2147483646 h 161"/>
                  <a:gd name="T50" fmla="*/ 2147483646 w 156"/>
                  <a:gd name="T51" fmla="*/ 2147483646 h 161"/>
                  <a:gd name="T52" fmla="*/ 2147483646 w 156"/>
                  <a:gd name="T53" fmla="*/ 2147483646 h 161"/>
                  <a:gd name="T54" fmla="*/ 2147483646 w 156"/>
                  <a:gd name="T55" fmla="*/ 2147483646 h 161"/>
                  <a:gd name="T56" fmla="*/ 2147483646 w 156"/>
                  <a:gd name="T57" fmla="*/ 2147483646 h 161"/>
                  <a:gd name="T58" fmla="*/ 2147483646 w 156"/>
                  <a:gd name="T59" fmla="*/ 2147483646 h 161"/>
                  <a:gd name="T60" fmla="*/ 2147483646 w 156"/>
                  <a:gd name="T61" fmla="*/ 2147483646 h 161"/>
                  <a:gd name="T62" fmla="*/ 2147483646 w 156"/>
                  <a:gd name="T63" fmla="*/ 2147483646 h 161"/>
                  <a:gd name="T64" fmla="*/ 2147483646 w 156"/>
                  <a:gd name="T65" fmla="*/ 2147483646 h 161"/>
                  <a:gd name="T66" fmla="*/ 2147483646 w 156"/>
                  <a:gd name="T67" fmla="*/ 2147483646 h 161"/>
                  <a:gd name="T68" fmla="*/ 2147483646 w 156"/>
                  <a:gd name="T69" fmla="*/ 2147483646 h 161"/>
                  <a:gd name="T70" fmla="*/ 2147483646 w 156"/>
                  <a:gd name="T71" fmla="*/ 2147483646 h 161"/>
                  <a:gd name="T72" fmla="*/ 2147483646 w 156"/>
                  <a:gd name="T73" fmla="*/ 2147483646 h 16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56" h="161">
                    <a:moveTo>
                      <a:pt x="120" y="64"/>
                    </a:moveTo>
                    <a:lnTo>
                      <a:pt x="120" y="137"/>
                    </a:lnTo>
                    <a:lnTo>
                      <a:pt x="127" y="137"/>
                    </a:lnTo>
                    <a:lnTo>
                      <a:pt x="127" y="55"/>
                    </a:lnTo>
                    <a:lnTo>
                      <a:pt x="120" y="64"/>
                    </a:lnTo>
                    <a:close/>
                    <a:moveTo>
                      <a:pt x="0" y="144"/>
                    </a:moveTo>
                    <a:lnTo>
                      <a:pt x="156" y="144"/>
                    </a:lnTo>
                    <a:lnTo>
                      <a:pt x="156" y="161"/>
                    </a:lnTo>
                    <a:lnTo>
                      <a:pt x="0" y="161"/>
                    </a:lnTo>
                    <a:lnTo>
                      <a:pt x="0" y="144"/>
                    </a:lnTo>
                    <a:close/>
                    <a:moveTo>
                      <a:pt x="0" y="100"/>
                    </a:moveTo>
                    <a:lnTo>
                      <a:pt x="49" y="50"/>
                    </a:lnTo>
                    <a:lnTo>
                      <a:pt x="71" y="71"/>
                    </a:lnTo>
                    <a:lnTo>
                      <a:pt x="130" y="12"/>
                    </a:lnTo>
                    <a:lnTo>
                      <a:pt x="118" y="0"/>
                    </a:lnTo>
                    <a:lnTo>
                      <a:pt x="156" y="0"/>
                    </a:lnTo>
                    <a:lnTo>
                      <a:pt x="156" y="38"/>
                    </a:lnTo>
                    <a:lnTo>
                      <a:pt x="144" y="26"/>
                    </a:lnTo>
                    <a:lnTo>
                      <a:pt x="71" y="100"/>
                    </a:lnTo>
                    <a:lnTo>
                      <a:pt x="49" y="78"/>
                    </a:lnTo>
                    <a:lnTo>
                      <a:pt x="0" y="128"/>
                    </a:lnTo>
                    <a:lnTo>
                      <a:pt x="0" y="100"/>
                    </a:lnTo>
                    <a:close/>
                    <a:moveTo>
                      <a:pt x="134" y="48"/>
                    </a:moveTo>
                    <a:lnTo>
                      <a:pt x="134" y="137"/>
                    </a:lnTo>
                    <a:lnTo>
                      <a:pt x="144" y="137"/>
                    </a:lnTo>
                    <a:lnTo>
                      <a:pt x="144" y="38"/>
                    </a:lnTo>
                    <a:lnTo>
                      <a:pt x="134" y="48"/>
                    </a:lnTo>
                    <a:close/>
                    <a:moveTo>
                      <a:pt x="14" y="128"/>
                    </a:moveTo>
                    <a:lnTo>
                      <a:pt x="14" y="137"/>
                    </a:lnTo>
                    <a:lnTo>
                      <a:pt x="21" y="137"/>
                    </a:lnTo>
                    <a:lnTo>
                      <a:pt x="21" y="118"/>
                    </a:lnTo>
                    <a:lnTo>
                      <a:pt x="14" y="128"/>
                    </a:lnTo>
                    <a:close/>
                    <a:moveTo>
                      <a:pt x="28" y="111"/>
                    </a:moveTo>
                    <a:lnTo>
                      <a:pt x="28" y="137"/>
                    </a:lnTo>
                    <a:lnTo>
                      <a:pt x="38" y="137"/>
                    </a:lnTo>
                    <a:lnTo>
                      <a:pt x="38" y="104"/>
                    </a:lnTo>
                    <a:lnTo>
                      <a:pt x="28" y="111"/>
                    </a:lnTo>
                    <a:close/>
                    <a:moveTo>
                      <a:pt x="42" y="97"/>
                    </a:moveTo>
                    <a:lnTo>
                      <a:pt x="42" y="137"/>
                    </a:lnTo>
                    <a:lnTo>
                      <a:pt x="52" y="137"/>
                    </a:lnTo>
                    <a:lnTo>
                      <a:pt x="52" y="93"/>
                    </a:lnTo>
                    <a:lnTo>
                      <a:pt x="49" y="90"/>
                    </a:lnTo>
                    <a:lnTo>
                      <a:pt x="42" y="97"/>
                    </a:lnTo>
                    <a:close/>
                    <a:moveTo>
                      <a:pt x="59" y="100"/>
                    </a:moveTo>
                    <a:lnTo>
                      <a:pt x="59" y="137"/>
                    </a:lnTo>
                    <a:lnTo>
                      <a:pt x="68" y="137"/>
                    </a:lnTo>
                    <a:lnTo>
                      <a:pt x="68" y="109"/>
                    </a:lnTo>
                    <a:lnTo>
                      <a:pt x="61" y="102"/>
                    </a:lnTo>
                    <a:lnTo>
                      <a:pt x="59" y="100"/>
                    </a:lnTo>
                    <a:close/>
                    <a:moveTo>
                      <a:pt x="73" y="109"/>
                    </a:moveTo>
                    <a:lnTo>
                      <a:pt x="73" y="137"/>
                    </a:lnTo>
                    <a:lnTo>
                      <a:pt x="82" y="137"/>
                    </a:lnTo>
                    <a:lnTo>
                      <a:pt x="82" y="100"/>
                    </a:lnTo>
                    <a:lnTo>
                      <a:pt x="80" y="102"/>
                    </a:lnTo>
                    <a:lnTo>
                      <a:pt x="73" y="109"/>
                    </a:lnTo>
                    <a:close/>
                    <a:moveTo>
                      <a:pt x="90" y="95"/>
                    </a:moveTo>
                    <a:lnTo>
                      <a:pt x="90" y="137"/>
                    </a:lnTo>
                    <a:lnTo>
                      <a:pt x="99" y="137"/>
                    </a:lnTo>
                    <a:lnTo>
                      <a:pt x="99" y="85"/>
                    </a:lnTo>
                    <a:lnTo>
                      <a:pt x="90" y="95"/>
                    </a:lnTo>
                    <a:close/>
                    <a:moveTo>
                      <a:pt x="104" y="78"/>
                    </a:moveTo>
                    <a:lnTo>
                      <a:pt x="104" y="137"/>
                    </a:lnTo>
                    <a:lnTo>
                      <a:pt x="113" y="137"/>
                    </a:lnTo>
                    <a:lnTo>
                      <a:pt x="113" y="69"/>
                    </a:lnTo>
                    <a:lnTo>
                      <a:pt x="104" y="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493" name="组合 6"/>
            <p:cNvGrpSpPr/>
            <p:nvPr/>
          </p:nvGrpSpPr>
          <p:grpSpPr bwMode="auto">
            <a:xfrm>
              <a:off x="1726381" y="3468390"/>
              <a:ext cx="1003300" cy="1003300"/>
              <a:chOff x="1742166" y="3540757"/>
              <a:chExt cx="1001898" cy="1001899"/>
            </a:xfrm>
          </p:grpSpPr>
          <p:sp>
            <p:nvSpPr>
              <p:cNvPr id="19514" name="Freeform 9"/>
              <p:cNvSpPr/>
              <p:nvPr/>
            </p:nvSpPr>
            <p:spPr bwMode="auto">
              <a:xfrm>
                <a:off x="1742166" y="3540757"/>
                <a:ext cx="1001898" cy="1001899"/>
              </a:xfrm>
              <a:custGeom>
                <a:avLst/>
                <a:gdLst>
                  <a:gd name="T0" fmla="*/ 2147483646 w 553"/>
                  <a:gd name="T1" fmla="*/ 2147483646 h 553"/>
                  <a:gd name="T2" fmla="*/ 0 w 553"/>
                  <a:gd name="T3" fmla="*/ 2147483646 h 553"/>
                  <a:gd name="T4" fmla="*/ 0 w 553"/>
                  <a:gd name="T5" fmla="*/ 0 h 553"/>
                  <a:gd name="T6" fmla="*/ 2147483646 w 553"/>
                  <a:gd name="T7" fmla="*/ 0 h 553"/>
                  <a:gd name="T8" fmla="*/ 2147483646 w 553"/>
                  <a:gd name="T9" fmla="*/ 2147483646 h 553"/>
                  <a:gd name="T10" fmla="*/ 2147483646 w 553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3" h="553">
                    <a:moveTo>
                      <a:pt x="553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53" y="553"/>
                    </a:lnTo>
                    <a:close/>
                  </a:path>
                </a:pathLst>
              </a:custGeom>
              <a:solidFill>
                <a:srgbClr val="FFC000">
                  <a:alpha val="749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5" name="Freeform 278"/>
              <p:cNvSpPr>
                <a:spLocks noEditPoints="1"/>
              </p:cNvSpPr>
              <p:nvPr/>
            </p:nvSpPr>
            <p:spPr bwMode="auto">
              <a:xfrm>
                <a:off x="2025405" y="3822593"/>
                <a:ext cx="435420" cy="438226"/>
              </a:xfrm>
              <a:custGeom>
                <a:avLst/>
                <a:gdLst>
                  <a:gd name="T0" fmla="*/ 2147483646 w 66"/>
                  <a:gd name="T1" fmla="*/ 2147483646 h 66"/>
                  <a:gd name="T2" fmla="*/ 0 w 66"/>
                  <a:gd name="T3" fmla="*/ 2147483646 h 66"/>
                  <a:gd name="T4" fmla="*/ 2147483646 w 66"/>
                  <a:gd name="T5" fmla="*/ 2147483646 h 66"/>
                  <a:gd name="T6" fmla="*/ 2147483646 w 66"/>
                  <a:gd name="T7" fmla="*/ 2147483646 h 66"/>
                  <a:gd name="T8" fmla="*/ 2147483646 w 66"/>
                  <a:gd name="T9" fmla="*/ 2147483646 h 66"/>
                  <a:gd name="T10" fmla="*/ 2147483646 w 66"/>
                  <a:gd name="T11" fmla="*/ 2147483646 h 66"/>
                  <a:gd name="T12" fmla="*/ 2147483646 w 66"/>
                  <a:gd name="T13" fmla="*/ 2147483646 h 66"/>
                  <a:gd name="T14" fmla="*/ 2147483646 w 66"/>
                  <a:gd name="T15" fmla="*/ 2147483646 h 66"/>
                  <a:gd name="T16" fmla="*/ 2147483646 w 66"/>
                  <a:gd name="T17" fmla="*/ 2147483646 h 66"/>
                  <a:gd name="T18" fmla="*/ 2147483646 w 66"/>
                  <a:gd name="T19" fmla="*/ 2147483646 h 66"/>
                  <a:gd name="T20" fmla="*/ 2147483646 w 66"/>
                  <a:gd name="T21" fmla="*/ 2147483646 h 66"/>
                  <a:gd name="T22" fmla="*/ 2147483646 w 66"/>
                  <a:gd name="T23" fmla="*/ 2147483646 h 66"/>
                  <a:gd name="T24" fmla="*/ 2147483646 w 66"/>
                  <a:gd name="T25" fmla="*/ 2147483646 h 66"/>
                  <a:gd name="T26" fmla="*/ 2147483646 w 66"/>
                  <a:gd name="T27" fmla="*/ 2147483646 h 66"/>
                  <a:gd name="T28" fmla="*/ 2147483646 w 66"/>
                  <a:gd name="T29" fmla="*/ 2147483646 h 66"/>
                  <a:gd name="T30" fmla="*/ 2147483646 w 66"/>
                  <a:gd name="T31" fmla="*/ 2147483646 h 66"/>
                  <a:gd name="T32" fmla="*/ 2147483646 w 66"/>
                  <a:gd name="T33" fmla="*/ 2147483646 h 66"/>
                  <a:gd name="T34" fmla="*/ 2147483646 w 66"/>
                  <a:gd name="T35" fmla="*/ 2147483646 h 66"/>
                  <a:gd name="T36" fmla="*/ 2147483646 w 66"/>
                  <a:gd name="T37" fmla="*/ 2147483646 h 66"/>
                  <a:gd name="T38" fmla="*/ 2147483646 w 66"/>
                  <a:gd name="T39" fmla="*/ 2147483646 h 66"/>
                  <a:gd name="T40" fmla="*/ 2147483646 w 66"/>
                  <a:gd name="T41" fmla="*/ 2147483646 h 66"/>
                  <a:gd name="T42" fmla="*/ 2147483646 w 66"/>
                  <a:gd name="T43" fmla="*/ 2147483646 h 66"/>
                  <a:gd name="T44" fmla="*/ 2147483646 w 66"/>
                  <a:gd name="T45" fmla="*/ 2147483646 h 66"/>
                  <a:gd name="T46" fmla="*/ 2147483646 w 66"/>
                  <a:gd name="T47" fmla="*/ 2147483646 h 66"/>
                  <a:gd name="T48" fmla="*/ 2147483646 w 66"/>
                  <a:gd name="T49" fmla="*/ 2147483646 h 66"/>
                  <a:gd name="T50" fmla="*/ 2147483646 w 66"/>
                  <a:gd name="T51" fmla="*/ 2147483646 h 66"/>
                  <a:gd name="T52" fmla="*/ 2147483646 w 66"/>
                  <a:gd name="T53" fmla="*/ 2147483646 h 66"/>
                  <a:gd name="T54" fmla="*/ 2147483646 w 66"/>
                  <a:gd name="T55" fmla="*/ 2147483646 h 66"/>
                  <a:gd name="T56" fmla="*/ 2147483646 w 66"/>
                  <a:gd name="T57" fmla="*/ 2147483646 h 66"/>
                  <a:gd name="T58" fmla="*/ 2147483646 w 66"/>
                  <a:gd name="T59" fmla="*/ 2147483646 h 66"/>
                  <a:gd name="T60" fmla="*/ 2147483646 w 66"/>
                  <a:gd name="T61" fmla="*/ 2147483646 h 66"/>
                  <a:gd name="T62" fmla="*/ 2147483646 w 66"/>
                  <a:gd name="T63" fmla="*/ 2147483646 h 66"/>
                  <a:gd name="T64" fmla="*/ 2147483646 w 66"/>
                  <a:gd name="T65" fmla="*/ 2147483646 h 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cubicBezTo>
                      <a:pt x="51" y="0"/>
                      <a:pt x="66" y="15"/>
                      <a:pt x="66" y="33"/>
                    </a:cubicBezTo>
                    <a:cubicBezTo>
                      <a:pt x="66" y="51"/>
                      <a:pt x="51" y="66"/>
                      <a:pt x="33" y="66"/>
                    </a:cubicBezTo>
                    <a:cubicBezTo>
                      <a:pt x="15" y="66"/>
                      <a:pt x="0" y="51"/>
                      <a:pt x="0" y="33"/>
                    </a:cubicBezTo>
                    <a:cubicBezTo>
                      <a:pt x="0" y="15"/>
                      <a:pt x="15" y="0"/>
                      <a:pt x="33" y="0"/>
                    </a:cubicBezTo>
                    <a:close/>
                    <a:moveTo>
                      <a:pt x="33" y="5"/>
                    </a:moveTo>
                    <a:cubicBezTo>
                      <a:pt x="25" y="5"/>
                      <a:pt x="18" y="8"/>
                      <a:pt x="13" y="13"/>
                    </a:cubicBezTo>
                    <a:cubicBezTo>
                      <a:pt x="8" y="18"/>
                      <a:pt x="5" y="25"/>
                      <a:pt x="5" y="33"/>
                    </a:cubicBezTo>
                    <a:cubicBezTo>
                      <a:pt x="5" y="41"/>
                      <a:pt x="8" y="48"/>
                      <a:pt x="13" y="53"/>
                    </a:cubicBezTo>
                    <a:cubicBezTo>
                      <a:pt x="18" y="58"/>
                      <a:pt x="25" y="61"/>
                      <a:pt x="33" y="61"/>
                    </a:cubicBezTo>
                    <a:cubicBezTo>
                      <a:pt x="41" y="61"/>
                      <a:pt x="48" y="58"/>
                      <a:pt x="53" y="53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25"/>
                      <a:pt x="58" y="18"/>
                      <a:pt x="53" y="13"/>
                    </a:cubicBezTo>
                    <a:cubicBezTo>
                      <a:pt x="48" y="8"/>
                      <a:pt x="41" y="5"/>
                      <a:pt x="33" y="5"/>
                    </a:cubicBezTo>
                    <a:close/>
                    <a:moveTo>
                      <a:pt x="32" y="53"/>
                    </a:move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7" y="49"/>
                      <a:pt x="39" y="48"/>
                      <a:pt x="41" y="46"/>
                    </a:cubicBezTo>
                    <a:cubicBezTo>
                      <a:pt x="43" y="44"/>
                      <a:pt x="44" y="42"/>
                      <a:pt x="44" y="39"/>
                    </a:cubicBezTo>
                    <a:cubicBezTo>
                      <a:pt x="44" y="38"/>
                      <a:pt x="44" y="37"/>
                      <a:pt x="43" y="35"/>
                    </a:cubicBezTo>
                    <a:cubicBezTo>
                      <a:pt x="43" y="34"/>
                      <a:pt x="42" y="33"/>
                      <a:pt x="41" y="33"/>
                    </a:cubicBezTo>
                    <a:cubicBezTo>
                      <a:pt x="41" y="32"/>
                      <a:pt x="40" y="31"/>
                      <a:pt x="38" y="31"/>
                    </a:cubicBezTo>
                    <a:cubicBezTo>
                      <a:pt x="38" y="30"/>
                      <a:pt x="36" y="30"/>
                      <a:pt x="34" y="29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6" y="18"/>
                      <a:pt x="37" y="18"/>
                      <a:pt x="37" y="19"/>
                    </a:cubicBezTo>
                    <a:cubicBezTo>
                      <a:pt x="38" y="20"/>
                      <a:pt x="39" y="21"/>
                      <a:pt x="39" y="23"/>
                    </a:cubicBezTo>
                    <a:cubicBezTo>
                      <a:pt x="43" y="22"/>
                      <a:pt x="43" y="22"/>
                      <a:pt x="43" y="22"/>
                    </a:cubicBezTo>
                    <a:cubicBezTo>
                      <a:pt x="43" y="20"/>
                      <a:pt x="42" y="18"/>
                      <a:pt x="40" y="16"/>
                    </a:cubicBezTo>
                    <a:cubicBezTo>
                      <a:pt x="39" y="15"/>
                      <a:pt x="37" y="14"/>
                      <a:pt x="34" y="1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29" y="15"/>
                      <a:pt x="27" y="15"/>
                      <a:pt x="26" y="16"/>
                    </a:cubicBezTo>
                    <a:cubicBezTo>
                      <a:pt x="24" y="18"/>
                      <a:pt x="23" y="21"/>
                      <a:pt x="23" y="23"/>
                    </a:cubicBezTo>
                    <a:cubicBezTo>
                      <a:pt x="23" y="25"/>
                      <a:pt x="23" y="27"/>
                      <a:pt x="24" y="28"/>
                    </a:cubicBezTo>
                    <a:cubicBezTo>
                      <a:pt x="25" y="29"/>
                      <a:pt x="26" y="30"/>
                      <a:pt x="27" y="31"/>
                    </a:cubicBezTo>
                    <a:cubicBezTo>
                      <a:pt x="29" y="32"/>
                      <a:pt x="30" y="33"/>
                      <a:pt x="32" y="33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0" y="46"/>
                      <a:pt x="29" y="45"/>
                      <a:pt x="28" y="43"/>
                    </a:cubicBezTo>
                    <a:cubicBezTo>
                      <a:pt x="27" y="42"/>
                      <a:pt x="26" y="41"/>
                      <a:pt x="26" y="38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1"/>
                      <a:pt x="23" y="43"/>
                      <a:pt x="24" y="45"/>
                    </a:cubicBezTo>
                    <a:cubicBezTo>
                      <a:pt x="25" y="46"/>
                      <a:pt x="26" y="47"/>
                      <a:pt x="27" y="48"/>
                    </a:cubicBezTo>
                    <a:cubicBezTo>
                      <a:pt x="28" y="48"/>
                      <a:pt x="30" y="49"/>
                      <a:pt x="32" y="49"/>
                    </a:cubicBezTo>
                    <a:cubicBezTo>
                      <a:pt x="32" y="53"/>
                      <a:pt x="32" y="53"/>
                      <a:pt x="32" y="53"/>
                    </a:cubicBezTo>
                    <a:close/>
                    <a:moveTo>
                      <a:pt x="32" y="18"/>
                    </a:moveTo>
                    <a:cubicBezTo>
                      <a:pt x="30" y="18"/>
                      <a:pt x="29" y="18"/>
                      <a:pt x="28" y="20"/>
                    </a:cubicBezTo>
                    <a:cubicBezTo>
                      <a:pt x="27" y="21"/>
                      <a:pt x="27" y="22"/>
                      <a:pt x="27" y="23"/>
                    </a:cubicBezTo>
                    <a:cubicBezTo>
                      <a:pt x="27" y="25"/>
                      <a:pt x="27" y="26"/>
                      <a:pt x="28" y="27"/>
                    </a:cubicBezTo>
                    <a:cubicBezTo>
                      <a:pt x="29" y="28"/>
                      <a:pt x="30" y="28"/>
                      <a:pt x="32" y="29"/>
                    </a:cubicBezTo>
                    <a:cubicBezTo>
                      <a:pt x="32" y="18"/>
                      <a:pt x="32" y="18"/>
                      <a:pt x="32" y="18"/>
                    </a:cubicBezTo>
                    <a:close/>
                    <a:moveTo>
                      <a:pt x="34" y="46"/>
                    </a:moveTo>
                    <a:cubicBezTo>
                      <a:pt x="36" y="46"/>
                      <a:pt x="37" y="45"/>
                      <a:pt x="38" y="44"/>
                    </a:cubicBezTo>
                    <a:cubicBezTo>
                      <a:pt x="39" y="42"/>
                      <a:pt x="40" y="41"/>
                      <a:pt x="40" y="39"/>
                    </a:cubicBezTo>
                    <a:cubicBezTo>
                      <a:pt x="40" y="38"/>
                      <a:pt x="39" y="37"/>
                      <a:pt x="39" y="36"/>
                    </a:cubicBezTo>
                    <a:cubicBezTo>
                      <a:pt x="38" y="35"/>
                      <a:pt x="36" y="34"/>
                      <a:pt x="34" y="34"/>
                    </a:cubicBezTo>
                    <a:cubicBezTo>
                      <a:pt x="34" y="46"/>
                      <a:pt x="34" y="46"/>
                      <a:pt x="34" y="46"/>
                    </a:cubicBezTo>
                    <a:close/>
                    <a:moveTo>
                      <a:pt x="50" y="15"/>
                    </a:moveTo>
                    <a:cubicBezTo>
                      <a:pt x="46" y="11"/>
                      <a:pt x="40" y="8"/>
                      <a:pt x="33" y="8"/>
                    </a:cubicBezTo>
                    <a:cubicBezTo>
                      <a:pt x="26" y="8"/>
                      <a:pt x="20" y="11"/>
                      <a:pt x="16" y="15"/>
                    </a:cubicBezTo>
                    <a:cubicBezTo>
                      <a:pt x="11" y="20"/>
                      <a:pt x="9" y="26"/>
                      <a:pt x="9" y="33"/>
                    </a:cubicBezTo>
                    <a:cubicBezTo>
                      <a:pt x="9" y="40"/>
                      <a:pt x="11" y="46"/>
                      <a:pt x="16" y="50"/>
                    </a:cubicBezTo>
                    <a:cubicBezTo>
                      <a:pt x="20" y="54"/>
                      <a:pt x="26" y="57"/>
                      <a:pt x="33" y="57"/>
                    </a:cubicBezTo>
                    <a:cubicBezTo>
                      <a:pt x="40" y="57"/>
                      <a:pt x="46" y="54"/>
                      <a:pt x="50" y="50"/>
                    </a:cubicBezTo>
                    <a:cubicBezTo>
                      <a:pt x="55" y="46"/>
                      <a:pt x="57" y="40"/>
                      <a:pt x="57" y="33"/>
                    </a:cubicBezTo>
                    <a:cubicBezTo>
                      <a:pt x="57" y="26"/>
                      <a:pt x="55" y="20"/>
                      <a:pt x="5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494" name="组合 9"/>
            <p:cNvGrpSpPr/>
            <p:nvPr/>
          </p:nvGrpSpPr>
          <p:grpSpPr bwMode="auto">
            <a:xfrm>
              <a:off x="2902718" y="3468390"/>
              <a:ext cx="1000125" cy="1003300"/>
              <a:chOff x="2917993" y="3540757"/>
              <a:chExt cx="1000087" cy="1001899"/>
            </a:xfrm>
          </p:grpSpPr>
          <p:sp>
            <p:nvSpPr>
              <p:cNvPr id="19512" name="Freeform 10"/>
              <p:cNvSpPr/>
              <p:nvPr/>
            </p:nvSpPr>
            <p:spPr bwMode="auto">
              <a:xfrm>
                <a:off x="2917993" y="3540757"/>
                <a:ext cx="1000087" cy="1001899"/>
              </a:xfrm>
              <a:custGeom>
                <a:avLst/>
                <a:gdLst>
                  <a:gd name="T0" fmla="*/ 2147483646 w 552"/>
                  <a:gd name="T1" fmla="*/ 2147483646 h 553"/>
                  <a:gd name="T2" fmla="*/ 0 w 552"/>
                  <a:gd name="T3" fmla="*/ 2147483646 h 553"/>
                  <a:gd name="T4" fmla="*/ 0 w 552"/>
                  <a:gd name="T5" fmla="*/ 0 h 553"/>
                  <a:gd name="T6" fmla="*/ 2147483646 w 552"/>
                  <a:gd name="T7" fmla="*/ 0 h 553"/>
                  <a:gd name="T8" fmla="*/ 2147483646 w 552"/>
                  <a:gd name="T9" fmla="*/ 2147483646 h 553"/>
                  <a:gd name="T10" fmla="*/ 2147483646 w 552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2" h="553">
                    <a:moveTo>
                      <a:pt x="552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2" y="0"/>
                    </a:lnTo>
                    <a:lnTo>
                      <a:pt x="552" y="553"/>
                    </a:lnTo>
                    <a:close/>
                  </a:path>
                </a:pathLst>
              </a:custGeom>
              <a:solidFill>
                <a:srgbClr val="F79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61" name="组合 260"/>
              <p:cNvGrpSpPr/>
              <p:nvPr/>
            </p:nvGrpSpPr>
            <p:grpSpPr>
              <a:xfrm>
                <a:off x="3191271" y="3817255"/>
                <a:ext cx="453530" cy="448902"/>
                <a:chOff x="1269099" y="-1383290"/>
                <a:chExt cx="701115" cy="693963"/>
              </a:xfrm>
              <a:solidFill>
                <a:schemeClr val="bg1"/>
              </a:solidFill>
            </p:grpSpPr>
            <p:sp>
              <p:nvSpPr>
                <p:cNvPr id="262" name="Freeform 279"/>
                <p:cNvSpPr>
                  <a:spLocks noEditPoints="1"/>
                </p:cNvSpPr>
                <p:nvPr/>
              </p:nvSpPr>
              <p:spPr bwMode="auto">
                <a:xfrm>
                  <a:off x="1269099" y="-1157748"/>
                  <a:ext cx="483378" cy="468421"/>
                </a:xfrm>
                <a:custGeom>
                  <a:avLst/>
                  <a:gdLst>
                    <a:gd name="T0" fmla="*/ 47 w 47"/>
                    <a:gd name="T1" fmla="*/ 25 h 46"/>
                    <a:gd name="T2" fmla="*/ 45 w 47"/>
                    <a:gd name="T3" fmla="*/ 20 h 46"/>
                    <a:gd name="T4" fmla="*/ 41 w 47"/>
                    <a:gd name="T5" fmla="*/ 18 h 46"/>
                    <a:gd name="T6" fmla="*/ 39 w 47"/>
                    <a:gd name="T7" fmla="*/ 12 h 46"/>
                    <a:gd name="T8" fmla="*/ 41 w 47"/>
                    <a:gd name="T9" fmla="*/ 8 h 46"/>
                    <a:gd name="T10" fmla="*/ 37 w 47"/>
                    <a:gd name="T11" fmla="*/ 5 h 46"/>
                    <a:gd name="T12" fmla="*/ 32 w 47"/>
                    <a:gd name="T13" fmla="*/ 8 h 46"/>
                    <a:gd name="T14" fmla="*/ 27 w 47"/>
                    <a:gd name="T15" fmla="*/ 4 h 46"/>
                    <a:gd name="T16" fmla="*/ 25 w 47"/>
                    <a:gd name="T17" fmla="*/ 0 h 46"/>
                    <a:gd name="T18" fmla="*/ 20 w 47"/>
                    <a:gd name="T19" fmla="*/ 1 h 46"/>
                    <a:gd name="T20" fmla="*/ 19 w 47"/>
                    <a:gd name="T21" fmla="*/ 6 h 46"/>
                    <a:gd name="T22" fmla="*/ 12 w 47"/>
                    <a:gd name="T23" fmla="*/ 7 h 46"/>
                    <a:gd name="T24" fmla="*/ 8 w 47"/>
                    <a:gd name="T25" fmla="*/ 5 h 46"/>
                    <a:gd name="T26" fmla="*/ 6 w 47"/>
                    <a:gd name="T27" fmla="*/ 10 h 46"/>
                    <a:gd name="T28" fmla="*/ 8 w 47"/>
                    <a:gd name="T29" fmla="*/ 14 h 46"/>
                    <a:gd name="T30" fmla="*/ 5 w 47"/>
                    <a:gd name="T31" fmla="*/ 20 h 46"/>
                    <a:gd name="T32" fmla="*/ 0 w 47"/>
                    <a:gd name="T33" fmla="*/ 21 h 46"/>
                    <a:gd name="T34" fmla="*/ 1 w 47"/>
                    <a:gd name="T35" fmla="*/ 26 h 46"/>
                    <a:gd name="T36" fmla="*/ 6 w 47"/>
                    <a:gd name="T37" fmla="*/ 27 h 46"/>
                    <a:gd name="T38" fmla="*/ 8 w 47"/>
                    <a:gd name="T39" fmla="*/ 34 h 46"/>
                    <a:gd name="T40" fmla="*/ 6 w 47"/>
                    <a:gd name="T41" fmla="*/ 38 h 46"/>
                    <a:gd name="T42" fmla="*/ 10 w 47"/>
                    <a:gd name="T43" fmla="*/ 41 h 46"/>
                    <a:gd name="T44" fmla="*/ 15 w 47"/>
                    <a:gd name="T45" fmla="*/ 38 h 46"/>
                    <a:gd name="T46" fmla="*/ 20 w 47"/>
                    <a:gd name="T47" fmla="*/ 42 h 46"/>
                    <a:gd name="T48" fmla="*/ 22 w 47"/>
                    <a:gd name="T49" fmla="*/ 46 h 46"/>
                    <a:gd name="T50" fmla="*/ 27 w 47"/>
                    <a:gd name="T51" fmla="*/ 45 h 46"/>
                    <a:gd name="T52" fmla="*/ 28 w 47"/>
                    <a:gd name="T53" fmla="*/ 40 h 46"/>
                    <a:gd name="T54" fmla="*/ 34 w 47"/>
                    <a:gd name="T55" fmla="*/ 38 h 46"/>
                    <a:gd name="T56" fmla="*/ 39 w 47"/>
                    <a:gd name="T57" fmla="*/ 41 h 46"/>
                    <a:gd name="T58" fmla="*/ 41 w 47"/>
                    <a:gd name="T59" fmla="*/ 36 h 46"/>
                    <a:gd name="T60" fmla="*/ 39 w 47"/>
                    <a:gd name="T61" fmla="*/ 32 h 46"/>
                    <a:gd name="T62" fmla="*/ 42 w 47"/>
                    <a:gd name="T63" fmla="*/ 26 h 46"/>
                    <a:gd name="T64" fmla="*/ 23 w 47"/>
                    <a:gd name="T65" fmla="*/ 34 h 46"/>
                    <a:gd name="T66" fmla="*/ 13 w 47"/>
                    <a:gd name="T67" fmla="*/ 23 h 46"/>
                    <a:gd name="T68" fmla="*/ 34 w 47"/>
                    <a:gd name="T6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7" h="46">
                      <a:moveTo>
                        <a:pt x="45" y="26"/>
                      </a:moveTo>
                      <a:cubicBezTo>
                        <a:pt x="46" y="26"/>
                        <a:pt x="47" y="25"/>
                        <a:pt x="47" y="25"/>
                      </a:cubicBezTo>
                      <a:cubicBezTo>
                        <a:pt x="47" y="21"/>
                        <a:pt x="47" y="21"/>
                        <a:pt x="47" y="21"/>
                      </a:cubicBezTo>
                      <a:cubicBezTo>
                        <a:pt x="47" y="20"/>
                        <a:pt x="46" y="20"/>
                        <a:pt x="45" y="20"/>
                      </a:cubicBezTo>
                      <a:cubicBezTo>
                        <a:pt x="42" y="20"/>
                        <a:pt x="42" y="20"/>
                        <a:pt x="42" y="20"/>
                      </a:cubicBezTo>
                      <a:cubicBezTo>
                        <a:pt x="42" y="20"/>
                        <a:pt x="41" y="19"/>
                        <a:pt x="41" y="18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38" y="13"/>
                        <a:pt x="38" y="12"/>
                        <a:pt x="39" y="12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42" y="9"/>
                        <a:pt x="42" y="8"/>
                        <a:pt x="41" y="8"/>
                      </a:cubicBez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38" y="5"/>
                        <a:pt x="37" y="5"/>
                        <a:pt x="37" y="5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4" y="8"/>
                        <a:pt x="33" y="8"/>
                        <a:pt x="32" y="8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7" y="6"/>
                        <a:pt x="27" y="5"/>
                        <a:pt x="27" y="4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0"/>
                        <a:pt x="26" y="0"/>
                        <a:pt x="25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5"/>
                        <a:pt x="20" y="6"/>
                        <a:pt x="19" y="6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14" y="8"/>
                        <a:pt x="13" y="8"/>
                        <a:pt x="12" y="7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5"/>
                        <a:pt x="9" y="5"/>
                        <a:pt x="8" y="5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5" y="8"/>
                        <a:pt x="5" y="9"/>
                        <a:pt x="6" y="10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2"/>
                        <a:pt x="9" y="13"/>
                        <a:pt x="8" y="14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6" y="19"/>
                        <a:pt x="5" y="20"/>
                        <a:pt x="5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20"/>
                        <a:pt x="0" y="21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5"/>
                        <a:pt x="1" y="26"/>
                        <a:pt x="1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5" y="26"/>
                        <a:pt x="6" y="27"/>
                        <a:pt x="6" y="27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9" y="32"/>
                        <a:pt x="8" y="33"/>
                        <a:pt x="8" y="34"/>
                      </a:cubicBez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5" y="37"/>
                        <a:pt x="5" y="38"/>
                        <a:pt x="6" y="38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9" y="41"/>
                        <a:pt x="10" y="41"/>
                        <a:pt x="10" y="41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3" y="38"/>
                        <a:pt x="14" y="38"/>
                        <a:pt x="15" y="38"/>
                      </a:cubicBezTo>
                      <a:cubicBezTo>
                        <a:pt x="19" y="40"/>
                        <a:pt x="19" y="40"/>
                        <a:pt x="19" y="40"/>
                      </a:cubicBezTo>
                      <a:cubicBezTo>
                        <a:pt x="20" y="40"/>
                        <a:pt x="20" y="41"/>
                        <a:pt x="20" y="42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20" y="46"/>
                        <a:pt x="21" y="46"/>
                        <a:pt x="22" y="46"/>
                      </a:cubicBez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6" y="46"/>
                        <a:pt x="27" y="46"/>
                        <a:pt x="27" y="45"/>
                      </a:cubicBezTo>
                      <a:cubicBezTo>
                        <a:pt x="27" y="42"/>
                        <a:pt x="27" y="42"/>
                        <a:pt x="27" y="42"/>
                      </a:cubicBezTo>
                      <a:cubicBezTo>
                        <a:pt x="27" y="41"/>
                        <a:pt x="27" y="40"/>
                        <a:pt x="28" y="40"/>
                      </a:cubicBezTo>
                      <a:cubicBezTo>
                        <a:pt x="32" y="38"/>
                        <a:pt x="32" y="38"/>
                        <a:pt x="32" y="38"/>
                      </a:cubicBezTo>
                      <a:cubicBezTo>
                        <a:pt x="33" y="38"/>
                        <a:pt x="34" y="38"/>
                        <a:pt x="34" y="38"/>
                      </a:cubicBezTo>
                      <a:cubicBezTo>
                        <a:pt x="37" y="41"/>
                        <a:pt x="37" y="41"/>
                        <a:pt x="37" y="41"/>
                      </a:cubicBezTo>
                      <a:cubicBezTo>
                        <a:pt x="37" y="41"/>
                        <a:pt x="38" y="41"/>
                        <a:pt x="39" y="41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2" y="38"/>
                        <a:pt x="42" y="37"/>
                        <a:pt x="41" y="36"/>
                      </a:cubicBezTo>
                      <a:cubicBezTo>
                        <a:pt x="39" y="34"/>
                        <a:pt x="39" y="34"/>
                        <a:pt x="39" y="34"/>
                      </a:cubicBezTo>
                      <a:cubicBezTo>
                        <a:pt x="38" y="33"/>
                        <a:pt x="38" y="32"/>
                        <a:pt x="39" y="32"/>
                      </a:cubicBez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41" y="27"/>
                        <a:pt x="42" y="26"/>
                        <a:pt x="42" y="26"/>
                      </a:cubicBezTo>
                      <a:cubicBezTo>
                        <a:pt x="45" y="26"/>
                        <a:pt x="45" y="26"/>
                        <a:pt x="45" y="26"/>
                      </a:cubicBezTo>
                      <a:close/>
                      <a:moveTo>
                        <a:pt x="23" y="34"/>
                      </a:moveTo>
                      <a:cubicBezTo>
                        <a:pt x="23" y="34"/>
                        <a:pt x="23" y="34"/>
                        <a:pt x="23" y="34"/>
                      </a:cubicBezTo>
                      <a:cubicBezTo>
                        <a:pt x="18" y="34"/>
                        <a:pt x="13" y="29"/>
                        <a:pt x="13" y="23"/>
                      </a:cubicBezTo>
                      <a:cubicBezTo>
                        <a:pt x="13" y="17"/>
                        <a:pt x="18" y="12"/>
                        <a:pt x="23" y="12"/>
                      </a:cubicBezTo>
                      <a:cubicBezTo>
                        <a:pt x="29" y="12"/>
                        <a:pt x="34" y="17"/>
                        <a:pt x="34" y="23"/>
                      </a:cubicBezTo>
                      <a:cubicBezTo>
                        <a:pt x="34" y="29"/>
                        <a:pt x="29" y="34"/>
                        <a:pt x="23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63" name="Freeform 280"/>
                <p:cNvSpPr>
                  <a:spLocks noEditPoints="1"/>
                </p:cNvSpPr>
                <p:nvPr/>
              </p:nvSpPr>
              <p:spPr bwMode="auto">
                <a:xfrm>
                  <a:off x="1595702" y="-1383290"/>
                  <a:ext cx="269990" cy="273249"/>
                </a:xfrm>
                <a:custGeom>
                  <a:avLst/>
                  <a:gdLst>
                    <a:gd name="T0" fmla="*/ 26 w 26"/>
                    <a:gd name="T1" fmla="*/ 15 h 27"/>
                    <a:gd name="T2" fmla="*/ 25 w 26"/>
                    <a:gd name="T3" fmla="*/ 12 h 27"/>
                    <a:gd name="T4" fmla="*/ 23 w 26"/>
                    <a:gd name="T5" fmla="*/ 11 h 27"/>
                    <a:gd name="T6" fmla="*/ 22 w 26"/>
                    <a:gd name="T7" fmla="*/ 7 h 27"/>
                    <a:gd name="T8" fmla="*/ 23 w 26"/>
                    <a:gd name="T9" fmla="*/ 5 h 27"/>
                    <a:gd name="T10" fmla="*/ 20 w 26"/>
                    <a:gd name="T11" fmla="*/ 4 h 27"/>
                    <a:gd name="T12" fmla="*/ 18 w 26"/>
                    <a:gd name="T13" fmla="*/ 5 h 27"/>
                    <a:gd name="T14" fmla="*/ 15 w 26"/>
                    <a:gd name="T15" fmla="*/ 3 h 27"/>
                    <a:gd name="T16" fmla="*/ 14 w 26"/>
                    <a:gd name="T17" fmla="*/ 0 h 27"/>
                    <a:gd name="T18" fmla="*/ 11 w 26"/>
                    <a:gd name="T19" fmla="*/ 1 h 27"/>
                    <a:gd name="T20" fmla="*/ 10 w 26"/>
                    <a:gd name="T21" fmla="*/ 4 h 27"/>
                    <a:gd name="T22" fmla="*/ 7 w 26"/>
                    <a:gd name="T23" fmla="*/ 5 h 27"/>
                    <a:gd name="T24" fmla="*/ 4 w 26"/>
                    <a:gd name="T25" fmla="*/ 4 h 27"/>
                    <a:gd name="T26" fmla="*/ 3 w 26"/>
                    <a:gd name="T27" fmla="*/ 6 h 27"/>
                    <a:gd name="T28" fmla="*/ 4 w 26"/>
                    <a:gd name="T29" fmla="*/ 9 h 27"/>
                    <a:gd name="T30" fmla="*/ 2 w 26"/>
                    <a:gd name="T31" fmla="*/ 12 h 27"/>
                    <a:gd name="T32" fmla="*/ 0 w 26"/>
                    <a:gd name="T33" fmla="*/ 13 h 27"/>
                    <a:gd name="T34" fmla="*/ 1 w 26"/>
                    <a:gd name="T35" fmla="*/ 15 h 27"/>
                    <a:gd name="T36" fmla="*/ 3 w 26"/>
                    <a:gd name="T37" fmla="*/ 16 h 27"/>
                    <a:gd name="T38" fmla="*/ 4 w 26"/>
                    <a:gd name="T39" fmla="*/ 20 h 27"/>
                    <a:gd name="T40" fmla="*/ 3 w 26"/>
                    <a:gd name="T41" fmla="*/ 22 h 27"/>
                    <a:gd name="T42" fmla="*/ 6 w 26"/>
                    <a:gd name="T43" fmla="*/ 24 h 27"/>
                    <a:gd name="T44" fmla="*/ 8 w 26"/>
                    <a:gd name="T45" fmla="*/ 22 h 27"/>
                    <a:gd name="T46" fmla="*/ 11 w 26"/>
                    <a:gd name="T47" fmla="*/ 24 h 27"/>
                    <a:gd name="T48" fmla="*/ 12 w 26"/>
                    <a:gd name="T49" fmla="*/ 27 h 27"/>
                    <a:gd name="T50" fmla="*/ 15 w 26"/>
                    <a:gd name="T51" fmla="*/ 26 h 27"/>
                    <a:gd name="T52" fmla="*/ 15 w 26"/>
                    <a:gd name="T53" fmla="*/ 23 h 27"/>
                    <a:gd name="T54" fmla="*/ 19 w 26"/>
                    <a:gd name="T55" fmla="*/ 22 h 27"/>
                    <a:gd name="T56" fmla="*/ 22 w 26"/>
                    <a:gd name="T57" fmla="*/ 24 h 27"/>
                    <a:gd name="T58" fmla="*/ 23 w 26"/>
                    <a:gd name="T59" fmla="*/ 21 h 27"/>
                    <a:gd name="T60" fmla="*/ 22 w 26"/>
                    <a:gd name="T61" fmla="*/ 19 h 27"/>
                    <a:gd name="T62" fmla="*/ 24 w 26"/>
                    <a:gd name="T63" fmla="*/ 15 h 27"/>
                    <a:gd name="T64" fmla="*/ 13 w 26"/>
                    <a:gd name="T65" fmla="*/ 20 h 27"/>
                    <a:gd name="T66" fmla="*/ 7 w 26"/>
                    <a:gd name="T67" fmla="*/ 14 h 27"/>
                    <a:gd name="T68" fmla="*/ 19 w 26"/>
                    <a:gd name="T6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6" h="27">
                      <a:moveTo>
                        <a:pt x="25" y="15"/>
                      </a:move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6" y="12"/>
                        <a:pt x="26" y="12"/>
                        <a:pt x="25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3" y="12"/>
                        <a:pt x="23" y="11"/>
                        <a:pt x="23" y="11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1" y="8"/>
                        <a:pt x="21" y="8"/>
                        <a:pt x="22" y="7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6"/>
                        <a:pt x="23" y="5"/>
                        <a:pt x="23" y="5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1" y="3"/>
                        <a:pt x="21" y="3"/>
                        <a:pt x="20" y="4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9" y="5"/>
                        <a:pt x="18" y="5"/>
                        <a:pt x="18" y="5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1" y="1"/>
                        <a:pt x="11" y="1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7" y="5"/>
                        <a:pt x="7" y="5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5" y="3"/>
                        <a:pt x="5" y="3"/>
                        <a:pt x="4" y="4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8"/>
                        <a:pt x="5" y="8"/>
                        <a:pt x="4" y="9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3" y="11"/>
                        <a:pt x="3" y="12"/>
                        <a:pt x="2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12"/>
                        <a:pt x="0" y="12"/>
                        <a:pt x="0" y="13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1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3" y="15"/>
                        <a:pt x="3" y="16"/>
                        <a:pt x="3" y="16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5" y="19"/>
                        <a:pt x="5" y="19"/>
                        <a:pt x="4" y="20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3" y="21"/>
                        <a:pt x="3" y="22"/>
                        <a:pt x="3" y="22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5" y="24"/>
                        <a:pt x="5" y="24"/>
                        <a:pt x="6" y="24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7" y="22"/>
                        <a:pt x="8" y="22"/>
                        <a:pt x="8" y="22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1" y="23"/>
                        <a:pt x="11" y="24"/>
                        <a:pt x="11" y="24"/>
                      </a:cubicBezTo>
                      <a:cubicBezTo>
                        <a:pt x="11" y="26"/>
                        <a:pt x="11" y="26"/>
                        <a:pt x="11" y="26"/>
                      </a:cubicBezTo>
                      <a:cubicBezTo>
                        <a:pt x="11" y="26"/>
                        <a:pt x="12" y="27"/>
                        <a:pt x="12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5" y="24"/>
                        <a:pt x="15" y="23"/>
                        <a:pt x="15" y="23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9" y="22"/>
                        <a:pt x="19" y="22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21" y="24"/>
                        <a:pt x="21" y="24"/>
                        <a:pt x="22" y="24"/>
                      </a:cubicBezTo>
                      <a:cubicBezTo>
                        <a:pt x="23" y="22"/>
                        <a:pt x="23" y="22"/>
                        <a:pt x="23" y="22"/>
                      </a:cubicBezTo>
                      <a:cubicBezTo>
                        <a:pt x="23" y="22"/>
                        <a:pt x="23" y="21"/>
                        <a:pt x="23" y="21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1" y="19"/>
                        <a:pt x="21" y="19"/>
                        <a:pt x="22" y="19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16"/>
                        <a:pt x="23" y="15"/>
                        <a:pt x="24" y="15"/>
                      </a:cubicBezTo>
                      <a:cubicBezTo>
                        <a:pt x="25" y="15"/>
                        <a:pt x="25" y="15"/>
                        <a:pt x="25" y="15"/>
                      </a:cubicBezTo>
                      <a:close/>
                      <a:moveTo>
                        <a:pt x="13" y="20"/>
                      </a:move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0" y="20"/>
                        <a:pt x="7" y="17"/>
                        <a:pt x="7" y="14"/>
                      </a:cubicBezTo>
                      <a:cubicBezTo>
                        <a:pt x="7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4"/>
                      </a:cubicBezTo>
                      <a:cubicBezTo>
                        <a:pt x="19" y="17"/>
                        <a:pt x="16" y="20"/>
                        <a:pt x="13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64" name="Freeform 281"/>
                <p:cNvSpPr>
                  <a:spLocks noEditPoints="1"/>
                </p:cNvSpPr>
                <p:nvPr/>
              </p:nvSpPr>
              <p:spPr bwMode="auto">
                <a:xfrm>
                  <a:off x="1743762" y="-962576"/>
                  <a:ext cx="226452" cy="221202"/>
                </a:xfrm>
                <a:custGeom>
                  <a:avLst/>
                  <a:gdLst>
                    <a:gd name="T0" fmla="*/ 22 w 22"/>
                    <a:gd name="T1" fmla="*/ 12 h 22"/>
                    <a:gd name="T2" fmla="*/ 21 w 22"/>
                    <a:gd name="T3" fmla="*/ 9 h 22"/>
                    <a:gd name="T4" fmla="*/ 19 w 22"/>
                    <a:gd name="T5" fmla="*/ 9 h 22"/>
                    <a:gd name="T6" fmla="*/ 18 w 22"/>
                    <a:gd name="T7" fmla="*/ 6 h 22"/>
                    <a:gd name="T8" fmla="*/ 19 w 22"/>
                    <a:gd name="T9" fmla="*/ 4 h 22"/>
                    <a:gd name="T10" fmla="*/ 17 w 22"/>
                    <a:gd name="T11" fmla="*/ 3 h 22"/>
                    <a:gd name="T12" fmla="*/ 15 w 22"/>
                    <a:gd name="T13" fmla="*/ 4 h 22"/>
                    <a:gd name="T14" fmla="*/ 13 w 22"/>
                    <a:gd name="T15" fmla="*/ 2 h 22"/>
                    <a:gd name="T16" fmla="*/ 12 w 22"/>
                    <a:gd name="T17" fmla="*/ 0 h 22"/>
                    <a:gd name="T18" fmla="*/ 10 w 22"/>
                    <a:gd name="T19" fmla="*/ 1 h 22"/>
                    <a:gd name="T20" fmla="*/ 9 w 22"/>
                    <a:gd name="T21" fmla="*/ 3 h 22"/>
                    <a:gd name="T22" fmla="*/ 6 w 22"/>
                    <a:gd name="T23" fmla="*/ 4 h 22"/>
                    <a:gd name="T24" fmla="*/ 4 w 22"/>
                    <a:gd name="T25" fmla="*/ 3 h 22"/>
                    <a:gd name="T26" fmla="*/ 3 w 22"/>
                    <a:gd name="T27" fmla="*/ 5 h 22"/>
                    <a:gd name="T28" fmla="*/ 4 w 22"/>
                    <a:gd name="T29" fmla="*/ 7 h 22"/>
                    <a:gd name="T30" fmla="*/ 2 w 22"/>
                    <a:gd name="T31" fmla="*/ 9 h 22"/>
                    <a:gd name="T32" fmla="*/ 0 w 22"/>
                    <a:gd name="T33" fmla="*/ 10 h 22"/>
                    <a:gd name="T34" fmla="*/ 1 w 22"/>
                    <a:gd name="T35" fmla="*/ 12 h 22"/>
                    <a:gd name="T36" fmla="*/ 3 w 22"/>
                    <a:gd name="T37" fmla="*/ 13 h 22"/>
                    <a:gd name="T38" fmla="*/ 4 w 22"/>
                    <a:gd name="T39" fmla="*/ 16 h 22"/>
                    <a:gd name="T40" fmla="*/ 3 w 22"/>
                    <a:gd name="T41" fmla="*/ 18 h 22"/>
                    <a:gd name="T42" fmla="*/ 5 w 22"/>
                    <a:gd name="T43" fmla="*/ 19 h 22"/>
                    <a:gd name="T44" fmla="*/ 7 w 22"/>
                    <a:gd name="T45" fmla="*/ 18 h 22"/>
                    <a:gd name="T46" fmla="*/ 10 w 22"/>
                    <a:gd name="T47" fmla="*/ 20 h 22"/>
                    <a:gd name="T48" fmla="*/ 10 w 22"/>
                    <a:gd name="T49" fmla="*/ 22 h 22"/>
                    <a:gd name="T50" fmla="*/ 13 w 22"/>
                    <a:gd name="T51" fmla="*/ 21 h 22"/>
                    <a:gd name="T52" fmla="*/ 13 w 22"/>
                    <a:gd name="T53" fmla="*/ 19 h 22"/>
                    <a:gd name="T54" fmla="*/ 16 w 22"/>
                    <a:gd name="T55" fmla="*/ 18 h 22"/>
                    <a:gd name="T56" fmla="*/ 18 w 22"/>
                    <a:gd name="T57" fmla="*/ 19 h 22"/>
                    <a:gd name="T58" fmla="*/ 19 w 22"/>
                    <a:gd name="T59" fmla="*/ 17 h 22"/>
                    <a:gd name="T60" fmla="*/ 18 w 22"/>
                    <a:gd name="T61" fmla="*/ 15 h 22"/>
                    <a:gd name="T62" fmla="*/ 20 w 22"/>
                    <a:gd name="T63" fmla="*/ 12 h 22"/>
                    <a:gd name="T64" fmla="*/ 11 w 22"/>
                    <a:gd name="T65" fmla="*/ 16 h 22"/>
                    <a:gd name="T66" fmla="*/ 6 w 22"/>
                    <a:gd name="T67" fmla="*/ 11 h 22"/>
                    <a:gd name="T68" fmla="*/ 16 w 22"/>
                    <a:gd name="T6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" h="22">
                      <a:moveTo>
                        <a:pt x="21" y="12"/>
                      </a:move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22" y="10"/>
                        <a:pt x="22" y="10"/>
                        <a:pt x="22" y="10"/>
                      </a:cubicBezTo>
                      <a:cubicBezTo>
                        <a:pt x="22" y="10"/>
                        <a:pt x="22" y="9"/>
                        <a:pt x="21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20" y="4"/>
                        <a:pt x="20" y="4"/>
                        <a:pt x="19" y="4"/>
                      </a:cubicBezTo>
                      <a:cubicBezTo>
                        <a:pt x="18" y="3"/>
                        <a:pt x="18" y="3"/>
                        <a:pt x="18" y="3"/>
                      </a:cubicBezTo>
                      <a:cubicBezTo>
                        <a:pt x="18" y="2"/>
                        <a:pt x="17" y="2"/>
                        <a:pt x="17" y="3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5" y="4"/>
                        <a:pt x="15" y="4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2"/>
                        <a:pt x="13" y="2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0"/>
                        <a:pt x="12" y="0"/>
                        <a:pt x="12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1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9" y="3"/>
                        <a:pt x="9" y="3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4"/>
                        <a:pt x="6" y="4"/>
                        <a:pt x="6" y="4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2"/>
                        <a:pt x="4" y="2"/>
                        <a:pt x="4" y="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4"/>
                        <a:pt x="3" y="5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7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2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0" y="10"/>
                        <a:pt x="0" y="1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1" y="12"/>
                        <a:pt x="1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3" y="12"/>
                        <a:pt x="3" y="13"/>
                        <a:pt x="3" y="13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6"/>
                        <a:pt x="4" y="16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3" y="17"/>
                        <a:pt x="3" y="18"/>
                        <a:pt x="3" y="18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5" y="19"/>
                        <a:pt x="5" y="19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6" y="18"/>
                        <a:pt x="7" y="18"/>
                        <a:pt x="7" y="18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9" y="19"/>
                        <a:pt x="10" y="19"/>
                        <a:pt x="10" y="20"/>
                      </a:cubicBez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10" y="21"/>
                        <a:pt x="10" y="22"/>
                        <a:pt x="10" y="22"/>
                      </a:cubicBezTo>
                      <a:cubicBezTo>
                        <a:pt x="12" y="22"/>
                        <a:pt x="12" y="22"/>
                        <a:pt x="12" y="22"/>
                      </a:cubicBezTo>
                      <a:cubicBezTo>
                        <a:pt x="12" y="22"/>
                        <a:pt x="13" y="21"/>
                        <a:pt x="13" y="21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cubicBezTo>
                        <a:pt x="15" y="18"/>
                        <a:pt x="16" y="18"/>
                        <a:pt x="16" y="18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7" y="19"/>
                        <a:pt x="18" y="19"/>
                        <a:pt x="18" y="19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0" y="18"/>
                        <a:pt x="20" y="17"/>
                        <a:pt x="19" y="17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6"/>
                        <a:pt x="18" y="15"/>
                        <a:pt x="18" y="15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2"/>
                        <a:pt x="20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lose/>
                      <a:moveTo>
                        <a:pt x="11" y="16"/>
                      </a:move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8" y="16"/>
                        <a:pt x="6" y="14"/>
                        <a:pt x="6" y="11"/>
                      </a:cubicBezTo>
                      <a:cubicBezTo>
                        <a:pt x="6" y="8"/>
                        <a:pt x="8" y="6"/>
                        <a:pt x="11" y="6"/>
                      </a:cubicBezTo>
                      <a:cubicBezTo>
                        <a:pt x="14" y="6"/>
                        <a:pt x="16" y="8"/>
                        <a:pt x="16" y="11"/>
                      </a:cubicBezTo>
                      <a:cubicBezTo>
                        <a:pt x="16" y="14"/>
                        <a:pt x="14" y="16"/>
                        <a:pt x="1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19495" name="组合 15"/>
            <p:cNvGrpSpPr/>
            <p:nvPr/>
          </p:nvGrpSpPr>
          <p:grpSpPr bwMode="auto">
            <a:xfrm>
              <a:off x="4077468" y="1150640"/>
              <a:ext cx="1000125" cy="1001712"/>
              <a:chOff x="4092008" y="1221716"/>
              <a:chExt cx="1000087" cy="1001899"/>
            </a:xfrm>
          </p:grpSpPr>
          <p:sp>
            <p:nvSpPr>
              <p:cNvPr id="266" name="Freeform 15"/>
              <p:cNvSpPr/>
              <p:nvPr/>
            </p:nvSpPr>
            <p:spPr bwMode="auto">
              <a:xfrm>
                <a:off x="4092008" y="1221716"/>
                <a:ext cx="1000087" cy="1001899"/>
              </a:xfrm>
              <a:custGeom>
                <a:avLst/>
                <a:gdLst>
                  <a:gd name="T0" fmla="*/ 2147483646 w 552"/>
                  <a:gd name="T1" fmla="*/ 2147483646 h 553"/>
                  <a:gd name="T2" fmla="*/ 0 w 552"/>
                  <a:gd name="T3" fmla="*/ 2147483646 h 553"/>
                  <a:gd name="T4" fmla="*/ 0 w 552"/>
                  <a:gd name="T5" fmla="*/ 0 h 553"/>
                  <a:gd name="T6" fmla="*/ 2147483646 w 552"/>
                  <a:gd name="T7" fmla="*/ 0 h 553"/>
                  <a:gd name="T8" fmla="*/ 2147483646 w 552"/>
                  <a:gd name="T9" fmla="*/ 2147483646 h 553"/>
                  <a:gd name="T10" fmla="*/ 2147483646 w 552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2" h="553">
                    <a:moveTo>
                      <a:pt x="552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2" y="0"/>
                    </a:lnTo>
                    <a:lnTo>
                      <a:pt x="552" y="553"/>
                    </a:lnTo>
                    <a:close/>
                  </a:path>
                </a:pathLst>
              </a:cu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511" name="Freeform 69"/>
              <p:cNvSpPr>
                <a:spLocks noEditPoints="1"/>
              </p:cNvSpPr>
              <p:nvPr/>
            </p:nvSpPr>
            <p:spPr bwMode="auto">
              <a:xfrm>
                <a:off x="4385808" y="1544418"/>
                <a:ext cx="412486" cy="356494"/>
              </a:xfrm>
              <a:custGeom>
                <a:avLst/>
                <a:gdLst>
                  <a:gd name="T0" fmla="*/ 2147483646 w 265"/>
                  <a:gd name="T1" fmla="*/ 2147483646 h 252"/>
                  <a:gd name="T2" fmla="*/ 2147483646 w 265"/>
                  <a:gd name="T3" fmla="*/ 2147483646 h 252"/>
                  <a:gd name="T4" fmla="*/ 2147483646 w 265"/>
                  <a:gd name="T5" fmla="*/ 2147483646 h 252"/>
                  <a:gd name="T6" fmla="*/ 2147483646 w 265"/>
                  <a:gd name="T7" fmla="*/ 2147483646 h 252"/>
                  <a:gd name="T8" fmla="*/ 2147483646 w 265"/>
                  <a:gd name="T9" fmla="*/ 2147483646 h 252"/>
                  <a:gd name="T10" fmla="*/ 2147483646 w 265"/>
                  <a:gd name="T11" fmla="*/ 2147483646 h 252"/>
                  <a:gd name="T12" fmla="*/ 2147483646 w 265"/>
                  <a:gd name="T13" fmla="*/ 2147483646 h 252"/>
                  <a:gd name="T14" fmla="*/ 2147483646 w 265"/>
                  <a:gd name="T15" fmla="*/ 2147483646 h 252"/>
                  <a:gd name="T16" fmla="*/ 2147483646 w 265"/>
                  <a:gd name="T17" fmla="*/ 2147483646 h 252"/>
                  <a:gd name="T18" fmla="*/ 2147483646 w 265"/>
                  <a:gd name="T19" fmla="*/ 2147483646 h 252"/>
                  <a:gd name="T20" fmla="*/ 2147483646 w 265"/>
                  <a:gd name="T21" fmla="*/ 2147483646 h 252"/>
                  <a:gd name="T22" fmla="*/ 2147483646 w 265"/>
                  <a:gd name="T23" fmla="*/ 2147483646 h 252"/>
                  <a:gd name="T24" fmla="*/ 2147483646 w 265"/>
                  <a:gd name="T25" fmla="*/ 2147483646 h 252"/>
                  <a:gd name="T26" fmla="*/ 2147483646 w 265"/>
                  <a:gd name="T27" fmla="*/ 2147483646 h 252"/>
                  <a:gd name="T28" fmla="*/ 2147483646 w 265"/>
                  <a:gd name="T29" fmla="*/ 2147483646 h 252"/>
                  <a:gd name="T30" fmla="*/ 2147483646 w 265"/>
                  <a:gd name="T31" fmla="*/ 2147483646 h 252"/>
                  <a:gd name="T32" fmla="*/ 2147483646 w 265"/>
                  <a:gd name="T33" fmla="*/ 2147483646 h 252"/>
                  <a:gd name="T34" fmla="*/ 2147483646 w 265"/>
                  <a:gd name="T35" fmla="*/ 2147483646 h 252"/>
                  <a:gd name="T36" fmla="*/ 2147483646 w 265"/>
                  <a:gd name="T37" fmla="*/ 2147483646 h 252"/>
                  <a:gd name="T38" fmla="*/ 2147483646 w 265"/>
                  <a:gd name="T39" fmla="*/ 2147483646 h 252"/>
                  <a:gd name="T40" fmla="*/ 2147483646 w 265"/>
                  <a:gd name="T41" fmla="*/ 2147483646 h 252"/>
                  <a:gd name="T42" fmla="*/ 2147483646 w 265"/>
                  <a:gd name="T43" fmla="*/ 2147483646 h 252"/>
                  <a:gd name="T44" fmla="*/ 2147483646 w 265"/>
                  <a:gd name="T45" fmla="*/ 2147483646 h 252"/>
                  <a:gd name="T46" fmla="*/ 2147483646 w 265"/>
                  <a:gd name="T47" fmla="*/ 2147483646 h 252"/>
                  <a:gd name="T48" fmla="*/ 2147483646 w 265"/>
                  <a:gd name="T49" fmla="*/ 2147483646 h 252"/>
                  <a:gd name="T50" fmla="*/ 2147483646 w 265"/>
                  <a:gd name="T51" fmla="*/ 2147483646 h 252"/>
                  <a:gd name="T52" fmla="*/ 2147483646 w 265"/>
                  <a:gd name="T53" fmla="*/ 2147483646 h 252"/>
                  <a:gd name="T54" fmla="*/ 2147483646 w 265"/>
                  <a:gd name="T55" fmla="*/ 2147483646 h 252"/>
                  <a:gd name="T56" fmla="*/ 2147483646 w 265"/>
                  <a:gd name="T57" fmla="*/ 2147483646 h 252"/>
                  <a:gd name="T58" fmla="*/ 2147483646 w 265"/>
                  <a:gd name="T59" fmla="*/ 2147483646 h 252"/>
                  <a:gd name="T60" fmla="*/ 2147483646 w 265"/>
                  <a:gd name="T61" fmla="*/ 2147483646 h 252"/>
                  <a:gd name="T62" fmla="*/ 2147483646 w 265"/>
                  <a:gd name="T63" fmla="*/ 2147483646 h 252"/>
                  <a:gd name="T64" fmla="*/ 2147483646 w 265"/>
                  <a:gd name="T65" fmla="*/ 2147483646 h 252"/>
                  <a:gd name="T66" fmla="*/ 2147483646 w 265"/>
                  <a:gd name="T67" fmla="*/ 2147483646 h 252"/>
                  <a:gd name="T68" fmla="*/ 2147483646 w 265"/>
                  <a:gd name="T69" fmla="*/ 2147483646 h 252"/>
                  <a:gd name="T70" fmla="*/ 2147483646 w 265"/>
                  <a:gd name="T71" fmla="*/ 2147483646 h 252"/>
                  <a:gd name="T72" fmla="*/ 2147483646 w 265"/>
                  <a:gd name="T73" fmla="*/ 2147483646 h 252"/>
                  <a:gd name="T74" fmla="*/ 2147483646 w 265"/>
                  <a:gd name="T75" fmla="*/ 2147483646 h 252"/>
                  <a:gd name="T76" fmla="*/ 2147483646 w 265"/>
                  <a:gd name="T77" fmla="*/ 2147483646 h 252"/>
                  <a:gd name="T78" fmla="*/ 2147483646 w 265"/>
                  <a:gd name="T79" fmla="*/ 2147483646 h 252"/>
                  <a:gd name="T80" fmla="*/ 2147483646 w 265"/>
                  <a:gd name="T81" fmla="*/ 2147483646 h 252"/>
                  <a:gd name="T82" fmla="*/ 2147483646 w 265"/>
                  <a:gd name="T83" fmla="*/ 2147483646 h 252"/>
                  <a:gd name="T84" fmla="*/ 2147483646 w 265"/>
                  <a:gd name="T85" fmla="*/ 2147483646 h 252"/>
                  <a:gd name="T86" fmla="*/ 2147483646 w 265"/>
                  <a:gd name="T87" fmla="*/ 2147483646 h 252"/>
                  <a:gd name="T88" fmla="*/ 2147483646 w 265"/>
                  <a:gd name="T89" fmla="*/ 2147483646 h 252"/>
                  <a:gd name="T90" fmla="*/ 2147483646 w 265"/>
                  <a:gd name="T91" fmla="*/ 2147483646 h 252"/>
                  <a:gd name="T92" fmla="*/ 2147483646 w 265"/>
                  <a:gd name="T93" fmla="*/ 2147483646 h 252"/>
                  <a:gd name="T94" fmla="*/ 2147483646 w 265"/>
                  <a:gd name="T95" fmla="*/ 2147483646 h 252"/>
                  <a:gd name="T96" fmla="*/ 2147483646 w 265"/>
                  <a:gd name="T97" fmla="*/ 2147483646 h 252"/>
                  <a:gd name="T98" fmla="*/ 2147483646 w 265"/>
                  <a:gd name="T99" fmla="*/ 2147483646 h 252"/>
                  <a:gd name="T100" fmla="*/ 2147483646 w 265"/>
                  <a:gd name="T101" fmla="*/ 2147483646 h 252"/>
                  <a:gd name="T102" fmla="*/ 2147483646 w 265"/>
                  <a:gd name="T103" fmla="*/ 2147483646 h 252"/>
                  <a:gd name="T104" fmla="*/ 2147483646 w 265"/>
                  <a:gd name="T105" fmla="*/ 2147483646 h 252"/>
                  <a:gd name="T106" fmla="*/ 2147483646 w 265"/>
                  <a:gd name="T107" fmla="*/ 2147483646 h 25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265" h="252">
                    <a:moveTo>
                      <a:pt x="234" y="107"/>
                    </a:moveTo>
                    <a:cubicBezTo>
                      <a:pt x="235" y="101"/>
                      <a:pt x="236" y="94"/>
                      <a:pt x="236" y="87"/>
                    </a:cubicBezTo>
                    <a:cubicBezTo>
                      <a:pt x="247" y="86"/>
                      <a:pt x="259" y="81"/>
                      <a:pt x="261" y="98"/>
                    </a:cubicBezTo>
                    <a:cubicBezTo>
                      <a:pt x="265" y="122"/>
                      <a:pt x="261" y="126"/>
                      <a:pt x="229" y="129"/>
                    </a:cubicBezTo>
                    <a:cubicBezTo>
                      <a:pt x="229" y="152"/>
                      <a:pt x="230" y="175"/>
                      <a:pt x="229" y="198"/>
                    </a:cubicBezTo>
                    <a:cubicBezTo>
                      <a:pt x="228" y="206"/>
                      <a:pt x="222" y="214"/>
                      <a:pt x="219" y="222"/>
                    </a:cubicBezTo>
                    <a:cubicBezTo>
                      <a:pt x="217" y="225"/>
                      <a:pt x="213" y="227"/>
                      <a:pt x="214" y="229"/>
                    </a:cubicBezTo>
                    <a:cubicBezTo>
                      <a:pt x="214" y="252"/>
                      <a:pt x="198" y="249"/>
                      <a:pt x="186" y="246"/>
                    </a:cubicBezTo>
                    <a:cubicBezTo>
                      <a:pt x="179" y="245"/>
                      <a:pt x="173" y="235"/>
                      <a:pt x="166" y="229"/>
                    </a:cubicBezTo>
                    <a:cubicBezTo>
                      <a:pt x="167" y="228"/>
                      <a:pt x="168" y="226"/>
                      <a:pt x="170" y="224"/>
                    </a:cubicBezTo>
                    <a:cubicBezTo>
                      <a:pt x="145" y="224"/>
                      <a:pt x="121" y="224"/>
                      <a:pt x="96" y="224"/>
                    </a:cubicBezTo>
                    <a:cubicBezTo>
                      <a:pt x="89" y="246"/>
                      <a:pt x="82" y="251"/>
                      <a:pt x="62" y="247"/>
                    </a:cubicBezTo>
                    <a:cubicBezTo>
                      <a:pt x="59" y="246"/>
                      <a:pt x="56" y="246"/>
                      <a:pt x="55" y="244"/>
                    </a:cubicBezTo>
                    <a:cubicBezTo>
                      <a:pt x="48" y="229"/>
                      <a:pt x="38" y="214"/>
                      <a:pt x="36" y="198"/>
                    </a:cubicBezTo>
                    <a:cubicBezTo>
                      <a:pt x="33" y="176"/>
                      <a:pt x="35" y="153"/>
                      <a:pt x="35" y="131"/>
                    </a:cubicBezTo>
                    <a:cubicBezTo>
                      <a:pt x="3" y="123"/>
                      <a:pt x="0" y="120"/>
                      <a:pt x="3" y="98"/>
                    </a:cubicBezTo>
                    <a:cubicBezTo>
                      <a:pt x="5" y="86"/>
                      <a:pt x="7" y="85"/>
                      <a:pt x="28" y="87"/>
                    </a:cubicBezTo>
                    <a:cubicBezTo>
                      <a:pt x="29" y="94"/>
                      <a:pt x="30" y="101"/>
                      <a:pt x="31" y="107"/>
                    </a:cubicBezTo>
                    <a:cubicBezTo>
                      <a:pt x="32" y="107"/>
                      <a:pt x="34" y="107"/>
                      <a:pt x="35" y="107"/>
                    </a:cubicBezTo>
                    <a:cubicBezTo>
                      <a:pt x="35" y="88"/>
                      <a:pt x="36" y="68"/>
                      <a:pt x="35" y="49"/>
                    </a:cubicBezTo>
                    <a:cubicBezTo>
                      <a:pt x="34" y="35"/>
                      <a:pt x="41" y="27"/>
                      <a:pt x="53" y="22"/>
                    </a:cubicBezTo>
                    <a:cubicBezTo>
                      <a:pt x="106" y="1"/>
                      <a:pt x="158" y="0"/>
                      <a:pt x="211" y="20"/>
                    </a:cubicBezTo>
                    <a:cubicBezTo>
                      <a:pt x="225" y="25"/>
                      <a:pt x="230" y="32"/>
                      <a:pt x="229" y="46"/>
                    </a:cubicBezTo>
                    <a:cubicBezTo>
                      <a:pt x="229" y="67"/>
                      <a:pt x="229" y="87"/>
                      <a:pt x="229" y="107"/>
                    </a:cubicBezTo>
                    <a:cubicBezTo>
                      <a:pt x="231" y="107"/>
                      <a:pt x="233" y="107"/>
                      <a:pt x="234" y="107"/>
                    </a:cubicBezTo>
                    <a:close/>
                    <a:moveTo>
                      <a:pt x="176" y="127"/>
                    </a:moveTo>
                    <a:cubicBezTo>
                      <a:pt x="215" y="125"/>
                      <a:pt x="211" y="129"/>
                      <a:pt x="211" y="90"/>
                    </a:cubicBezTo>
                    <a:cubicBezTo>
                      <a:pt x="211" y="87"/>
                      <a:pt x="211" y="84"/>
                      <a:pt x="211" y="80"/>
                    </a:cubicBezTo>
                    <a:cubicBezTo>
                      <a:pt x="212" y="70"/>
                      <a:pt x="209" y="62"/>
                      <a:pt x="197" y="64"/>
                    </a:cubicBezTo>
                    <a:cubicBezTo>
                      <a:pt x="179" y="67"/>
                      <a:pt x="154" y="52"/>
                      <a:pt x="143" y="73"/>
                    </a:cubicBezTo>
                    <a:cubicBezTo>
                      <a:pt x="136" y="85"/>
                      <a:pt x="140" y="106"/>
                      <a:pt x="145" y="121"/>
                    </a:cubicBezTo>
                    <a:cubicBezTo>
                      <a:pt x="146" y="126"/>
                      <a:pt x="165" y="125"/>
                      <a:pt x="176" y="127"/>
                    </a:cubicBezTo>
                    <a:close/>
                    <a:moveTo>
                      <a:pt x="86" y="126"/>
                    </a:moveTo>
                    <a:cubicBezTo>
                      <a:pt x="91" y="126"/>
                      <a:pt x="97" y="125"/>
                      <a:pt x="102" y="126"/>
                    </a:cubicBezTo>
                    <a:cubicBezTo>
                      <a:pt x="119" y="128"/>
                      <a:pt x="125" y="121"/>
                      <a:pt x="123" y="104"/>
                    </a:cubicBezTo>
                    <a:cubicBezTo>
                      <a:pt x="123" y="96"/>
                      <a:pt x="123" y="87"/>
                      <a:pt x="123" y="78"/>
                    </a:cubicBezTo>
                    <a:cubicBezTo>
                      <a:pt x="123" y="58"/>
                      <a:pt x="107" y="62"/>
                      <a:pt x="98" y="64"/>
                    </a:cubicBezTo>
                    <a:cubicBezTo>
                      <a:pt x="83" y="68"/>
                      <a:pt x="59" y="49"/>
                      <a:pt x="54" y="78"/>
                    </a:cubicBezTo>
                    <a:cubicBezTo>
                      <a:pt x="52" y="88"/>
                      <a:pt x="53" y="99"/>
                      <a:pt x="53" y="110"/>
                    </a:cubicBezTo>
                    <a:cubicBezTo>
                      <a:pt x="53" y="121"/>
                      <a:pt x="57" y="126"/>
                      <a:pt x="68" y="126"/>
                    </a:cubicBezTo>
                    <a:cubicBezTo>
                      <a:pt x="74" y="125"/>
                      <a:pt x="80" y="126"/>
                      <a:pt x="86" y="126"/>
                    </a:cubicBezTo>
                    <a:close/>
                    <a:moveTo>
                      <a:pt x="93" y="31"/>
                    </a:moveTo>
                    <a:cubicBezTo>
                      <a:pt x="111" y="41"/>
                      <a:pt x="159" y="40"/>
                      <a:pt x="170" y="30"/>
                    </a:cubicBezTo>
                    <a:cubicBezTo>
                      <a:pt x="156" y="21"/>
                      <a:pt x="109" y="20"/>
                      <a:pt x="93" y="31"/>
                    </a:cubicBezTo>
                    <a:close/>
                    <a:moveTo>
                      <a:pt x="218" y="178"/>
                    </a:moveTo>
                    <a:cubicBezTo>
                      <a:pt x="206" y="170"/>
                      <a:pt x="199" y="161"/>
                      <a:pt x="192" y="161"/>
                    </a:cubicBezTo>
                    <a:cubicBezTo>
                      <a:pt x="186" y="161"/>
                      <a:pt x="180" y="172"/>
                      <a:pt x="174" y="178"/>
                    </a:cubicBezTo>
                    <a:cubicBezTo>
                      <a:pt x="180" y="184"/>
                      <a:pt x="186" y="194"/>
                      <a:pt x="193" y="196"/>
                    </a:cubicBezTo>
                    <a:cubicBezTo>
                      <a:pt x="199" y="197"/>
                      <a:pt x="206" y="187"/>
                      <a:pt x="218" y="178"/>
                    </a:cubicBezTo>
                    <a:close/>
                    <a:moveTo>
                      <a:pt x="98" y="177"/>
                    </a:moveTo>
                    <a:cubicBezTo>
                      <a:pt x="86" y="169"/>
                      <a:pt x="78" y="161"/>
                      <a:pt x="71" y="161"/>
                    </a:cubicBezTo>
                    <a:cubicBezTo>
                      <a:pt x="65" y="162"/>
                      <a:pt x="59" y="173"/>
                      <a:pt x="54" y="179"/>
                    </a:cubicBezTo>
                    <a:cubicBezTo>
                      <a:pt x="60" y="185"/>
                      <a:pt x="66" y="195"/>
                      <a:pt x="74" y="196"/>
                    </a:cubicBezTo>
                    <a:cubicBezTo>
                      <a:pt x="80" y="196"/>
                      <a:pt x="87" y="186"/>
                      <a:pt x="98" y="17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496" name="组合 28"/>
            <p:cNvGrpSpPr/>
            <p:nvPr/>
          </p:nvGrpSpPr>
          <p:grpSpPr bwMode="auto">
            <a:xfrm>
              <a:off x="543693" y="2295227"/>
              <a:ext cx="1001713" cy="1001713"/>
              <a:chOff x="559093" y="2366742"/>
              <a:chExt cx="1001898" cy="1001899"/>
            </a:xfrm>
          </p:grpSpPr>
          <p:sp>
            <p:nvSpPr>
              <p:cNvPr id="279" name="Freeform 7"/>
              <p:cNvSpPr/>
              <p:nvPr/>
            </p:nvSpPr>
            <p:spPr bwMode="auto">
              <a:xfrm>
                <a:off x="559093" y="2366742"/>
                <a:ext cx="1001898" cy="1001899"/>
              </a:xfrm>
              <a:custGeom>
                <a:avLst/>
                <a:gdLst>
                  <a:gd name="T0" fmla="*/ 2147483646 w 553"/>
                  <a:gd name="T1" fmla="*/ 2147483646 h 553"/>
                  <a:gd name="T2" fmla="*/ 0 w 553"/>
                  <a:gd name="T3" fmla="*/ 2147483646 h 553"/>
                  <a:gd name="T4" fmla="*/ 0 w 553"/>
                  <a:gd name="T5" fmla="*/ 0 h 553"/>
                  <a:gd name="T6" fmla="*/ 2147483646 w 553"/>
                  <a:gd name="T7" fmla="*/ 0 h 553"/>
                  <a:gd name="T8" fmla="*/ 2147483646 w 553"/>
                  <a:gd name="T9" fmla="*/ 2147483646 h 553"/>
                  <a:gd name="T10" fmla="*/ 2147483646 w 553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3" h="553">
                    <a:moveTo>
                      <a:pt x="553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53" y="553"/>
                    </a:lnTo>
                    <a:close/>
                  </a:path>
                </a:pathLst>
              </a:cu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80" name="组合 279"/>
              <p:cNvGrpSpPr/>
              <p:nvPr/>
            </p:nvGrpSpPr>
            <p:grpSpPr>
              <a:xfrm>
                <a:off x="849474" y="2638611"/>
                <a:ext cx="421136" cy="458160"/>
                <a:chOff x="4817542" y="-1397634"/>
                <a:chExt cx="651037" cy="708275"/>
              </a:xfrm>
              <a:solidFill>
                <a:schemeClr val="bg1"/>
              </a:solidFill>
            </p:grpSpPr>
            <p:sp>
              <p:nvSpPr>
                <p:cNvPr id="281" name="Freeform 86"/>
                <p:cNvSpPr/>
                <p:nvPr/>
              </p:nvSpPr>
              <p:spPr bwMode="auto">
                <a:xfrm>
                  <a:off x="4817542" y="-1138509"/>
                  <a:ext cx="651037" cy="449150"/>
                </a:xfrm>
                <a:custGeom>
                  <a:avLst/>
                  <a:gdLst>
                    <a:gd name="T0" fmla="*/ 129 w 203"/>
                    <a:gd name="T1" fmla="*/ 90 h 154"/>
                    <a:gd name="T2" fmla="*/ 129 w 203"/>
                    <a:gd name="T3" fmla="*/ 127 h 154"/>
                    <a:gd name="T4" fmla="*/ 104 w 203"/>
                    <a:gd name="T5" fmla="*/ 154 h 154"/>
                    <a:gd name="T6" fmla="*/ 79 w 203"/>
                    <a:gd name="T7" fmla="*/ 127 h 154"/>
                    <a:gd name="T8" fmla="*/ 79 w 203"/>
                    <a:gd name="T9" fmla="*/ 100 h 154"/>
                    <a:gd name="T10" fmla="*/ 71 w 203"/>
                    <a:gd name="T11" fmla="*/ 83 h 154"/>
                    <a:gd name="T12" fmla="*/ 65 w 203"/>
                    <a:gd name="T13" fmla="*/ 85 h 154"/>
                    <a:gd name="T14" fmla="*/ 65 w 203"/>
                    <a:gd name="T15" fmla="*/ 119 h 154"/>
                    <a:gd name="T16" fmla="*/ 45 w 203"/>
                    <a:gd name="T17" fmla="*/ 138 h 154"/>
                    <a:gd name="T18" fmla="*/ 23 w 203"/>
                    <a:gd name="T19" fmla="*/ 118 h 154"/>
                    <a:gd name="T20" fmla="*/ 10 w 203"/>
                    <a:gd name="T21" fmla="*/ 66 h 154"/>
                    <a:gd name="T22" fmla="*/ 1 w 203"/>
                    <a:gd name="T23" fmla="*/ 15 h 154"/>
                    <a:gd name="T24" fmla="*/ 13 w 203"/>
                    <a:gd name="T25" fmla="*/ 5 h 154"/>
                    <a:gd name="T26" fmla="*/ 41 w 203"/>
                    <a:gd name="T27" fmla="*/ 0 h 154"/>
                    <a:gd name="T28" fmla="*/ 45 w 203"/>
                    <a:gd name="T29" fmla="*/ 38 h 154"/>
                    <a:gd name="T30" fmla="*/ 54 w 203"/>
                    <a:gd name="T31" fmla="*/ 72 h 154"/>
                    <a:gd name="T32" fmla="*/ 49 w 203"/>
                    <a:gd name="T33" fmla="*/ 28 h 154"/>
                    <a:gd name="T34" fmla="*/ 65 w 203"/>
                    <a:gd name="T35" fmla="*/ 5 h 154"/>
                    <a:gd name="T36" fmla="*/ 144 w 203"/>
                    <a:gd name="T37" fmla="*/ 5 h 154"/>
                    <a:gd name="T38" fmla="*/ 160 w 203"/>
                    <a:gd name="T39" fmla="*/ 25 h 154"/>
                    <a:gd name="T40" fmla="*/ 158 w 203"/>
                    <a:gd name="T41" fmla="*/ 73 h 154"/>
                    <a:gd name="T42" fmla="*/ 168 w 203"/>
                    <a:gd name="T43" fmla="*/ 2 h 154"/>
                    <a:gd name="T44" fmla="*/ 199 w 203"/>
                    <a:gd name="T45" fmla="*/ 37 h 154"/>
                    <a:gd name="T46" fmla="*/ 181 w 203"/>
                    <a:gd name="T47" fmla="*/ 81 h 154"/>
                    <a:gd name="T48" fmla="*/ 177 w 203"/>
                    <a:gd name="T49" fmla="*/ 112 h 154"/>
                    <a:gd name="T50" fmla="*/ 156 w 203"/>
                    <a:gd name="T51" fmla="*/ 138 h 154"/>
                    <a:gd name="T52" fmla="*/ 135 w 203"/>
                    <a:gd name="T53" fmla="*/ 111 h 154"/>
                    <a:gd name="T54" fmla="*/ 135 w 203"/>
                    <a:gd name="T55" fmla="*/ 90 h 154"/>
                    <a:gd name="T56" fmla="*/ 129 w 203"/>
                    <a:gd name="T57" fmla="*/ 90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03" h="154">
                      <a:moveTo>
                        <a:pt x="129" y="90"/>
                      </a:moveTo>
                      <a:cubicBezTo>
                        <a:pt x="129" y="102"/>
                        <a:pt x="128" y="115"/>
                        <a:pt x="129" y="127"/>
                      </a:cubicBezTo>
                      <a:cubicBezTo>
                        <a:pt x="131" y="151"/>
                        <a:pt x="120" y="154"/>
                        <a:pt x="104" y="154"/>
                      </a:cubicBezTo>
                      <a:cubicBezTo>
                        <a:pt x="87" y="153"/>
                        <a:pt x="77" y="150"/>
                        <a:pt x="79" y="127"/>
                      </a:cubicBezTo>
                      <a:cubicBezTo>
                        <a:pt x="80" y="118"/>
                        <a:pt x="80" y="109"/>
                        <a:pt x="79" y="100"/>
                      </a:cubicBezTo>
                      <a:cubicBezTo>
                        <a:pt x="78" y="94"/>
                        <a:pt x="74" y="89"/>
                        <a:pt x="71" y="83"/>
                      </a:cubicBezTo>
                      <a:cubicBezTo>
                        <a:pt x="69" y="84"/>
                        <a:pt x="67" y="85"/>
                        <a:pt x="65" y="85"/>
                      </a:cubicBezTo>
                      <a:cubicBezTo>
                        <a:pt x="65" y="96"/>
                        <a:pt x="65" y="108"/>
                        <a:pt x="65" y="119"/>
                      </a:cubicBezTo>
                      <a:cubicBezTo>
                        <a:pt x="66" y="133"/>
                        <a:pt x="56" y="137"/>
                        <a:pt x="45" y="138"/>
                      </a:cubicBezTo>
                      <a:cubicBezTo>
                        <a:pt x="33" y="138"/>
                        <a:pt x="23" y="134"/>
                        <a:pt x="23" y="118"/>
                      </a:cubicBezTo>
                      <a:cubicBezTo>
                        <a:pt x="24" y="100"/>
                        <a:pt x="24" y="83"/>
                        <a:pt x="10" y="66"/>
                      </a:cubicBezTo>
                      <a:cubicBezTo>
                        <a:pt x="0" y="54"/>
                        <a:pt x="2" y="32"/>
                        <a:pt x="1" y="15"/>
                      </a:cubicBezTo>
                      <a:cubicBezTo>
                        <a:pt x="0" y="12"/>
                        <a:pt x="8" y="7"/>
                        <a:pt x="13" y="5"/>
                      </a:cubicBezTo>
                      <a:cubicBezTo>
                        <a:pt x="21" y="2"/>
                        <a:pt x="30" y="2"/>
                        <a:pt x="41" y="0"/>
                      </a:cubicBezTo>
                      <a:cubicBezTo>
                        <a:pt x="42" y="14"/>
                        <a:pt x="44" y="26"/>
                        <a:pt x="45" y="38"/>
                      </a:cubicBezTo>
                      <a:cubicBezTo>
                        <a:pt x="47" y="50"/>
                        <a:pt x="49" y="61"/>
                        <a:pt x="54" y="72"/>
                      </a:cubicBezTo>
                      <a:cubicBezTo>
                        <a:pt x="53" y="58"/>
                        <a:pt x="51" y="43"/>
                        <a:pt x="49" y="28"/>
                      </a:cubicBezTo>
                      <a:cubicBezTo>
                        <a:pt x="46" y="14"/>
                        <a:pt x="48" y="5"/>
                        <a:pt x="65" y="5"/>
                      </a:cubicBezTo>
                      <a:cubicBezTo>
                        <a:pt x="92" y="5"/>
                        <a:pt x="118" y="4"/>
                        <a:pt x="144" y="5"/>
                      </a:cubicBezTo>
                      <a:cubicBezTo>
                        <a:pt x="158" y="5"/>
                        <a:pt x="163" y="12"/>
                        <a:pt x="160" y="25"/>
                      </a:cubicBezTo>
                      <a:cubicBezTo>
                        <a:pt x="157" y="41"/>
                        <a:pt x="156" y="57"/>
                        <a:pt x="158" y="73"/>
                      </a:cubicBezTo>
                      <a:cubicBezTo>
                        <a:pt x="161" y="49"/>
                        <a:pt x="164" y="26"/>
                        <a:pt x="168" y="2"/>
                      </a:cubicBezTo>
                      <a:cubicBezTo>
                        <a:pt x="203" y="7"/>
                        <a:pt x="202" y="7"/>
                        <a:pt x="199" y="37"/>
                      </a:cubicBezTo>
                      <a:cubicBezTo>
                        <a:pt x="196" y="54"/>
                        <a:pt x="196" y="69"/>
                        <a:pt x="181" y="81"/>
                      </a:cubicBezTo>
                      <a:cubicBezTo>
                        <a:pt x="175" y="86"/>
                        <a:pt x="177" y="101"/>
                        <a:pt x="177" y="112"/>
                      </a:cubicBezTo>
                      <a:cubicBezTo>
                        <a:pt x="178" y="128"/>
                        <a:pt x="173" y="138"/>
                        <a:pt x="156" y="138"/>
                      </a:cubicBezTo>
                      <a:cubicBezTo>
                        <a:pt x="138" y="138"/>
                        <a:pt x="134" y="127"/>
                        <a:pt x="135" y="111"/>
                      </a:cubicBezTo>
                      <a:cubicBezTo>
                        <a:pt x="136" y="104"/>
                        <a:pt x="135" y="97"/>
                        <a:pt x="135" y="90"/>
                      </a:cubicBezTo>
                      <a:cubicBezTo>
                        <a:pt x="133" y="90"/>
                        <a:pt x="131" y="90"/>
                        <a:pt x="129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82" name="Freeform 87"/>
                <p:cNvSpPr/>
                <p:nvPr/>
              </p:nvSpPr>
              <p:spPr bwMode="auto">
                <a:xfrm>
                  <a:off x="5019640" y="-1397634"/>
                  <a:ext cx="267201" cy="244316"/>
                </a:xfrm>
                <a:custGeom>
                  <a:avLst/>
                  <a:gdLst>
                    <a:gd name="T0" fmla="*/ 82 w 83"/>
                    <a:gd name="T1" fmla="*/ 44 h 84"/>
                    <a:gd name="T2" fmla="*/ 40 w 83"/>
                    <a:gd name="T3" fmla="*/ 83 h 84"/>
                    <a:gd name="T4" fmla="*/ 0 w 83"/>
                    <a:gd name="T5" fmla="*/ 41 h 84"/>
                    <a:gd name="T6" fmla="*/ 44 w 83"/>
                    <a:gd name="T7" fmla="*/ 2 h 84"/>
                    <a:gd name="T8" fmla="*/ 82 w 83"/>
                    <a:gd name="T9" fmla="*/ 4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84">
                      <a:moveTo>
                        <a:pt x="82" y="44"/>
                      </a:moveTo>
                      <a:cubicBezTo>
                        <a:pt x="81" y="66"/>
                        <a:pt x="63" y="84"/>
                        <a:pt x="40" y="83"/>
                      </a:cubicBezTo>
                      <a:cubicBezTo>
                        <a:pt x="17" y="83"/>
                        <a:pt x="0" y="64"/>
                        <a:pt x="0" y="41"/>
                      </a:cubicBezTo>
                      <a:cubicBezTo>
                        <a:pt x="1" y="18"/>
                        <a:pt x="21" y="0"/>
                        <a:pt x="44" y="2"/>
                      </a:cubicBezTo>
                      <a:cubicBezTo>
                        <a:pt x="66" y="3"/>
                        <a:pt x="83" y="21"/>
                        <a:pt x="82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83" name="Freeform 88"/>
                <p:cNvSpPr/>
                <p:nvPr/>
              </p:nvSpPr>
              <p:spPr bwMode="auto">
                <a:xfrm>
                  <a:off x="5279964" y="-1356705"/>
                  <a:ext cx="169543" cy="212234"/>
                </a:xfrm>
                <a:custGeom>
                  <a:avLst/>
                  <a:gdLst>
                    <a:gd name="T0" fmla="*/ 0 w 53"/>
                    <a:gd name="T1" fmla="*/ 64 h 73"/>
                    <a:gd name="T2" fmla="*/ 8 w 53"/>
                    <a:gd name="T3" fmla="*/ 5 h 73"/>
                    <a:gd name="T4" fmla="*/ 45 w 53"/>
                    <a:gd name="T5" fmla="*/ 21 h 73"/>
                    <a:gd name="T6" fmla="*/ 38 w 53"/>
                    <a:gd name="T7" fmla="*/ 61 h 73"/>
                    <a:gd name="T8" fmla="*/ 0 w 53"/>
                    <a:gd name="T9" fmla="*/ 6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73">
                      <a:moveTo>
                        <a:pt x="0" y="64"/>
                      </a:moveTo>
                      <a:cubicBezTo>
                        <a:pt x="3" y="42"/>
                        <a:pt x="5" y="25"/>
                        <a:pt x="8" y="5"/>
                      </a:cubicBezTo>
                      <a:cubicBezTo>
                        <a:pt x="23" y="0"/>
                        <a:pt x="37" y="5"/>
                        <a:pt x="45" y="21"/>
                      </a:cubicBezTo>
                      <a:cubicBezTo>
                        <a:pt x="53" y="35"/>
                        <a:pt x="51" y="50"/>
                        <a:pt x="38" y="61"/>
                      </a:cubicBezTo>
                      <a:cubicBezTo>
                        <a:pt x="25" y="72"/>
                        <a:pt x="11" y="73"/>
                        <a:pt x="0" y="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84" name="Freeform 89"/>
                <p:cNvSpPr/>
                <p:nvPr/>
              </p:nvSpPr>
              <p:spPr bwMode="auto">
                <a:xfrm>
                  <a:off x="4857164" y="-1354407"/>
                  <a:ext cx="169543" cy="213464"/>
                </a:xfrm>
                <a:custGeom>
                  <a:avLst/>
                  <a:gdLst>
                    <a:gd name="T0" fmla="*/ 45 w 53"/>
                    <a:gd name="T1" fmla="*/ 5 h 73"/>
                    <a:gd name="T2" fmla="*/ 53 w 53"/>
                    <a:gd name="T3" fmla="*/ 63 h 73"/>
                    <a:gd name="T4" fmla="*/ 16 w 53"/>
                    <a:gd name="T5" fmla="*/ 61 h 73"/>
                    <a:gd name="T6" fmla="*/ 7 w 53"/>
                    <a:gd name="T7" fmla="*/ 22 h 73"/>
                    <a:gd name="T8" fmla="*/ 45 w 53"/>
                    <a:gd name="T9" fmla="*/ 5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73">
                      <a:moveTo>
                        <a:pt x="45" y="5"/>
                      </a:moveTo>
                      <a:cubicBezTo>
                        <a:pt x="47" y="24"/>
                        <a:pt x="50" y="41"/>
                        <a:pt x="53" y="63"/>
                      </a:cubicBezTo>
                      <a:cubicBezTo>
                        <a:pt x="43" y="73"/>
                        <a:pt x="29" y="71"/>
                        <a:pt x="16" y="61"/>
                      </a:cubicBezTo>
                      <a:cubicBezTo>
                        <a:pt x="2" y="51"/>
                        <a:pt x="0" y="37"/>
                        <a:pt x="7" y="22"/>
                      </a:cubicBezTo>
                      <a:cubicBezTo>
                        <a:pt x="14" y="6"/>
                        <a:pt x="28" y="0"/>
                        <a:pt x="4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19497" name="组合 35"/>
            <p:cNvGrpSpPr/>
            <p:nvPr/>
          </p:nvGrpSpPr>
          <p:grpSpPr bwMode="auto">
            <a:xfrm>
              <a:off x="543693" y="1131590"/>
              <a:ext cx="1001713" cy="1000125"/>
              <a:chOff x="559093" y="1203598"/>
              <a:chExt cx="1001898" cy="1000087"/>
            </a:xfrm>
          </p:grpSpPr>
          <p:sp>
            <p:nvSpPr>
              <p:cNvPr id="19506" name="Freeform 6"/>
              <p:cNvSpPr/>
              <p:nvPr/>
            </p:nvSpPr>
            <p:spPr bwMode="auto">
              <a:xfrm>
                <a:off x="559093" y="1203598"/>
                <a:ext cx="1001898" cy="1000087"/>
              </a:xfrm>
              <a:custGeom>
                <a:avLst/>
                <a:gdLst>
                  <a:gd name="T0" fmla="*/ 2147483646 w 553"/>
                  <a:gd name="T1" fmla="*/ 2147483646 h 552"/>
                  <a:gd name="T2" fmla="*/ 0 w 553"/>
                  <a:gd name="T3" fmla="*/ 2147483646 h 552"/>
                  <a:gd name="T4" fmla="*/ 0 w 553"/>
                  <a:gd name="T5" fmla="*/ 0 h 552"/>
                  <a:gd name="T6" fmla="*/ 2147483646 w 553"/>
                  <a:gd name="T7" fmla="*/ 0 h 552"/>
                  <a:gd name="T8" fmla="*/ 2147483646 w 553"/>
                  <a:gd name="T9" fmla="*/ 2147483646 h 552"/>
                  <a:gd name="T10" fmla="*/ 2147483646 w 553"/>
                  <a:gd name="T11" fmla="*/ 2147483646 h 5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3" h="552">
                    <a:moveTo>
                      <a:pt x="553" y="552"/>
                    </a:moveTo>
                    <a:lnTo>
                      <a:pt x="0" y="552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53" y="552"/>
                    </a:lnTo>
                    <a:close/>
                  </a:path>
                </a:pathLst>
              </a:custGeom>
              <a:solidFill>
                <a:srgbClr val="F79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87" name="组合 286"/>
              <p:cNvGrpSpPr/>
              <p:nvPr/>
            </p:nvGrpSpPr>
            <p:grpSpPr>
              <a:xfrm>
                <a:off x="888811" y="1488446"/>
                <a:ext cx="342462" cy="430390"/>
                <a:chOff x="5933655" y="-1354673"/>
                <a:chExt cx="529413" cy="665345"/>
              </a:xfrm>
              <a:solidFill>
                <a:schemeClr val="bg1"/>
              </a:solidFill>
            </p:grpSpPr>
            <p:sp>
              <p:nvSpPr>
                <p:cNvPr id="288" name="Freeform 94"/>
                <p:cNvSpPr/>
                <p:nvPr/>
              </p:nvSpPr>
              <p:spPr bwMode="auto">
                <a:xfrm>
                  <a:off x="5933655" y="-1177095"/>
                  <a:ext cx="529413" cy="487767"/>
                </a:xfrm>
                <a:custGeom>
                  <a:avLst/>
                  <a:gdLst>
                    <a:gd name="T0" fmla="*/ 19 w 180"/>
                    <a:gd name="T1" fmla="*/ 0 h 184"/>
                    <a:gd name="T2" fmla="*/ 50 w 180"/>
                    <a:gd name="T3" fmla="*/ 0 h 184"/>
                    <a:gd name="T4" fmla="*/ 92 w 180"/>
                    <a:gd name="T5" fmla="*/ 46 h 184"/>
                    <a:gd name="T6" fmla="*/ 131 w 180"/>
                    <a:gd name="T7" fmla="*/ 0 h 184"/>
                    <a:gd name="T8" fmla="*/ 162 w 180"/>
                    <a:gd name="T9" fmla="*/ 0 h 184"/>
                    <a:gd name="T10" fmla="*/ 175 w 180"/>
                    <a:gd name="T11" fmla="*/ 123 h 184"/>
                    <a:gd name="T12" fmla="*/ 179 w 180"/>
                    <a:gd name="T13" fmla="*/ 162 h 184"/>
                    <a:gd name="T14" fmla="*/ 159 w 180"/>
                    <a:gd name="T15" fmla="*/ 184 h 184"/>
                    <a:gd name="T16" fmla="*/ 21 w 180"/>
                    <a:gd name="T17" fmla="*/ 184 h 184"/>
                    <a:gd name="T18" fmla="*/ 2 w 180"/>
                    <a:gd name="T19" fmla="*/ 156 h 184"/>
                    <a:gd name="T20" fmla="*/ 19 w 180"/>
                    <a:gd name="T2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0" h="184">
                      <a:moveTo>
                        <a:pt x="19" y="0"/>
                      </a:moveTo>
                      <a:cubicBezTo>
                        <a:pt x="30" y="0"/>
                        <a:pt x="39" y="0"/>
                        <a:pt x="50" y="0"/>
                      </a:cubicBezTo>
                      <a:cubicBezTo>
                        <a:pt x="55" y="23"/>
                        <a:pt x="63" y="47"/>
                        <a:pt x="92" y="46"/>
                      </a:cubicBezTo>
                      <a:cubicBezTo>
                        <a:pt x="118" y="45"/>
                        <a:pt x="125" y="22"/>
                        <a:pt x="131" y="0"/>
                      </a:cubicBezTo>
                      <a:cubicBezTo>
                        <a:pt x="140" y="0"/>
                        <a:pt x="150" y="0"/>
                        <a:pt x="162" y="0"/>
                      </a:cubicBezTo>
                      <a:cubicBezTo>
                        <a:pt x="166" y="41"/>
                        <a:pt x="171" y="82"/>
                        <a:pt x="175" y="123"/>
                      </a:cubicBezTo>
                      <a:cubicBezTo>
                        <a:pt x="176" y="136"/>
                        <a:pt x="178" y="149"/>
                        <a:pt x="179" y="162"/>
                      </a:cubicBezTo>
                      <a:cubicBezTo>
                        <a:pt x="180" y="176"/>
                        <a:pt x="173" y="184"/>
                        <a:pt x="159" y="184"/>
                      </a:cubicBezTo>
                      <a:cubicBezTo>
                        <a:pt x="113" y="184"/>
                        <a:pt x="67" y="184"/>
                        <a:pt x="21" y="184"/>
                      </a:cubicBezTo>
                      <a:cubicBezTo>
                        <a:pt x="3" y="184"/>
                        <a:pt x="0" y="171"/>
                        <a:pt x="2" y="156"/>
                      </a:cubicBezTo>
                      <a:cubicBezTo>
                        <a:pt x="7" y="105"/>
                        <a:pt x="13" y="53"/>
                        <a:pt x="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89" name="Freeform 95"/>
                <p:cNvSpPr/>
                <p:nvPr/>
              </p:nvSpPr>
              <p:spPr bwMode="auto">
                <a:xfrm>
                  <a:off x="6030822" y="-1354673"/>
                  <a:ext cx="332596" cy="169705"/>
                </a:xfrm>
                <a:custGeom>
                  <a:avLst/>
                  <a:gdLst>
                    <a:gd name="T0" fmla="*/ 108 w 113"/>
                    <a:gd name="T1" fmla="*/ 62 h 64"/>
                    <a:gd name="T2" fmla="*/ 93 w 113"/>
                    <a:gd name="T3" fmla="*/ 48 h 64"/>
                    <a:gd name="T4" fmla="*/ 57 w 113"/>
                    <a:gd name="T5" fmla="*/ 20 h 64"/>
                    <a:gd name="T6" fmla="*/ 22 w 113"/>
                    <a:gd name="T7" fmla="*/ 49 h 64"/>
                    <a:gd name="T8" fmla="*/ 3 w 113"/>
                    <a:gd name="T9" fmla="*/ 64 h 64"/>
                    <a:gd name="T10" fmla="*/ 54 w 113"/>
                    <a:gd name="T11" fmla="*/ 2 h 64"/>
                    <a:gd name="T12" fmla="*/ 108 w 113"/>
                    <a:gd name="T13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3" h="64">
                      <a:moveTo>
                        <a:pt x="108" y="62"/>
                      </a:moveTo>
                      <a:cubicBezTo>
                        <a:pt x="103" y="57"/>
                        <a:pt x="96" y="54"/>
                        <a:pt x="93" y="48"/>
                      </a:cubicBezTo>
                      <a:cubicBezTo>
                        <a:pt x="85" y="32"/>
                        <a:pt x="75" y="20"/>
                        <a:pt x="57" y="20"/>
                      </a:cubicBezTo>
                      <a:cubicBezTo>
                        <a:pt x="39" y="21"/>
                        <a:pt x="29" y="33"/>
                        <a:pt x="22" y="49"/>
                      </a:cubicBezTo>
                      <a:cubicBezTo>
                        <a:pt x="19" y="54"/>
                        <a:pt x="11" y="57"/>
                        <a:pt x="3" y="64"/>
                      </a:cubicBezTo>
                      <a:cubicBezTo>
                        <a:pt x="0" y="29"/>
                        <a:pt x="23" y="3"/>
                        <a:pt x="54" y="2"/>
                      </a:cubicBezTo>
                      <a:cubicBezTo>
                        <a:pt x="87" y="0"/>
                        <a:pt x="113" y="24"/>
                        <a:pt x="108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19498" name="组合 54"/>
            <p:cNvGrpSpPr/>
            <p:nvPr/>
          </p:nvGrpSpPr>
          <p:grpSpPr bwMode="auto">
            <a:xfrm>
              <a:off x="4077468" y="2314277"/>
              <a:ext cx="1000125" cy="1000125"/>
              <a:chOff x="4092008" y="2386672"/>
              <a:chExt cx="1000087" cy="1000087"/>
            </a:xfrm>
          </p:grpSpPr>
          <p:sp>
            <p:nvSpPr>
              <p:cNvPr id="19504" name="Freeform 13"/>
              <p:cNvSpPr/>
              <p:nvPr/>
            </p:nvSpPr>
            <p:spPr bwMode="auto">
              <a:xfrm>
                <a:off x="4092008" y="2386672"/>
                <a:ext cx="1000087" cy="1000087"/>
              </a:xfrm>
              <a:custGeom>
                <a:avLst/>
                <a:gdLst>
                  <a:gd name="T0" fmla="*/ 2147483646 w 552"/>
                  <a:gd name="T1" fmla="*/ 2147483646 h 552"/>
                  <a:gd name="T2" fmla="*/ 0 w 552"/>
                  <a:gd name="T3" fmla="*/ 2147483646 h 552"/>
                  <a:gd name="T4" fmla="*/ 0 w 552"/>
                  <a:gd name="T5" fmla="*/ 0 h 552"/>
                  <a:gd name="T6" fmla="*/ 2147483646 w 552"/>
                  <a:gd name="T7" fmla="*/ 0 h 552"/>
                  <a:gd name="T8" fmla="*/ 2147483646 w 552"/>
                  <a:gd name="T9" fmla="*/ 2147483646 h 552"/>
                  <a:gd name="T10" fmla="*/ 2147483646 w 552"/>
                  <a:gd name="T11" fmla="*/ 2147483646 h 5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2" h="552">
                    <a:moveTo>
                      <a:pt x="552" y="552"/>
                    </a:moveTo>
                    <a:lnTo>
                      <a:pt x="0" y="552"/>
                    </a:lnTo>
                    <a:lnTo>
                      <a:pt x="0" y="0"/>
                    </a:lnTo>
                    <a:lnTo>
                      <a:pt x="552" y="0"/>
                    </a:lnTo>
                    <a:lnTo>
                      <a:pt x="552" y="552"/>
                    </a:lnTo>
                    <a:close/>
                  </a:path>
                </a:pathLst>
              </a:custGeom>
              <a:solidFill>
                <a:srgbClr val="F79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06" name="组合 305"/>
              <p:cNvGrpSpPr/>
              <p:nvPr/>
            </p:nvGrpSpPr>
            <p:grpSpPr>
              <a:xfrm>
                <a:off x="4390106" y="2630021"/>
                <a:ext cx="403890" cy="513388"/>
                <a:chOff x="4033838" y="1887538"/>
                <a:chExt cx="1071562" cy="1362075"/>
              </a:xfrm>
              <a:solidFill>
                <a:schemeClr val="bg1"/>
              </a:solidFill>
              <a:effectLst>
                <a:innerShdw blurRad="114300">
                  <a:prstClr val="black"/>
                </a:innerShdw>
              </a:effectLst>
            </p:grpSpPr>
            <p:sp>
              <p:nvSpPr>
                <p:cNvPr id="307" name="Freeform 8"/>
                <p:cNvSpPr/>
                <p:nvPr/>
              </p:nvSpPr>
              <p:spPr bwMode="auto">
                <a:xfrm>
                  <a:off x="4375150" y="2201863"/>
                  <a:ext cx="385762" cy="68263"/>
                </a:xfrm>
                <a:custGeom>
                  <a:avLst/>
                  <a:gdLst>
                    <a:gd name="T0" fmla="*/ 10 w 103"/>
                    <a:gd name="T1" fmla="*/ 0 h 18"/>
                    <a:gd name="T2" fmla="*/ 0 w 103"/>
                    <a:gd name="T3" fmla="*/ 9 h 18"/>
                    <a:gd name="T4" fmla="*/ 10 w 103"/>
                    <a:gd name="T5" fmla="*/ 18 h 18"/>
                    <a:gd name="T6" fmla="*/ 94 w 103"/>
                    <a:gd name="T7" fmla="*/ 18 h 18"/>
                    <a:gd name="T8" fmla="*/ 103 w 103"/>
                    <a:gd name="T9" fmla="*/ 9 h 18"/>
                    <a:gd name="T10" fmla="*/ 94 w 103"/>
                    <a:gd name="T11" fmla="*/ 0 h 18"/>
                    <a:gd name="T12" fmla="*/ 10 w 103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" h="18">
                      <a:moveTo>
                        <a:pt x="10" y="0"/>
                      </a:move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4"/>
                        <a:pt x="4" y="18"/>
                        <a:pt x="10" y="18"/>
                      </a:cubicBezTo>
                      <a:cubicBezTo>
                        <a:pt x="94" y="18"/>
                        <a:pt x="94" y="18"/>
                        <a:pt x="94" y="18"/>
                      </a:cubicBezTo>
                      <a:cubicBezTo>
                        <a:pt x="99" y="18"/>
                        <a:pt x="103" y="14"/>
                        <a:pt x="103" y="9"/>
                      </a:cubicBezTo>
                      <a:cubicBezTo>
                        <a:pt x="103" y="4"/>
                        <a:pt x="99" y="0"/>
                        <a:pt x="94" y="0"/>
                      </a:cubicBez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08" name="Freeform 9"/>
                <p:cNvSpPr/>
                <p:nvPr/>
              </p:nvSpPr>
              <p:spPr bwMode="auto">
                <a:xfrm>
                  <a:off x="4232275" y="1887538"/>
                  <a:ext cx="704850" cy="273050"/>
                </a:xfrm>
                <a:custGeom>
                  <a:avLst/>
                  <a:gdLst>
                    <a:gd name="T0" fmla="*/ 43 w 188"/>
                    <a:gd name="T1" fmla="*/ 73 h 73"/>
                    <a:gd name="T2" fmla="*/ 90 w 188"/>
                    <a:gd name="T3" fmla="*/ 73 h 73"/>
                    <a:gd name="T4" fmla="*/ 91 w 188"/>
                    <a:gd name="T5" fmla="*/ 73 h 73"/>
                    <a:gd name="T6" fmla="*/ 138 w 188"/>
                    <a:gd name="T7" fmla="*/ 73 h 73"/>
                    <a:gd name="T8" fmla="*/ 161 w 188"/>
                    <a:gd name="T9" fmla="*/ 18 h 73"/>
                    <a:gd name="T10" fmla="*/ 133 w 188"/>
                    <a:gd name="T11" fmla="*/ 13 h 73"/>
                    <a:gd name="T12" fmla="*/ 108 w 188"/>
                    <a:gd name="T13" fmla="*/ 45 h 73"/>
                    <a:gd name="T14" fmla="*/ 118 w 188"/>
                    <a:gd name="T15" fmla="*/ 5 h 73"/>
                    <a:gd name="T16" fmla="*/ 91 w 188"/>
                    <a:gd name="T17" fmla="*/ 0 h 73"/>
                    <a:gd name="T18" fmla="*/ 63 w 188"/>
                    <a:gd name="T19" fmla="*/ 5 h 73"/>
                    <a:gd name="T20" fmla="*/ 73 w 188"/>
                    <a:gd name="T21" fmla="*/ 45 h 73"/>
                    <a:gd name="T22" fmla="*/ 48 w 188"/>
                    <a:gd name="T23" fmla="*/ 13 h 73"/>
                    <a:gd name="T24" fmla="*/ 20 w 188"/>
                    <a:gd name="T25" fmla="*/ 18 h 73"/>
                    <a:gd name="T26" fmla="*/ 43 w 188"/>
                    <a:gd name="T27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8" h="73">
                      <a:moveTo>
                        <a:pt x="43" y="73"/>
                      </a:moveTo>
                      <a:cubicBezTo>
                        <a:pt x="90" y="73"/>
                        <a:pt x="90" y="73"/>
                        <a:pt x="90" y="73"/>
                      </a:cubicBezTo>
                      <a:cubicBezTo>
                        <a:pt x="91" y="73"/>
                        <a:pt x="91" y="73"/>
                        <a:pt x="91" y="73"/>
                      </a:cubicBezTo>
                      <a:cubicBezTo>
                        <a:pt x="138" y="73"/>
                        <a:pt x="138" y="73"/>
                        <a:pt x="138" y="73"/>
                      </a:cubicBezTo>
                      <a:cubicBezTo>
                        <a:pt x="152" y="25"/>
                        <a:pt x="188" y="31"/>
                        <a:pt x="161" y="18"/>
                      </a:cubicBezTo>
                      <a:cubicBezTo>
                        <a:pt x="155" y="14"/>
                        <a:pt x="138" y="7"/>
                        <a:pt x="133" y="13"/>
                      </a:cubicBezTo>
                      <a:cubicBezTo>
                        <a:pt x="128" y="18"/>
                        <a:pt x="122" y="44"/>
                        <a:pt x="108" y="45"/>
                      </a:cubicBezTo>
                      <a:cubicBezTo>
                        <a:pt x="109" y="37"/>
                        <a:pt x="124" y="14"/>
                        <a:pt x="118" y="5"/>
                      </a:cubicBezTo>
                      <a:cubicBezTo>
                        <a:pt x="115" y="0"/>
                        <a:pt x="96" y="0"/>
                        <a:pt x="91" y="0"/>
                      </a:cubicBezTo>
                      <a:cubicBezTo>
                        <a:pt x="85" y="0"/>
                        <a:pt x="66" y="0"/>
                        <a:pt x="63" y="5"/>
                      </a:cubicBezTo>
                      <a:cubicBezTo>
                        <a:pt x="57" y="14"/>
                        <a:pt x="72" y="37"/>
                        <a:pt x="73" y="45"/>
                      </a:cubicBezTo>
                      <a:cubicBezTo>
                        <a:pt x="59" y="44"/>
                        <a:pt x="53" y="18"/>
                        <a:pt x="48" y="13"/>
                      </a:cubicBezTo>
                      <a:cubicBezTo>
                        <a:pt x="43" y="7"/>
                        <a:pt x="26" y="11"/>
                        <a:pt x="20" y="18"/>
                      </a:cubicBezTo>
                      <a:cubicBezTo>
                        <a:pt x="0" y="40"/>
                        <a:pt x="29" y="25"/>
                        <a:pt x="43" y="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grpSp>
              <p:nvGrpSpPr>
                <p:cNvPr id="309" name="组合 308"/>
                <p:cNvGrpSpPr/>
                <p:nvPr/>
              </p:nvGrpSpPr>
              <p:grpSpPr>
                <a:xfrm>
                  <a:off x="4033838" y="2306638"/>
                  <a:ext cx="1071562" cy="942975"/>
                  <a:chOff x="4033838" y="2306638"/>
                  <a:chExt cx="1071562" cy="942975"/>
                </a:xfrm>
                <a:grpFill/>
              </p:grpSpPr>
              <p:sp>
                <p:nvSpPr>
                  <p:cNvPr id="310" name="Freeform 7"/>
                  <p:cNvSpPr/>
                  <p:nvPr/>
                </p:nvSpPr>
                <p:spPr bwMode="auto">
                  <a:xfrm>
                    <a:off x="4598988" y="2828926"/>
                    <a:ext cx="101600" cy="160338"/>
                  </a:xfrm>
                  <a:custGeom>
                    <a:avLst/>
                    <a:gdLst>
                      <a:gd name="T0" fmla="*/ 9 w 27"/>
                      <a:gd name="T1" fmla="*/ 3 h 43"/>
                      <a:gd name="T2" fmla="*/ 3 w 27"/>
                      <a:gd name="T3" fmla="*/ 1 h 43"/>
                      <a:gd name="T4" fmla="*/ 0 w 27"/>
                      <a:gd name="T5" fmla="*/ 3 h 43"/>
                      <a:gd name="T6" fmla="*/ 0 w 27"/>
                      <a:gd name="T7" fmla="*/ 40 h 43"/>
                      <a:gd name="T8" fmla="*/ 4 w 27"/>
                      <a:gd name="T9" fmla="*/ 43 h 43"/>
                      <a:gd name="T10" fmla="*/ 18 w 27"/>
                      <a:gd name="T11" fmla="*/ 38 h 43"/>
                      <a:gd name="T12" fmla="*/ 23 w 27"/>
                      <a:gd name="T13" fmla="*/ 15 h 43"/>
                      <a:gd name="T14" fmla="*/ 9 w 27"/>
                      <a:gd name="T15" fmla="*/ 3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" h="43">
                        <a:moveTo>
                          <a:pt x="9" y="3"/>
                        </a:moveTo>
                        <a:cubicBezTo>
                          <a:pt x="8" y="3"/>
                          <a:pt x="3" y="1"/>
                          <a:pt x="3" y="1"/>
                        </a:cubicBezTo>
                        <a:cubicBezTo>
                          <a:pt x="1" y="0"/>
                          <a:pt x="0" y="1"/>
                          <a:pt x="0" y="3"/>
                        </a:cubicBezTo>
                        <a:cubicBezTo>
                          <a:pt x="0" y="40"/>
                          <a:pt x="0" y="40"/>
                          <a:pt x="0" y="40"/>
                        </a:cubicBezTo>
                        <a:cubicBezTo>
                          <a:pt x="0" y="42"/>
                          <a:pt x="2" y="43"/>
                          <a:pt x="4" y="43"/>
                        </a:cubicBezTo>
                        <a:cubicBezTo>
                          <a:pt x="4" y="43"/>
                          <a:pt x="14" y="42"/>
                          <a:pt x="18" y="38"/>
                        </a:cubicBezTo>
                        <a:cubicBezTo>
                          <a:pt x="25" y="33"/>
                          <a:pt x="27" y="23"/>
                          <a:pt x="23" y="15"/>
                        </a:cubicBezTo>
                        <a:cubicBezTo>
                          <a:pt x="20" y="10"/>
                          <a:pt x="14" y="6"/>
                          <a:pt x="9" y="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311" name="组合 310"/>
                  <p:cNvGrpSpPr/>
                  <p:nvPr/>
                </p:nvGrpSpPr>
                <p:grpSpPr>
                  <a:xfrm>
                    <a:off x="4033838" y="2306638"/>
                    <a:ext cx="1071562" cy="942975"/>
                    <a:chOff x="4033838" y="2306638"/>
                    <a:chExt cx="1071562" cy="942975"/>
                  </a:xfrm>
                  <a:grpFill/>
                </p:grpSpPr>
                <p:sp>
                  <p:nvSpPr>
                    <p:cNvPr id="312" name="Freeform 10"/>
                    <p:cNvSpPr/>
                    <p:nvPr/>
                  </p:nvSpPr>
                  <p:spPr bwMode="auto">
                    <a:xfrm>
                      <a:off x="4433888" y="2543176"/>
                      <a:ext cx="90487" cy="161925"/>
                    </a:xfrm>
                    <a:custGeom>
                      <a:avLst/>
                      <a:gdLst>
                        <a:gd name="T0" fmla="*/ 20 w 24"/>
                        <a:gd name="T1" fmla="*/ 1 h 43"/>
                        <a:gd name="T2" fmla="*/ 7 w 24"/>
                        <a:gd name="T3" fmla="*/ 7 h 43"/>
                        <a:gd name="T4" fmla="*/ 4 w 24"/>
                        <a:gd name="T5" fmla="*/ 31 h 43"/>
                        <a:gd name="T6" fmla="*/ 20 w 24"/>
                        <a:gd name="T7" fmla="*/ 42 h 43"/>
                        <a:gd name="T8" fmla="*/ 20 w 24"/>
                        <a:gd name="T9" fmla="*/ 42 h 43"/>
                        <a:gd name="T10" fmla="*/ 24 w 24"/>
                        <a:gd name="T11" fmla="*/ 40 h 43"/>
                        <a:gd name="T12" fmla="*/ 24 w 24"/>
                        <a:gd name="T13" fmla="*/ 4 h 43"/>
                        <a:gd name="T14" fmla="*/ 20 w 24"/>
                        <a:gd name="T15" fmla="*/ 1 h 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4" h="43">
                          <a:moveTo>
                            <a:pt x="20" y="1"/>
                          </a:moveTo>
                          <a:cubicBezTo>
                            <a:pt x="20" y="1"/>
                            <a:pt x="12" y="3"/>
                            <a:pt x="7" y="7"/>
                          </a:cubicBezTo>
                          <a:cubicBezTo>
                            <a:pt x="1" y="12"/>
                            <a:pt x="0" y="23"/>
                            <a:pt x="4" y="31"/>
                          </a:cubicBezTo>
                          <a:cubicBezTo>
                            <a:pt x="8" y="37"/>
                            <a:pt x="13" y="39"/>
                            <a:pt x="20" y="42"/>
                          </a:cubicBezTo>
                          <a:cubicBezTo>
                            <a:pt x="20" y="42"/>
                            <a:pt x="20" y="42"/>
                            <a:pt x="20" y="42"/>
                          </a:cubicBezTo>
                          <a:cubicBezTo>
                            <a:pt x="22" y="43"/>
                            <a:pt x="24" y="42"/>
                            <a:pt x="24" y="40"/>
                          </a:cubicBezTo>
                          <a:cubicBezTo>
                            <a:pt x="24" y="4"/>
                            <a:pt x="24" y="4"/>
                            <a:pt x="24" y="4"/>
                          </a:cubicBezTo>
                          <a:cubicBezTo>
                            <a:pt x="24" y="2"/>
                            <a:pt x="22" y="0"/>
                            <a:pt x="20" y="1"/>
                          </a:cubicBez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>
                        <a:solidFill>
                          <a:prstClr val="black"/>
                        </a:solidFill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313" name="Freeform 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033838" y="2306638"/>
                      <a:ext cx="1071562" cy="942975"/>
                    </a:xfrm>
                    <a:custGeom>
                      <a:avLst/>
                      <a:gdLst>
                        <a:gd name="T0" fmla="*/ 192 w 286"/>
                        <a:gd name="T1" fmla="*/ 0 h 251"/>
                        <a:gd name="T2" fmla="*/ 146 w 286"/>
                        <a:gd name="T3" fmla="*/ 0 h 251"/>
                        <a:gd name="T4" fmla="*/ 140 w 286"/>
                        <a:gd name="T5" fmla="*/ 0 h 251"/>
                        <a:gd name="T6" fmla="*/ 94 w 286"/>
                        <a:gd name="T7" fmla="*/ 0 h 251"/>
                        <a:gd name="T8" fmla="*/ 1 w 286"/>
                        <a:gd name="T9" fmla="*/ 162 h 251"/>
                        <a:gd name="T10" fmla="*/ 143 w 286"/>
                        <a:gd name="T11" fmla="*/ 251 h 251"/>
                        <a:gd name="T12" fmla="*/ 143 w 286"/>
                        <a:gd name="T13" fmla="*/ 251 h 251"/>
                        <a:gd name="T14" fmla="*/ 143 w 286"/>
                        <a:gd name="T15" fmla="*/ 251 h 251"/>
                        <a:gd name="T16" fmla="*/ 285 w 286"/>
                        <a:gd name="T17" fmla="*/ 162 h 251"/>
                        <a:gd name="T18" fmla="*/ 192 w 286"/>
                        <a:gd name="T19" fmla="*/ 0 h 251"/>
                        <a:gd name="T20" fmla="*/ 185 w 286"/>
                        <a:gd name="T21" fmla="*/ 189 h 251"/>
                        <a:gd name="T22" fmla="*/ 155 w 286"/>
                        <a:gd name="T23" fmla="*/ 200 h 251"/>
                        <a:gd name="T24" fmla="*/ 151 w 286"/>
                        <a:gd name="T25" fmla="*/ 204 h 251"/>
                        <a:gd name="T26" fmla="*/ 151 w 286"/>
                        <a:gd name="T27" fmla="*/ 211 h 251"/>
                        <a:gd name="T28" fmla="*/ 147 w 286"/>
                        <a:gd name="T29" fmla="*/ 215 h 251"/>
                        <a:gd name="T30" fmla="*/ 134 w 286"/>
                        <a:gd name="T31" fmla="*/ 215 h 251"/>
                        <a:gd name="T32" fmla="*/ 131 w 286"/>
                        <a:gd name="T33" fmla="*/ 211 h 251"/>
                        <a:gd name="T34" fmla="*/ 131 w 286"/>
                        <a:gd name="T35" fmla="*/ 203 h 251"/>
                        <a:gd name="T36" fmla="*/ 127 w 286"/>
                        <a:gd name="T37" fmla="*/ 198 h 251"/>
                        <a:gd name="T38" fmla="*/ 89 w 286"/>
                        <a:gd name="T39" fmla="*/ 178 h 251"/>
                        <a:gd name="T40" fmla="*/ 105 w 286"/>
                        <a:gd name="T41" fmla="*/ 165 h 251"/>
                        <a:gd name="T42" fmla="*/ 106 w 286"/>
                        <a:gd name="T43" fmla="*/ 167 h 251"/>
                        <a:gd name="T44" fmla="*/ 107 w 286"/>
                        <a:gd name="T45" fmla="*/ 167 h 251"/>
                        <a:gd name="T46" fmla="*/ 108 w 286"/>
                        <a:gd name="T47" fmla="*/ 169 h 251"/>
                        <a:gd name="T48" fmla="*/ 124 w 286"/>
                        <a:gd name="T49" fmla="*/ 178 h 251"/>
                        <a:gd name="T50" fmla="*/ 127 w 286"/>
                        <a:gd name="T51" fmla="*/ 179 h 251"/>
                        <a:gd name="T52" fmla="*/ 131 w 286"/>
                        <a:gd name="T53" fmla="*/ 176 h 251"/>
                        <a:gd name="T54" fmla="*/ 131 w 286"/>
                        <a:gd name="T55" fmla="*/ 132 h 251"/>
                        <a:gd name="T56" fmla="*/ 127 w 286"/>
                        <a:gd name="T57" fmla="*/ 127 h 251"/>
                        <a:gd name="T58" fmla="*/ 107 w 286"/>
                        <a:gd name="T59" fmla="*/ 118 h 251"/>
                        <a:gd name="T60" fmla="*/ 93 w 286"/>
                        <a:gd name="T61" fmla="*/ 102 h 251"/>
                        <a:gd name="T62" fmla="*/ 101 w 286"/>
                        <a:gd name="T63" fmla="*/ 59 h 251"/>
                        <a:gd name="T64" fmla="*/ 127 w 286"/>
                        <a:gd name="T65" fmla="*/ 46 h 251"/>
                        <a:gd name="T66" fmla="*/ 131 w 286"/>
                        <a:gd name="T67" fmla="*/ 42 h 251"/>
                        <a:gd name="T68" fmla="*/ 131 w 286"/>
                        <a:gd name="T69" fmla="*/ 34 h 251"/>
                        <a:gd name="T70" fmla="*/ 134 w 286"/>
                        <a:gd name="T71" fmla="*/ 30 h 251"/>
                        <a:gd name="T72" fmla="*/ 147 w 286"/>
                        <a:gd name="T73" fmla="*/ 30 h 251"/>
                        <a:gd name="T74" fmla="*/ 151 w 286"/>
                        <a:gd name="T75" fmla="*/ 34 h 251"/>
                        <a:gd name="T76" fmla="*/ 151 w 286"/>
                        <a:gd name="T77" fmla="*/ 41 h 251"/>
                        <a:gd name="T78" fmla="*/ 155 w 286"/>
                        <a:gd name="T79" fmla="*/ 45 h 251"/>
                        <a:gd name="T80" fmla="*/ 162 w 286"/>
                        <a:gd name="T81" fmla="*/ 47 h 251"/>
                        <a:gd name="T82" fmla="*/ 191 w 286"/>
                        <a:gd name="T83" fmla="*/ 67 h 251"/>
                        <a:gd name="T84" fmla="*/ 175 w 286"/>
                        <a:gd name="T85" fmla="*/ 79 h 251"/>
                        <a:gd name="T86" fmla="*/ 174 w 286"/>
                        <a:gd name="T87" fmla="*/ 78 h 251"/>
                        <a:gd name="T88" fmla="*/ 173 w 286"/>
                        <a:gd name="T89" fmla="*/ 77 h 251"/>
                        <a:gd name="T90" fmla="*/ 172 w 286"/>
                        <a:gd name="T91" fmla="*/ 75 h 251"/>
                        <a:gd name="T92" fmla="*/ 156 w 286"/>
                        <a:gd name="T93" fmla="*/ 66 h 251"/>
                        <a:gd name="T94" fmla="*/ 155 w 286"/>
                        <a:gd name="T95" fmla="*/ 65 h 251"/>
                        <a:gd name="T96" fmla="*/ 151 w 286"/>
                        <a:gd name="T97" fmla="*/ 68 h 251"/>
                        <a:gd name="T98" fmla="*/ 151 w 286"/>
                        <a:gd name="T99" fmla="*/ 112 h 251"/>
                        <a:gd name="T100" fmla="*/ 154 w 286"/>
                        <a:gd name="T101" fmla="*/ 117 h 251"/>
                        <a:gd name="T102" fmla="*/ 196 w 286"/>
                        <a:gd name="T103" fmla="*/ 147 h 251"/>
                        <a:gd name="T104" fmla="*/ 185 w 286"/>
                        <a:gd name="T105" fmla="*/ 189 h 2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</a:cxnLst>
                      <a:rect l="0" t="0" r="r" b="b"/>
                      <a:pathLst>
                        <a:path w="286" h="251">
                          <a:moveTo>
                            <a:pt x="192" y="0"/>
                          </a:moveTo>
                          <a:cubicBezTo>
                            <a:pt x="146" y="0"/>
                            <a:pt x="146" y="0"/>
                            <a:pt x="146" y="0"/>
                          </a:cubicBezTo>
                          <a:cubicBezTo>
                            <a:pt x="140" y="0"/>
                            <a:pt x="140" y="0"/>
                            <a:pt x="140" y="0"/>
                          </a:cubicBezTo>
                          <a:cubicBezTo>
                            <a:pt x="94" y="0"/>
                            <a:pt x="94" y="0"/>
                            <a:pt x="94" y="0"/>
                          </a:cubicBezTo>
                          <a:cubicBezTo>
                            <a:pt x="79" y="32"/>
                            <a:pt x="0" y="71"/>
                            <a:pt x="1" y="162"/>
                          </a:cubicBezTo>
                          <a:cubicBezTo>
                            <a:pt x="1" y="239"/>
                            <a:pt x="58" y="251"/>
                            <a:pt x="143" y="251"/>
                          </a:cubicBezTo>
                          <a:cubicBezTo>
                            <a:pt x="143" y="251"/>
                            <a:pt x="143" y="251"/>
                            <a:pt x="143" y="251"/>
                          </a:cubicBezTo>
                          <a:cubicBezTo>
                            <a:pt x="143" y="251"/>
                            <a:pt x="143" y="251"/>
                            <a:pt x="143" y="251"/>
                          </a:cubicBezTo>
                          <a:cubicBezTo>
                            <a:pt x="228" y="251"/>
                            <a:pt x="285" y="239"/>
                            <a:pt x="285" y="162"/>
                          </a:cubicBezTo>
                          <a:cubicBezTo>
                            <a:pt x="286" y="71"/>
                            <a:pt x="206" y="32"/>
                            <a:pt x="192" y="0"/>
                          </a:cubicBezTo>
                          <a:close/>
                          <a:moveTo>
                            <a:pt x="185" y="189"/>
                          </a:moveTo>
                          <a:cubicBezTo>
                            <a:pt x="177" y="196"/>
                            <a:pt x="155" y="200"/>
                            <a:pt x="155" y="200"/>
                          </a:cubicBezTo>
                          <a:cubicBezTo>
                            <a:pt x="153" y="200"/>
                            <a:pt x="151" y="202"/>
                            <a:pt x="151" y="204"/>
                          </a:cubicBezTo>
                          <a:cubicBezTo>
                            <a:pt x="151" y="211"/>
                            <a:pt x="151" y="211"/>
                            <a:pt x="151" y="211"/>
                          </a:cubicBezTo>
                          <a:cubicBezTo>
                            <a:pt x="151" y="213"/>
                            <a:pt x="149" y="215"/>
                            <a:pt x="147" y="215"/>
                          </a:cubicBezTo>
                          <a:cubicBezTo>
                            <a:pt x="134" y="215"/>
                            <a:pt x="134" y="215"/>
                            <a:pt x="134" y="215"/>
                          </a:cubicBezTo>
                          <a:cubicBezTo>
                            <a:pt x="132" y="215"/>
                            <a:pt x="131" y="213"/>
                            <a:pt x="131" y="211"/>
                          </a:cubicBezTo>
                          <a:cubicBezTo>
                            <a:pt x="131" y="203"/>
                            <a:pt x="131" y="203"/>
                            <a:pt x="131" y="203"/>
                          </a:cubicBezTo>
                          <a:cubicBezTo>
                            <a:pt x="131" y="201"/>
                            <a:pt x="129" y="199"/>
                            <a:pt x="127" y="198"/>
                          </a:cubicBezTo>
                          <a:cubicBezTo>
                            <a:pt x="127" y="198"/>
                            <a:pt x="96" y="189"/>
                            <a:pt x="89" y="178"/>
                          </a:cubicBezTo>
                          <a:cubicBezTo>
                            <a:pt x="84" y="170"/>
                            <a:pt x="99" y="156"/>
                            <a:pt x="105" y="165"/>
                          </a:cubicBezTo>
                          <a:cubicBezTo>
                            <a:pt x="105" y="166"/>
                            <a:pt x="106" y="166"/>
                            <a:pt x="106" y="167"/>
                          </a:cubicBezTo>
                          <a:cubicBezTo>
                            <a:pt x="106" y="167"/>
                            <a:pt x="105" y="166"/>
                            <a:pt x="107" y="167"/>
                          </a:cubicBezTo>
                          <a:cubicBezTo>
                            <a:pt x="107" y="168"/>
                            <a:pt x="108" y="169"/>
                            <a:pt x="108" y="169"/>
                          </a:cubicBezTo>
                          <a:cubicBezTo>
                            <a:pt x="112" y="172"/>
                            <a:pt x="119" y="176"/>
                            <a:pt x="124" y="178"/>
                          </a:cubicBezTo>
                          <a:cubicBezTo>
                            <a:pt x="126" y="179"/>
                            <a:pt x="127" y="179"/>
                            <a:pt x="127" y="179"/>
                          </a:cubicBezTo>
                          <a:cubicBezTo>
                            <a:pt x="129" y="180"/>
                            <a:pt x="131" y="178"/>
                            <a:pt x="131" y="176"/>
                          </a:cubicBezTo>
                          <a:cubicBezTo>
                            <a:pt x="131" y="132"/>
                            <a:pt x="131" y="132"/>
                            <a:pt x="131" y="132"/>
                          </a:cubicBezTo>
                          <a:cubicBezTo>
                            <a:pt x="131" y="130"/>
                            <a:pt x="129" y="128"/>
                            <a:pt x="127" y="127"/>
                          </a:cubicBezTo>
                          <a:cubicBezTo>
                            <a:pt x="127" y="127"/>
                            <a:pt x="110" y="119"/>
                            <a:pt x="107" y="118"/>
                          </a:cubicBezTo>
                          <a:cubicBezTo>
                            <a:pt x="101" y="114"/>
                            <a:pt x="96" y="108"/>
                            <a:pt x="93" y="102"/>
                          </a:cubicBezTo>
                          <a:cubicBezTo>
                            <a:pt x="86" y="88"/>
                            <a:pt x="89" y="71"/>
                            <a:pt x="101" y="59"/>
                          </a:cubicBezTo>
                          <a:cubicBezTo>
                            <a:pt x="109" y="52"/>
                            <a:pt x="127" y="46"/>
                            <a:pt x="127" y="46"/>
                          </a:cubicBezTo>
                          <a:cubicBezTo>
                            <a:pt x="129" y="46"/>
                            <a:pt x="131" y="44"/>
                            <a:pt x="131" y="42"/>
                          </a:cubicBezTo>
                          <a:cubicBezTo>
                            <a:pt x="131" y="34"/>
                            <a:pt x="131" y="34"/>
                            <a:pt x="131" y="34"/>
                          </a:cubicBezTo>
                          <a:cubicBezTo>
                            <a:pt x="131" y="32"/>
                            <a:pt x="132" y="30"/>
                            <a:pt x="134" y="30"/>
                          </a:cubicBezTo>
                          <a:cubicBezTo>
                            <a:pt x="147" y="30"/>
                            <a:pt x="147" y="30"/>
                            <a:pt x="147" y="30"/>
                          </a:cubicBezTo>
                          <a:cubicBezTo>
                            <a:pt x="149" y="30"/>
                            <a:pt x="151" y="32"/>
                            <a:pt x="151" y="34"/>
                          </a:cubicBezTo>
                          <a:cubicBezTo>
                            <a:pt x="151" y="41"/>
                            <a:pt x="151" y="41"/>
                            <a:pt x="151" y="41"/>
                          </a:cubicBezTo>
                          <a:cubicBezTo>
                            <a:pt x="151" y="43"/>
                            <a:pt x="153" y="45"/>
                            <a:pt x="155" y="45"/>
                          </a:cubicBezTo>
                          <a:cubicBezTo>
                            <a:pt x="155" y="45"/>
                            <a:pt x="158" y="46"/>
                            <a:pt x="162" y="47"/>
                          </a:cubicBezTo>
                          <a:cubicBezTo>
                            <a:pt x="172" y="50"/>
                            <a:pt x="186" y="58"/>
                            <a:pt x="191" y="67"/>
                          </a:cubicBezTo>
                          <a:cubicBezTo>
                            <a:pt x="196" y="75"/>
                            <a:pt x="181" y="88"/>
                            <a:pt x="175" y="79"/>
                          </a:cubicBezTo>
                          <a:cubicBezTo>
                            <a:pt x="175" y="79"/>
                            <a:pt x="174" y="78"/>
                            <a:pt x="174" y="78"/>
                          </a:cubicBezTo>
                          <a:cubicBezTo>
                            <a:pt x="174" y="77"/>
                            <a:pt x="175" y="79"/>
                            <a:pt x="173" y="77"/>
                          </a:cubicBezTo>
                          <a:cubicBezTo>
                            <a:pt x="173" y="76"/>
                            <a:pt x="172" y="76"/>
                            <a:pt x="172" y="75"/>
                          </a:cubicBezTo>
                          <a:cubicBezTo>
                            <a:pt x="168" y="72"/>
                            <a:pt x="161" y="67"/>
                            <a:pt x="156" y="66"/>
                          </a:cubicBezTo>
                          <a:cubicBezTo>
                            <a:pt x="155" y="65"/>
                            <a:pt x="155" y="65"/>
                            <a:pt x="155" y="65"/>
                          </a:cubicBezTo>
                          <a:cubicBezTo>
                            <a:pt x="153" y="64"/>
                            <a:pt x="151" y="66"/>
                            <a:pt x="151" y="68"/>
                          </a:cubicBezTo>
                          <a:cubicBezTo>
                            <a:pt x="151" y="112"/>
                            <a:pt x="151" y="112"/>
                            <a:pt x="151" y="112"/>
                          </a:cubicBezTo>
                          <a:cubicBezTo>
                            <a:pt x="151" y="114"/>
                            <a:pt x="153" y="116"/>
                            <a:pt x="154" y="117"/>
                          </a:cubicBezTo>
                          <a:cubicBezTo>
                            <a:pt x="154" y="117"/>
                            <a:pt x="191" y="132"/>
                            <a:pt x="196" y="147"/>
                          </a:cubicBezTo>
                          <a:cubicBezTo>
                            <a:pt x="201" y="162"/>
                            <a:pt x="196" y="179"/>
                            <a:pt x="185" y="189"/>
                          </a:cubicBez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>
                        <a:solidFill>
                          <a:prstClr val="black"/>
                        </a:solidFill>
                        <a:latin typeface="+mn-lt"/>
                        <a:ea typeface="+mn-ea"/>
                      </a:endParaRPr>
                    </a:p>
                  </p:txBody>
                </p:sp>
              </p:grpSp>
            </p:grpSp>
          </p:grpSp>
        </p:grpSp>
        <p:grpSp>
          <p:nvGrpSpPr>
            <p:cNvPr id="19499" name="组合 64"/>
            <p:cNvGrpSpPr/>
            <p:nvPr/>
          </p:nvGrpSpPr>
          <p:grpSpPr bwMode="auto">
            <a:xfrm>
              <a:off x="1726381" y="1131590"/>
              <a:ext cx="2176462" cy="2144712"/>
              <a:chOff x="1742166" y="1203598"/>
              <a:chExt cx="2175913" cy="2145114"/>
            </a:xfrm>
          </p:grpSpPr>
          <p:sp>
            <p:nvSpPr>
              <p:cNvPr id="315" name="Freeform 19"/>
              <p:cNvSpPr/>
              <p:nvPr/>
            </p:nvSpPr>
            <p:spPr bwMode="auto">
              <a:xfrm>
                <a:off x="1742166" y="1203598"/>
                <a:ext cx="2175913" cy="2145114"/>
              </a:xfrm>
              <a:custGeom>
                <a:avLst/>
                <a:gdLst>
                  <a:gd name="T0" fmla="*/ 2147483646 w 1201"/>
                  <a:gd name="T1" fmla="*/ 2147483646 h 1184"/>
                  <a:gd name="T2" fmla="*/ 0 w 1201"/>
                  <a:gd name="T3" fmla="*/ 2147483646 h 1184"/>
                  <a:gd name="T4" fmla="*/ 0 w 1201"/>
                  <a:gd name="T5" fmla="*/ 0 h 1184"/>
                  <a:gd name="T6" fmla="*/ 2147483646 w 1201"/>
                  <a:gd name="T7" fmla="*/ 0 h 1184"/>
                  <a:gd name="T8" fmla="*/ 2147483646 w 1201"/>
                  <a:gd name="T9" fmla="*/ 2147483646 h 1184"/>
                  <a:gd name="T10" fmla="*/ 2147483646 w 1201"/>
                  <a:gd name="T11" fmla="*/ 2147483646 h 11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01" h="1184">
                    <a:moveTo>
                      <a:pt x="1201" y="1184"/>
                    </a:moveTo>
                    <a:lnTo>
                      <a:pt x="0" y="1184"/>
                    </a:lnTo>
                    <a:lnTo>
                      <a:pt x="0" y="0"/>
                    </a:lnTo>
                    <a:lnTo>
                      <a:pt x="1201" y="0"/>
                    </a:lnTo>
                    <a:lnTo>
                      <a:pt x="1201" y="1184"/>
                    </a:lnTo>
                    <a:close/>
                  </a:path>
                </a:pathLst>
              </a:cu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16" name="直接连接符 315"/>
              <p:cNvCxnSpPr/>
              <p:nvPr/>
            </p:nvCxnSpPr>
            <p:spPr bwMode="auto">
              <a:xfrm>
                <a:off x="1934205" y="1870473"/>
                <a:ext cx="1845797" cy="0"/>
              </a:xfrm>
              <a:prstGeom prst="line">
                <a:avLst/>
              </a:prstGeom>
              <a:ln w="63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02" name="矩形 316"/>
              <p:cNvSpPr>
                <a:spLocks noChangeArrowheads="1"/>
              </p:cNvSpPr>
              <p:nvPr/>
            </p:nvSpPr>
            <p:spPr bwMode="auto">
              <a:xfrm>
                <a:off x="1885739" y="1575143"/>
                <a:ext cx="800017" cy="323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ts val="1800"/>
                  </a:lnSpc>
                  <a:spcBef>
                    <a:spcPct val="0"/>
                  </a:spcBef>
                  <a:buClr>
                    <a:srgbClr val="0070C0"/>
                  </a:buClr>
                  <a:buFontTx/>
                  <a:buNone/>
                </a:pPr>
                <a:r>
                  <a:rPr lang="zh-CN" altLang="en-US" sz="12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团队建设</a:t>
                </a:r>
                <a:endParaRPr lang="zh-CN" altLang="en-US" sz="12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03" name="矩形 317"/>
              <p:cNvSpPr>
                <a:spLocks noChangeArrowheads="1"/>
              </p:cNvSpPr>
              <p:nvPr/>
            </p:nvSpPr>
            <p:spPr bwMode="auto">
              <a:xfrm>
                <a:off x="1826282" y="1862533"/>
                <a:ext cx="1953720" cy="1016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ts val="1800"/>
                  </a:lnSpc>
                  <a:spcBef>
                    <a:spcPct val="0"/>
                  </a:spcBef>
                  <a:buClr>
                    <a:srgbClr val="0070C0"/>
                  </a:buClr>
                  <a:buFontTx/>
                  <a:buNone/>
                </a:pPr>
                <a:r>
                  <a:rPr lang="zh-CN" altLang="zh-CN" sz="12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拥有国内顶尖的</a:t>
                </a:r>
                <a:r>
                  <a:rPr lang="en-US" altLang="zh-CN" sz="12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2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设计团队， 坚持精益求精、拒绝平庸的做事精神</a:t>
                </a:r>
                <a:endParaRPr lang="zh-CN" altLang="en-US" sz="12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 bwMode="auto">
          <a:xfrm>
            <a:off x="4076700" y="1150938"/>
            <a:ext cx="4532313" cy="3321050"/>
            <a:chOff x="4077468" y="1150640"/>
            <a:chExt cx="4532313" cy="3321050"/>
          </a:xfrm>
        </p:grpSpPr>
        <p:grpSp>
          <p:nvGrpSpPr>
            <p:cNvPr id="19473" name="组合 18"/>
            <p:cNvGrpSpPr/>
            <p:nvPr/>
          </p:nvGrpSpPr>
          <p:grpSpPr bwMode="auto">
            <a:xfrm>
              <a:off x="5260156" y="3468390"/>
              <a:ext cx="1001712" cy="1003300"/>
              <a:chOff x="5275081" y="3540757"/>
              <a:chExt cx="1001898" cy="1001899"/>
            </a:xfrm>
          </p:grpSpPr>
          <p:sp>
            <p:nvSpPr>
              <p:cNvPr id="19490" name="Freeform 12"/>
              <p:cNvSpPr/>
              <p:nvPr/>
            </p:nvSpPr>
            <p:spPr bwMode="auto">
              <a:xfrm>
                <a:off x="5275081" y="3540757"/>
                <a:ext cx="1001898" cy="1001899"/>
              </a:xfrm>
              <a:custGeom>
                <a:avLst/>
                <a:gdLst>
                  <a:gd name="T0" fmla="*/ 2147483646 w 553"/>
                  <a:gd name="T1" fmla="*/ 2147483646 h 553"/>
                  <a:gd name="T2" fmla="*/ 0 w 553"/>
                  <a:gd name="T3" fmla="*/ 2147483646 h 553"/>
                  <a:gd name="T4" fmla="*/ 0 w 553"/>
                  <a:gd name="T5" fmla="*/ 0 h 553"/>
                  <a:gd name="T6" fmla="*/ 2147483646 w 553"/>
                  <a:gd name="T7" fmla="*/ 0 h 553"/>
                  <a:gd name="T8" fmla="*/ 2147483646 w 553"/>
                  <a:gd name="T9" fmla="*/ 2147483646 h 553"/>
                  <a:gd name="T10" fmla="*/ 2147483646 w 553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3" h="553">
                    <a:moveTo>
                      <a:pt x="553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53" y="553"/>
                    </a:lnTo>
                    <a:close/>
                  </a:path>
                </a:pathLst>
              </a:custGeom>
              <a:solidFill>
                <a:srgbClr val="F79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0" name="组合 269"/>
              <p:cNvGrpSpPr/>
              <p:nvPr/>
            </p:nvGrpSpPr>
            <p:grpSpPr>
              <a:xfrm>
                <a:off x="5556206" y="3821882"/>
                <a:ext cx="439648" cy="439648"/>
                <a:chOff x="3672919" y="-1368981"/>
                <a:chExt cx="679654" cy="679654"/>
              </a:xfrm>
              <a:solidFill>
                <a:schemeClr val="bg1"/>
              </a:solidFill>
            </p:grpSpPr>
            <p:sp>
              <p:nvSpPr>
                <p:cNvPr id="271" name="Freeform 74"/>
                <p:cNvSpPr>
                  <a:spLocks noEditPoints="1"/>
                </p:cNvSpPr>
                <p:nvPr/>
              </p:nvSpPr>
              <p:spPr bwMode="auto">
                <a:xfrm>
                  <a:off x="3672919" y="-1368981"/>
                  <a:ext cx="679654" cy="679654"/>
                </a:xfrm>
                <a:custGeom>
                  <a:avLst/>
                  <a:gdLst>
                    <a:gd name="T0" fmla="*/ 95 w 242"/>
                    <a:gd name="T1" fmla="*/ 208 h 242"/>
                    <a:gd name="T2" fmla="*/ 66 w 242"/>
                    <a:gd name="T3" fmla="*/ 210 h 242"/>
                    <a:gd name="T4" fmla="*/ 34 w 242"/>
                    <a:gd name="T5" fmla="*/ 206 h 242"/>
                    <a:gd name="T6" fmla="*/ 30 w 242"/>
                    <a:gd name="T7" fmla="*/ 174 h 242"/>
                    <a:gd name="T8" fmla="*/ 37 w 242"/>
                    <a:gd name="T9" fmla="*/ 155 h 242"/>
                    <a:gd name="T10" fmla="*/ 19 w 242"/>
                    <a:gd name="T11" fmla="*/ 146 h 242"/>
                    <a:gd name="T12" fmla="*/ 0 w 242"/>
                    <a:gd name="T13" fmla="*/ 119 h 242"/>
                    <a:gd name="T14" fmla="*/ 20 w 242"/>
                    <a:gd name="T15" fmla="*/ 95 h 242"/>
                    <a:gd name="T16" fmla="*/ 37 w 242"/>
                    <a:gd name="T17" fmla="*/ 87 h 242"/>
                    <a:gd name="T18" fmla="*/ 31 w 242"/>
                    <a:gd name="T19" fmla="*/ 67 h 242"/>
                    <a:gd name="T20" fmla="*/ 34 w 242"/>
                    <a:gd name="T21" fmla="*/ 34 h 242"/>
                    <a:gd name="T22" fmla="*/ 68 w 242"/>
                    <a:gd name="T23" fmla="*/ 31 h 242"/>
                    <a:gd name="T24" fmla="*/ 88 w 242"/>
                    <a:gd name="T25" fmla="*/ 36 h 242"/>
                    <a:gd name="T26" fmla="*/ 96 w 242"/>
                    <a:gd name="T27" fmla="*/ 20 h 242"/>
                    <a:gd name="T28" fmla="*/ 122 w 242"/>
                    <a:gd name="T29" fmla="*/ 0 h 242"/>
                    <a:gd name="T30" fmla="*/ 146 w 242"/>
                    <a:gd name="T31" fmla="*/ 21 h 242"/>
                    <a:gd name="T32" fmla="*/ 153 w 242"/>
                    <a:gd name="T33" fmla="*/ 36 h 242"/>
                    <a:gd name="T34" fmla="*/ 172 w 242"/>
                    <a:gd name="T35" fmla="*/ 32 h 242"/>
                    <a:gd name="T36" fmla="*/ 208 w 242"/>
                    <a:gd name="T37" fmla="*/ 35 h 242"/>
                    <a:gd name="T38" fmla="*/ 208 w 242"/>
                    <a:gd name="T39" fmla="*/ 69 h 242"/>
                    <a:gd name="T40" fmla="*/ 205 w 242"/>
                    <a:gd name="T41" fmla="*/ 88 h 242"/>
                    <a:gd name="T42" fmla="*/ 220 w 242"/>
                    <a:gd name="T43" fmla="*/ 95 h 242"/>
                    <a:gd name="T44" fmla="*/ 242 w 242"/>
                    <a:gd name="T45" fmla="*/ 120 h 242"/>
                    <a:gd name="T46" fmla="*/ 220 w 242"/>
                    <a:gd name="T47" fmla="*/ 146 h 242"/>
                    <a:gd name="T48" fmla="*/ 205 w 242"/>
                    <a:gd name="T49" fmla="*/ 153 h 242"/>
                    <a:gd name="T50" fmla="*/ 209 w 242"/>
                    <a:gd name="T51" fmla="*/ 172 h 242"/>
                    <a:gd name="T52" fmla="*/ 207 w 242"/>
                    <a:gd name="T53" fmla="*/ 206 h 242"/>
                    <a:gd name="T54" fmla="*/ 172 w 242"/>
                    <a:gd name="T55" fmla="*/ 208 h 242"/>
                    <a:gd name="T56" fmla="*/ 155 w 242"/>
                    <a:gd name="T57" fmla="*/ 204 h 242"/>
                    <a:gd name="T58" fmla="*/ 146 w 242"/>
                    <a:gd name="T59" fmla="*/ 216 h 242"/>
                    <a:gd name="T60" fmla="*/ 117 w 242"/>
                    <a:gd name="T61" fmla="*/ 242 h 242"/>
                    <a:gd name="T62" fmla="*/ 96 w 242"/>
                    <a:gd name="T63" fmla="*/ 213 h 242"/>
                    <a:gd name="T64" fmla="*/ 95 w 242"/>
                    <a:gd name="T65" fmla="*/ 208 h 242"/>
                    <a:gd name="T66" fmla="*/ 121 w 242"/>
                    <a:gd name="T67" fmla="*/ 168 h 242"/>
                    <a:gd name="T68" fmla="*/ 168 w 242"/>
                    <a:gd name="T69" fmla="*/ 120 h 242"/>
                    <a:gd name="T70" fmla="*/ 122 w 242"/>
                    <a:gd name="T71" fmla="*/ 74 h 242"/>
                    <a:gd name="T72" fmla="*/ 74 w 242"/>
                    <a:gd name="T73" fmla="*/ 120 h 242"/>
                    <a:gd name="T74" fmla="*/ 121 w 242"/>
                    <a:gd name="T75" fmla="*/ 168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42" h="242">
                      <a:moveTo>
                        <a:pt x="95" y="208"/>
                      </a:moveTo>
                      <a:cubicBezTo>
                        <a:pt x="85" y="199"/>
                        <a:pt x="76" y="199"/>
                        <a:pt x="66" y="210"/>
                      </a:cubicBezTo>
                      <a:cubicBezTo>
                        <a:pt x="54" y="223"/>
                        <a:pt x="44" y="216"/>
                        <a:pt x="34" y="206"/>
                      </a:cubicBezTo>
                      <a:cubicBezTo>
                        <a:pt x="24" y="196"/>
                        <a:pt x="20" y="187"/>
                        <a:pt x="30" y="174"/>
                      </a:cubicBezTo>
                      <a:cubicBezTo>
                        <a:pt x="34" y="169"/>
                        <a:pt x="39" y="160"/>
                        <a:pt x="37" y="155"/>
                      </a:cubicBezTo>
                      <a:cubicBezTo>
                        <a:pt x="36" y="150"/>
                        <a:pt x="26" y="147"/>
                        <a:pt x="19" y="146"/>
                      </a:cubicBezTo>
                      <a:cubicBezTo>
                        <a:pt x="2" y="144"/>
                        <a:pt x="0" y="133"/>
                        <a:pt x="0" y="119"/>
                      </a:cubicBezTo>
                      <a:cubicBezTo>
                        <a:pt x="0" y="105"/>
                        <a:pt x="5" y="97"/>
                        <a:pt x="20" y="95"/>
                      </a:cubicBezTo>
                      <a:cubicBezTo>
                        <a:pt x="26" y="95"/>
                        <a:pt x="36" y="91"/>
                        <a:pt x="37" y="87"/>
                      </a:cubicBezTo>
                      <a:cubicBezTo>
                        <a:pt x="38" y="81"/>
                        <a:pt x="36" y="72"/>
                        <a:pt x="31" y="67"/>
                      </a:cubicBezTo>
                      <a:cubicBezTo>
                        <a:pt x="20" y="55"/>
                        <a:pt x="23" y="45"/>
                        <a:pt x="34" y="34"/>
                      </a:cubicBezTo>
                      <a:cubicBezTo>
                        <a:pt x="44" y="24"/>
                        <a:pt x="54" y="19"/>
                        <a:pt x="68" y="31"/>
                      </a:cubicBezTo>
                      <a:cubicBezTo>
                        <a:pt x="73" y="35"/>
                        <a:pt x="82" y="38"/>
                        <a:pt x="88" y="36"/>
                      </a:cubicBezTo>
                      <a:cubicBezTo>
                        <a:pt x="92" y="35"/>
                        <a:pt x="95" y="26"/>
                        <a:pt x="96" y="20"/>
                      </a:cubicBezTo>
                      <a:cubicBezTo>
                        <a:pt x="97" y="2"/>
                        <a:pt x="108" y="0"/>
                        <a:pt x="122" y="0"/>
                      </a:cubicBezTo>
                      <a:cubicBezTo>
                        <a:pt x="137" y="0"/>
                        <a:pt x="146" y="4"/>
                        <a:pt x="146" y="21"/>
                      </a:cubicBezTo>
                      <a:cubicBezTo>
                        <a:pt x="146" y="26"/>
                        <a:pt x="150" y="35"/>
                        <a:pt x="153" y="36"/>
                      </a:cubicBezTo>
                      <a:cubicBezTo>
                        <a:pt x="159" y="38"/>
                        <a:pt x="168" y="36"/>
                        <a:pt x="172" y="32"/>
                      </a:cubicBezTo>
                      <a:cubicBezTo>
                        <a:pt x="186" y="20"/>
                        <a:pt x="196" y="23"/>
                        <a:pt x="208" y="35"/>
                      </a:cubicBezTo>
                      <a:cubicBezTo>
                        <a:pt x="220" y="47"/>
                        <a:pt x="220" y="57"/>
                        <a:pt x="208" y="69"/>
                      </a:cubicBezTo>
                      <a:cubicBezTo>
                        <a:pt x="205" y="73"/>
                        <a:pt x="203" y="82"/>
                        <a:pt x="205" y="88"/>
                      </a:cubicBezTo>
                      <a:cubicBezTo>
                        <a:pt x="206" y="92"/>
                        <a:pt x="215" y="95"/>
                        <a:pt x="220" y="95"/>
                      </a:cubicBezTo>
                      <a:cubicBezTo>
                        <a:pt x="237" y="96"/>
                        <a:pt x="242" y="104"/>
                        <a:pt x="242" y="120"/>
                      </a:cubicBezTo>
                      <a:cubicBezTo>
                        <a:pt x="242" y="135"/>
                        <a:pt x="238" y="145"/>
                        <a:pt x="220" y="146"/>
                      </a:cubicBezTo>
                      <a:cubicBezTo>
                        <a:pt x="215" y="146"/>
                        <a:pt x="206" y="150"/>
                        <a:pt x="205" y="153"/>
                      </a:cubicBezTo>
                      <a:cubicBezTo>
                        <a:pt x="203" y="159"/>
                        <a:pt x="205" y="168"/>
                        <a:pt x="209" y="172"/>
                      </a:cubicBezTo>
                      <a:cubicBezTo>
                        <a:pt x="221" y="185"/>
                        <a:pt x="218" y="195"/>
                        <a:pt x="207" y="206"/>
                      </a:cubicBezTo>
                      <a:cubicBezTo>
                        <a:pt x="195" y="218"/>
                        <a:pt x="185" y="220"/>
                        <a:pt x="172" y="208"/>
                      </a:cubicBezTo>
                      <a:cubicBezTo>
                        <a:pt x="168" y="205"/>
                        <a:pt x="160" y="203"/>
                        <a:pt x="155" y="204"/>
                      </a:cubicBezTo>
                      <a:cubicBezTo>
                        <a:pt x="151" y="204"/>
                        <a:pt x="146" y="212"/>
                        <a:pt x="146" y="216"/>
                      </a:cubicBezTo>
                      <a:cubicBezTo>
                        <a:pt x="147" y="237"/>
                        <a:pt x="136" y="242"/>
                        <a:pt x="117" y="242"/>
                      </a:cubicBezTo>
                      <a:cubicBezTo>
                        <a:pt x="97" y="241"/>
                        <a:pt x="95" y="229"/>
                        <a:pt x="96" y="213"/>
                      </a:cubicBezTo>
                      <a:cubicBezTo>
                        <a:pt x="96" y="211"/>
                        <a:pt x="96" y="209"/>
                        <a:pt x="95" y="208"/>
                      </a:cubicBezTo>
                      <a:close/>
                      <a:moveTo>
                        <a:pt x="121" y="168"/>
                      </a:moveTo>
                      <a:cubicBezTo>
                        <a:pt x="146" y="167"/>
                        <a:pt x="169" y="144"/>
                        <a:pt x="168" y="120"/>
                      </a:cubicBezTo>
                      <a:cubicBezTo>
                        <a:pt x="167" y="96"/>
                        <a:pt x="145" y="74"/>
                        <a:pt x="122" y="74"/>
                      </a:cubicBezTo>
                      <a:cubicBezTo>
                        <a:pt x="97" y="73"/>
                        <a:pt x="74" y="96"/>
                        <a:pt x="74" y="120"/>
                      </a:cubicBezTo>
                      <a:cubicBezTo>
                        <a:pt x="74" y="145"/>
                        <a:pt x="97" y="168"/>
                        <a:pt x="121" y="1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72" name="Freeform 75"/>
                <p:cNvSpPr/>
                <p:nvPr/>
              </p:nvSpPr>
              <p:spPr bwMode="auto">
                <a:xfrm>
                  <a:off x="3941923" y="-1099978"/>
                  <a:ext cx="144022" cy="141642"/>
                </a:xfrm>
                <a:custGeom>
                  <a:avLst/>
                  <a:gdLst>
                    <a:gd name="T0" fmla="*/ 25 w 51"/>
                    <a:gd name="T1" fmla="*/ 0 h 50"/>
                    <a:gd name="T2" fmla="*/ 50 w 51"/>
                    <a:gd name="T3" fmla="*/ 25 h 50"/>
                    <a:gd name="T4" fmla="*/ 26 w 51"/>
                    <a:gd name="T5" fmla="*/ 49 h 50"/>
                    <a:gd name="T6" fmla="*/ 0 w 51"/>
                    <a:gd name="T7" fmla="*/ 25 h 50"/>
                    <a:gd name="T8" fmla="*/ 25 w 51"/>
                    <a:gd name="T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0">
                      <a:moveTo>
                        <a:pt x="25" y="0"/>
                      </a:moveTo>
                      <a:cubicBezTo>
                        <a:pt x="39" y="0"/>
                        <a:pt x="51" y="11"/>
                        <a:pt x="50" y="25"/>
                      </a:cubicBezTo>
                      <a:cubicBezTo>
                        <a:pt x="49" y="40"/>
                        <a:pt x="40" y="48"/>
                        <a:pt x="26" y="49"/>
                      </a:cubicBezTo>
                      <a:cubicBezTo>
                        <a:pt x="11" y="50"/>
                        <a:pt x="0" y="39"/>
                        <a:pt x="0" y="25"/>
                      </a:cubicBezTo>
                      <a:cubicBezTo>
                        <a:pt x="0" y="11"/>
                        <a:pt x="11" y="0"/>
                        <a:pt x="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19474" name="组合 23"/>
            <p:cNvGrpSpPr/>
            <p:nvPr/>
          </p:nvGrpSpPr>
          <p:grpSpPr bwMode="auto">
            <a:xfrm>
              <a:off x="5260156" y="1150640"/>
              <a:ext cx="1001712" cy="1001712"/>
              <a:chOff x="5275081" y="1221716"/>
              <a:chExt cx="1001898" cy="1001899"/>
            </a:xfrm>
          </p:grpSpPr>
          <p:sp>
            <p:nvSpPr>
              <p:cNvPr id="274" name="Freeform 16"/>
              <p:cNvSpPr/>
              <p:nvPr/>
            </p:nvSpPr>
            <p:spPr bwMode="auto">
              <a:xfrm>
                <a:off x="5275081" y="1221716"/>
                <a:ext cx="1001898" cy="1001899"/>
              </a:xfrm>
              <a:custGeom>
                <a:avLst/>
                <a:gdLst>
                  <a:gd name="T0" fmla="*/ 2147483646 w 553"/>
                  <a:gd name="T1" fmla="*/ 2147483646 h 553"/>
                  <a:gd name="T2" fmla="*/ 0 w 553"/>
                  <a:gd name="T3" fmla="*/ 2147483646 h 553"/>
                  <a:gd name="T4" fmla="*/ 0 w 553"/>
                  <a:gd name="T5" fmla="*/ 0 h 553"/>
                  <a:gd name="T6" fmla="*/ 2147483646 w 553"/>
                  <a:gd name="T7" fmla="*/ 0 h 553"/>
                  <a:gd name="T8" fmla="*/ 2147483646 w 553"/>
                  <a:gd name="T9" fmla="*/ 2147483646 h 553"/>
                  <a:gd name="T10" fmla="*/ 2147483646 w 553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3" h="553">
                    <a:moveTo>
                      <a:pt x="553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53" y="553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275" name="组合 274"/>
              <p:cNvGrpSpPr/>
              <p:nvPr/>
            </p:nvGrpSpPr>
            <p:grpSpPr>
              <a:xfrm>
                <a:off x="5540010" y="1502329"/>
                <a:ext cx="472040" cy="402624"/>
                <a:chOff x="8022689" y="-1311747"/>
                <a:chExt cx="729731" cy="622420"/>
              </a:xfrm>
              <a:solidFill>
                <a:schemeClr val="bg1"/>
              </a:solidFill>
            </p:grpSpPr>
            <p:sp>
              <p:nvSpPr>
                <p:cNvPr id="276" name="Freeform 80"/>
                <p:cNvSpPr/>
                <p:nvPr/>
              </p:nvSpPr>
              <p:spPr bwMode="auto">
                <a:xfrm>
                  <a:off x="8022689" y="-1311747"/>
                  <a:ext cx="729731" cy="622420"/>
                </a:xfrm>
                <a:custGeom>
                  <a:avLst/>
                  <a:gdLst>
                    <a:gd name="T0" fmla="*/ 195 w 248"/>
                    <a:gd name="T1" fmla="*/ 214 h 214"/>
                    <a:gd name="T2" fmla="*/ 145 w 248"/>
                    <a:gd name="T3" fmla="*/ 214 h 214"/>
                    <a:gd name="T4" fmla="*/ 145 w 248"/>
                    <a:gd name="T5" fmla="*/ 145 h 214"/>
                    <a:gd name="T6" fmla="*/ 98 w 248"/>
                    <a:gd name="T7" fmla="*/ 145 h 214"/>
                    <a:gd name="T8" fmla="*/ 98 w 248"/>
                    <a:gd name="T9" fmla="*/ 214 h 214"/>
                    <a:gd name="T10" fmla="*/ 49 w 248"/>
                    <a:gd name="T11" fmla="*/ 214 h 214"/>
                    <a:gd name="T12" fmla="*/ 49 w 248"/>
                    <a:gd name="T13" fmla="*/ 128 h 214"/>
                    <a:gd name="T14" fmla="*/ 33 w 248"/>
                    <a:gd name="T15" fmla="*/ 141 h 214"/>
                    <a:gd name="T16" fmla="*/ 7 w 248"/>
                    <a:gd name="T17" fmla="*/ 137 h 214"/>
                    <a:gd name="T18" fmla="*/ 4 w 248"/>
                    <a:gd name="T19" fmla="*/ 112 h 214"/>
                    <a:gd name="T20" fmla="*/ 106 w 248"/>
                    <a:gd name="T21" fmla="*/ 10 h 214"/>
                    <a:gd name="T22" fmla="*/ 143 w 248"/>
                    <a:gd name="T23" fmla="*/ 15 h 214"/>
                    <a:gd name="T24" fmla="*/ 233 w 248"/>
                    <a:gd name="T25" fmla="*/ 105 h 214"/>
                    <a:gd name="T26" fmla="*/ 236 w 248"/>
                    <a:gd name="T27" fmla="*/ 138 h 214"/>
                    <a:gd name="T28" fmla="*/ 204 w 248"/>
                    <a:gd name="T29" fmla="*/ 136 h 214"/>
                    <a:gd name="T30" fmla="*/ 195 w 248"/>
                    <a:gd name="T31" fmla="*/ 128 h 214"/>
                    <a:gd name="T32" fmla="*/ 195 w 248"/>
                    <a:gd name="T33" fmla="*/ 214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48" h="214">
                      <a:moveTo>
                        <a:pt x="195" y="214"/>
                      </a:moveTo>
                      <a:cubicBezTo>
                        <a:pt x="176" y="214"/>
                        <a:pt x="161" y="214"/>
                        <a:pt x="145" y="214"/>
                      </a:cubicBezTo>
                      <a:cubicBezTo>
                        <a:pt x="145" y="191"/>
                        <a:pt x="145" y="169"/>
                        <a:pt x="145" y="145"/>
                      </a:cubicBezTo>
                      <a:cubicBezTo>
                        <a:pt x="129" y="145"/>
                        <a:pt x="115" y="145"/>
                        <a:pt x="98" y="145"/>
                      </a:cubicBezTo>
                      <a:cubicBezTo>
                        <a:pt x="98" y="167"/>
                        <a:pt x="98" y="190"/>
                        <a:pt x="98" y="214"/>
                      </a:cubicBezTo>
                      <a:cubicBezTo>
                        <a:pt x="81" y="214"/>
                        <a:pt x="66" y="214"/>
                        <a:pt x="49" y="214"/>
                      </a:cubicBezTo>
                      <a:cubicBezTo>
                        <a:pt x="49" y="187"/>
                        <a:pt x="49" y="160"/>
                        <a:pt x="49" y="128"/>
                      </a:cubicBezTo>
                      <a:cubicBezTo>
                        <a:pt x="41" y="135"/>
                        <a:pt x="37" y="141"/>
                        <a:pt x="33" y="141"/>
                      </a:cubicBezTo>
                      <a:cubicBezTo>
                        <a:pt x="24" y="142"/>
                        <a:pt x="12" y="143"/>
                        <a:pt x="7" y="137"/>
                      </a:cubicBezTo>
                      <a:cubicBezTo>
                        <a:pt x="2" y="132"/>
                        <a:pt x="0" y="117"/>
                        <a:pt x="4" y="112"/>
                      </a:cubicBezTo>
                      <a:cubicBezTo>
                        <a:pt x="37" y="77"/>
                        <a:pt x="71" y="43"/>
                        <a:pt x="106" y="10"/>
                      </a:cubicBezTo>
                      <a:cubicBezTo>
                        <a:pt x="117" y="0"/>
                        <a:pt x="132" y="3"/>
                        <a:pt x="143" y="15"/>
                      </a:cubicBezTo>
                      <a:cubicBezTo>
                        <a:pt x="173" y="45"/>
                        <a:pt x="203" y="75"/>
                        <a:pt x="233" y="105"/>
                      </a:cubicBezTo>
                      <a:cubicBezTo>
                        <a:pt x="244" y="115"/>
                        <a:pt x="248" y="126"/>
                        <a:pt x="236" y="138"/>
                      </a:cubicBezTo>
                      <a:cubicBezTo>
                        <a:pt x="225" y="150"/>
                        <a:pt x="214" y="148"/>
                        <a:pt x="204" y="136"/>
                      </a:cubicBezTo>
                      <a:cubicBezTo>
                        <a:pt x="202" y="135"/>
                        <a:pt x="200" y="133"/>
                        <a:pt x="195" y="128"/>
                      </a:cubicBezTo>
                      <a:cubicBezTo>
                        <a:pt x="195" y="159"/>
                        <a:pt x="195" y="186"/>
                        <a:pt x="195" y="2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77" name="Freeform 81"/>
                <p:cNvSpPr/>
                <p:nvPr/>
              </p:nvSpPr>
              <p:spPr bwMode="auto">
                <a:xfrm>
                  <a:off x="8540723" y="-1292026"/>
                  <a:ext cx="120790" cy="183644"/>
                </a:xfrm>
                <a:custGeom>
                  <a:avLst/>
                  <a:gdLst>
                    <a:gd name="T0" fmla="*/ 41 w 41"/>
                    <a:gd name="T1" fmla="*/ 63 h 63"/>
                    <a:gd name="T2" fmla="*/ 10 w 41"/>
                    <a:gd name="T3" fmla="*/ 0 h 63"/>
                    <a:gd name="T4" fmla="*/ 41 w 41"/>
                    <a:gd name="T5" fmla="*/ 0 h 63"/>
                    <a:gd name="T6" fmla="*/ 41 w 41"/>
                    <a:gd name="T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1" h="63">
                      <a:moveTo>
                        <a:pt x="41" y="63"/>
                      </a:moveTo>
                      <a:cubicBezTo>
                        <a:pt x="18" y="46"/>
                        <a:pt x="0" y="31"/>
                        <a:pt x="10" y="0"/>
                      </a:cubicBezTo>
                      <a:cubicBezTo>
                        <a:pt x="20" y="0"/>
                        <a:pt x="30" y="0"/>
                        <a:pt x="41" y="0"/>
                      </a:cubicBezTo>
                      <a:cubicBezTo>
                        <a:pt x="41" y="20"/>
                        <a:pt x="41" y="40"/>
                        <a:pt x="41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19475" name="组合 40"/>
            <p:cNvGrpSpPr/>
            <p:nvPr/>
          </p:nvGrpSpPr>
          <p:grpSpPr bwMode="auto">
            <a:xfrm>
              <a:off x="6415856" y="1150640"/>
              <a:ext cx="1000125" cy="1001712"/>
              <a:chOff x="6430978" y="1221716"/>
              <a:chExt cx="1000087" cy="1001899"/>
            </a:xfrm>
          </p:grpSpPr>
          <p:sp>
            <p:nvSpPr>
              <p:cNvPr id="19486" name="Freeform 17"/>
              <p:cNvSpPr/>
              <p:nvPr/>
            </p:nvSpPr>
            <p:spPr bwMode="auto">
              <a:xfrm>
                <a:off x="6430978" y="1221716"/>
                <a:ext cx="1000087" cy="1001899"/>
              </a:xfrm>
              <a:custGeom>
                <a:avLst/>
                <a:gdLst>
                  <a:gd name="T0" fmla="*/ 2147483646 w 552"/>
                  <a:gd name="T1" fmla="*/ 2147483646 h 553"/>
                  <a:gd name="T2" fmla="*/ 0 w 552"/>
                  <a:gd name="T3" fmla="*/ 2147483646 h 553"/>
                  <a:gd name="T4" fmla="*/ 0 w 552"/>
                  <a:gd name="T5" fmla="*/ 0 h 553"/>
                  <a:gd name="T6" fmla="*/ 2147483646 w 552"/>
                  <a:gd name="T7" fmla="*/ 0 h 553"/>
                  <a:gd name="T8" fmla="*/ 2147483646 w 552"/>
                  <a:gd name="T9" fmla="*/ 2147483646 h 553"/>
                  <a:gd name="T10" fmla="*/ 2147483646 w 552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2" h="553">
                    <a:moveTo>
                      <a:pt x="552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2" y="0"/>
                    </a:lnTo>
                    <a:lnTo>
                      <a:pt x="552" y="553"/>
                    </a:lnTo>
                    <a:close/>
                  </a:path>
                </a:pathLst>
              </a:custGeom>
              <a:solidFill>
                <a:srgbClr val="F79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7" name="Freeform 29"/>
              <p:cNvSpPr>
                <a:spLocks noEditPoints="1"/>
              </p:cNvSpPr>
              <p:nvPr/>
            </p:nvSpPr>
            <p:spPr bwMode="auto">
              <a:xfrm>
                <a:off x="6749598" y="1545895"/>
                <a:ext cx="362846" cy="353540"/>
              </a:xfrm>
              <a:custGeom>
                <a:avLst/>
                <a:gdLst>
                  <a:gd name="T0" fmla="*/ 2147483646 w 33"/>
                  <a:gd name="T1" fmla="*/ 2147483646 h 32"/>
                  <a:gd name="T2" fmla="*/ 2147483646 w 33"/>
                  <a:gd name="T3" fmla="*/ 0 h 32"/>
                  <a:gd name="T4" fmla="*/ 2147483646 w 33"/>
                  <a:gd name="T5" fmla="*/ 0 h 32"/>
                  <a:gd name="T6" fmla="*/ 2147483646 w 33"/>
                  <a:gd name="T7" fmla="*/ 0 h 32"/>
                  <a:gd name="T8" fmla="*/ 2147483646 w 33"/>
                  <a:gd name="T9" fmla="*/ 2147483646 h 32"/>
                  <a:gd name="T10" fmla="*/ 2147483646 w 33"/>
                  <a:gd name="T11" fmla="*/ 2147483646 h 32"/>
                  <a:gd name="T12" fmla="*/ 2147483646 w 33"/>
                  <a:gd name="T13" fmla="*/ 2147483646 h 32"/>
                  <a:gd name="T14" fmla="*/ 2147483646 w 33"/>
                  <a:gd name="T15" fmla="*/ 2147483646 h 32"/>
                  <a:gd name="T16" fmla="*/ 2147483646 w 33"/>
                  <a:gd name="T17" fmla="*/ 2147483646 h 32"/>
                  <a:gd name="T18" fmla="*/ 0 w 33"/>
                  <a:gd name="T19" fmla="*/ 2147483646 h 32"/>
                  <a:gd name="T20" fmla="*/ 2147483646 w 33"/>
                  <a:gd name="T21" fmla="*/ 2147483646 h 32"/>
                  <a:gd name="T22" fmla="*/ 2147483646 w 33"/>
                  <a:gd name="T23" fmla="*/ 2147483646 h 32"/>
                  <a:gd name="T24" fmla="*/ 2147483646 w 33"/>
                  <a:gd name="T25" fmla="*/ 2147483646 h 32"/>
                  <a:gd name="T26" fmla="*/ 2147483646 w 33"/>
                  <a:gd name="T27" fmla="*/ 2147483646 h 32"/>
                  <a:gd name="T28" fmla="*/ 2147483646 w 33"/>
                  <a:gd name="T29" fmla="*/ 2147483646 h 32"/>
                  <a:gd name="T30" fmla="*/ 2147483646 w 33"/>
                  <a:gd name="T31" fmla="*/ 2147483646 h 32"/>
                  <a:gd name="T32" fmla="*/ 2147483646 w 33"/>
                  <a:gd name="T33" fmla="*/ 2147483646 h 32"/>
                  <a:gd name="T34" fmla="*/ 2147483646 w 33"/>
                  <a:gd name="T35" fmla="*/ 2147483646 h 32"/>
                  <a:gd name="T36" fmla="*/ 2147483646 w 33"/>
                  <a:gd name="T37" fmla="*/ 2147483646 h 32"/>
                  <a:gd name="T38" fmla="*/ 2147483646 w 33"/>
                  <a:gd name="T39" fmla="*/ 2147483646 h 32"/>
                  <a:gd name="T40" fmla="*/ 2147483646 w 33"/>
                  <a:gd name="T41" fmla="*/ 2147483646 h 32"/>
                  <a:gd name="T42" fmla="*/ 2147483646 w 33"/>
                  <a:gd name="T43" fmla="*/ 2147483646 h 32"/>
                  <a:gd name="T44" fmla="*/ 2147483646 w 33"/>
                  <a:gd name="T45" fmla="*/ 2147483646 h 32"/>
                  <a:gd name="T46" fmla="*/ 2147483646 w 33"/>
                  <a:gd name="T47" fmla="*/ 2147483646 h 32"/>
                  <a:gd name="T48" fmla="*/ 2147483646 w 33"/>
                  <a:gd name="T49" fmla="*/ 2147483646 h 32"/>
                  <a:gd name="T50" fmla="*/ 2147483646 w 33"/>
                  <a:gd name="T51" fmla="*/ 2147483646 h 32"/>
                  <a:gd name="T52" fmla="*/ 2147483646 w 33"/>
                  <a:gd name="T53" fmla="*/ 2147483646 h 32"/>
                  <a:gd name="T54" fmla="*/ 2147483646 w 33"/>
                  <a:gd name="T55" fmla="*/ 2147483646 h 32"/>
                  <a:gd name="T56" fmla="*/ 2147483646 w 33"/>
                  <a:gd name="T57" fmla="*/ 2147483646 h 32"/>
                  <a:gd name="T58" fmla="*/ 2147483646 w 33"/>
                  <a:gd name="T59" fmla="*/ 2147483646 h 32"/>
                  <a:gd name="T60" fmla="*/ 2147483646 w 33"/>
                  <a:gd name="T61" fmla="*/ 2147483646 h 32"/>
                  <a:gd name="T62" fmla="*/ 2147483646 w 33"/>
                  <a:gd name="T63" fmla="*/ 2147483646 h 32"/>
                  <a:gd name="T64" fmla="*/ 2147483646 w 33"/>
                  <a:gd name="T65" fmla="*/ 2147483646 h 32"/>
                  <a:gd name="T66" fmla="*/ 2147483646 w 33"/>
                  <a:gd name="T67" fmla="*/ 2147483646 h 32"/>
                  <a:gd name="T68" fmla="*/ 2147483646 w 33"/>
                  <a:gd name="T69" fmla="*/ 2147483646 h 32"/>
                  <a:gd name="T70" fmla="*/ 2147483646 w 33"/>
                  <a:gd name="T71" fmla="*/ 2147483646 h 32"/>
                  <a:gd name="T72" fmla="*/ 2147483646 w 33"/>
                  <a:gd name="T73" fmla="*/ 2147483646 h 32"/>
                  <a:gd name="T74" fmla="*/ 2147483646 w 33"/>
                  <a:gd name="T75" fmla="*/ 2147483646 h 3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3" h="32">
                    <a:moveTo>
                      <a:pt x="2" y="16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2" y="16"/>
                      <a:pt x="33" y="17"/>
                      <a:pt x="33" y="18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2" y="32"/>
                      <a:pt x="31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1" y="32"/>
                      <a:pt x="0" y="31"/>
                      <a:pt x="0" y="3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1" y="16"/>
                      <a:pt x="2" y="16"/>
                    </a:cubicBezTo>
                    <a:close/>
                    <a:moveTo>
                      <a:pt x="10" y="16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0" y="3"/>
                      <a:pt x="10" y="4"/>
                    </a:cubicBezTo>
                    <a:cubicBezTo>
                      <a:pt x="10" y="16"/>
                      <a:pt x="10" y="16"/>
                      <a:pt x="10" y="16"/>
                    </a:cubicBezTo>
                    <a:close/>
                    <a:moveTo>
                      <a:pt x="12" y="10"/>
                    </a:move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2" y="11"/>
                      <a:pt x="22" y="11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9"/>
                      <a:pt x="21" y="9"/>
                      <a:pt x="21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10"/>
                    </a:cubicBezTo>
                    <a:close/>
                    <a:moveTo>
                      <a:pt x="21" y="13"/>
                    </a:move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5"/>
                      <a:pt x="22" y="15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3"/>
                      <a:pt x="21" y="13"/>
                      <a:pt x="21" y="13"/>
                    </a:cubicBezTo>
                    <a:close/>
                    <a:moveTo>
                      <a:pt x="19" y="6"/>
                    </a:moveTo>
                    <a:cubicBezTo>
                      <a:pt x="24" y="6"/>
                      <a:pt x="24" y="6"/>
                      <a:pt x="24" y="6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lose/>
                    <a:moveTo>
                      <a:pt x="8" y="22"/>
                    </a:moveTo>
                    <a:cubicBezTo>
                      <a:pt x="7" y="24"/>
                      <a:pt x="6" y="25"/>
                      <a:pt x="6" y="26"/>
                    </a:cubicBezTo>
                    <a:cubicBezTo>
                      <a:pt x="6" y="26"/>
                      <a:pt x="7" y="27"/>
                      <a:pt x="7" y="27"/>
                    </a:cubicBezTo>
                    <a:cubicBezTo>
                      <a:pt x="7" y="27"/>
                      <a:pt x="8" y="27"/>
                      <a:pt x="8" y="27"/>
                    </a:cubicBezTo>
                    <a:cubicBezTo>
                      <a:pt x="10" y="27"/>
                      <a:pt x="11" y="27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4"/>
                      <a:pt x="13" y="23"/>
                      <a:pt x="17" y="23"/>
                    </a:cubicBezTo>
                    <a:cubicBezTo>
                      <a:pt x="20" y="23"/>
                      <a:pt x="21" y="24"/>
                      <a:pt x="22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7"/>
                      <a:pt x="23" y="27"/>
                      <a:pt x="25" y="27"/>
                    </a:cubicBezTo>
                    <a:cubicBezTo>
                      <a:pt x="26" y="27"/>
                      <a:pt x="27" y="27"/>
                      <a:pt x="27" y="26"/>
                    </a:cubicBezTo>
                    <a:cubicBezTo>
                      <a:pt x="27" y="25"/>
                      <a:pt x="26" y="24"/>
                      <a:pt x="25" y="22"/>
                    </a:cubicBezTo>
                    <a:cubicBezTo>
                      <a:pt x="23" y="21"/>
                      <a:pt x="20" y="21"/>
                      <a:pt x="17" y="21"/>
                    </a:cubicBezTo>
                    <a:cubicBezTo>
                      <a:pt x="15" y="21"/>
                      <a:pt x="13" y="21"/>
                      <a:pt x="12" y="21"/>
                    </a:cubicBezTo>
                    <a:cubicBezTo>
                      <a:pt x="11" y="21"/>
                      <a:pt x="9" y="22"/>
                      <a:pt x="8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476" name="组合 43"/>
            <p:cNvGrpSpPr/>
            <p:nvPr/>
          </p:nvGrpSpPr>
          <p:grpSpPr bwMode="auto">
            <a:xfrm>
              <a:off x="7590606" y="1150640"/>
              <a:ext cx="1001712" cy="1001712"/>
              <a:chOff x="7604993" y="1221716"/>
              <a:chExt cx="1001898" cy="1001899"/>
            </a:xfrm>
          </p:grpSpPr>
          <p:sp>
            <p:nvSpPr>
              <p:cNvPr id="19484" name="Freeform 18"/>
              <p:cNvSpPr/>
              <p:nvPr/>
            </p:nvSpPr>
            <p:spPr bwMode="auto">
              <a:xfrm>
                <a:off x="7604993" y="1221716"/>
                <a:ext cx="1001898" cy="1001899"/>
              </a:xfrm>
              <a:custGeom>
                <a:avLst/>
                <a:gdLst>
                  <a:gd name="T0" fmla="*/ 2147483646 w 553"/>
                  <a:gd name="T1" fmla="*/ 2147483646 h 553"/>
                  <a:gd name="T2" fmla="*/ 0 w 553"/>
                  <a:gd name="T3" fmla="*/ 2147483646 h 553"/>
                  <a:gd name="T4" fmla="*/ 0 w 553"/>
                  <a:gd name="T5" fmla="*/ 0 h 553"/>
                  <a:gd name="T6" fmla="*/ 2147483646 w 553"/>
                  <a:gd name="T7" fmla="*/ 0 h 553"/>
                  <a:gd name="T8" fmla="*/ 2147483646 w 553"/>
                  <a:gd name="T9" fmla="*/ 2147483646 h 553"/>
                  <a:gd name="T10" fmla="*/ 2147483646 w 553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3" h="553">
                    <a:moveTo>
                      <a:pt x="553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53" y="553"/>
                    </a:lnTo>
                    <a:close/>
                  </a:path>
                </a:pathLst>
              </a:custGeom>
              <a:solidFill>
                <a:srgbClr val="FFC000">
                  <a:alpha val="749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5" name="Freeform 90"/>
              <p:cNvSpPr>
                <a:spLocks noEditPoints="1"/>
              </p:cNvSpPr>
              <p:nvPr/>
            </p:nvSpPr>
            <p:spPr bwMode="auto">
              <a:xfrm>
                <a:off x="7868218" y="1429939"/>
                <a:ext cx="475448" cy="547404"/>
              </a:xfrm>
              <a:custGeom>
                <a:avLst/>
                <a:gdLst>
                  <a:gd name="T0" fmla="*/ 2147483646 w 78"/>
                  <a:gd name="T1" fmla="*/ 2147483646 h 90"/>
                  <a:gd name="T2" fmla="*/ 2147483646 w 78"/>
                  <a:gd name="T3" fmla="*/ 2147483646 h 90"/>
                  <a:gd name="T4" fmla="*/ 2147483646 w 78"/>
                  <a:gd name="T5" fmla="*/ 2147483646 h 90"/>
                  <a:gd name="T6" fmla="*/ 2147483646 w 78"/>
                  <a:gd name="T7" fmla="*/ 2147483646 h 90"/>
                  <a:gd name="T8" fmla="*/ 2147483646 w 78"/>
                  <a:gd name="T9" fmla="*/ 2147483646 h 90"/>
                  <a:gd name="T10" fmla="*/ 2147483646 w 78"/>
                  <a:gd name="T11" fmla="*/ 2147483646 h 90"/>
                  <a:gd name="T12" fmla="*/ 2147483646 w 78"/>
                  <a:gd name="T13" fmla="*/ 2147483646 h 90"/>
                  <a:gd name="T14" fmla="*/ 2147483646 w 78"/>
                  <a:gd name="T15" fmla="*/ 2147483646 h 90"/>
                  <a:gd name="T16" fmla="*/ 2147483646 w 78"/>
                  <a:gd name="T17" fmla="*/ 2147483646 h 90"/>
                  <a:gd name="T18" fmla="*/ 2147483646 w 78"/>
                  <a:gd name="T19" fmla="*/ 2147483646 h 90"/>
                  <a:gd name="T20" fmla="*/ 2147483646 w 78"/>
                  <a:gd name="T21" fmla="*/ 2147483646 h 90"/>
                  <a:gd name="T22" fmla="*/ 2147483646 w 78"/>
                  <a:gd name="T23" fmla="*/ 2147483646 h 90"/>
                  <a:gd name="T24" fmla="*/ 2147483646 w 78"/>
                  <a:gd name="T25" fmla="*/ 2147483646 h 90"/>
                  <a:gd name="T26" fmla="*/ 2147483646 w 78"/>
                  <a:gd name="T27" fmla="*/ 2147483646 h 90"/>
                  <a:gd name="T28" fmla="*/ 2147483646 w 78"/>
                  <a:gd name="T29" fmla="*/ 2147483646 h 90"/>
                  <a:gd name="T30" fmla="*/ 2147483646 w 78"/>
                  <a:gd name="T31" fmla="*/ 2147483646 h 90"/>
                  <a:gd name="T32" fmla="*/ 2147483646 w 78"/>
                  <a:gd name="T33" fmla="*/ 2147483646 h 90"/>
                  <a:gd name="T34" fmla="*/ 2147483646 w 78"/>
                  <a:gd name="T35" fmla="*/ 2147483646 h 90"/>
                  <a:gd name="T36" fmla="*/ 2147483646 w 78"/>
                  <a:gd name="T37" fmla="*/ 2147483646 h 90"/>
                  <a:gd name="T38" fmla="*/ 2147483646 w 78"/>
                  <a:gd name="T39" fmla="*/ 2147483646 h 90"/>
                  <a:gd name="T40" fmla="*/ 2147483646 w 78"/>
                  <a:gd name="T41" fmla="*/ 2147483646 h 90"/>
                  <a:gd name="T42" fmla="*/ 2147483646 w 78"/>
                  <a:gd name="T43" fmla="*/ 0 h 90"/>
                  <a:gd name="T44" fmla="*/ 2147483646 w 78"/>
                  <a:gd name="T45" fmla="*/ 2147483646 h 90"/>
                  <a:gd name="T46" fmla="*/ 2147483646 w 78"/>
                  <a:gd name="T47" fmla="*/ 2147483646 h 90"/>
                  <a:gd name="T48" fmla="*/ 2147483646 w 78"/>
                  <a:gd name="T49" fmla="*/ 2147483646 h 90"/>
                  <a:gd name="T50" fmla="*/ 2147483646 w 78"/>
                  <a:gd name="T51" fmla="*/ 2147483646 h 90"/>
                  <a:gd name="T52" fmla="*/ 0 w 78"/>
                  <a:gd name="T53" fmla="*/ 2147483646 h 90"/>
                  <a:gd name="T54" fmla="*/ 2147483646 w 78"/>
                  <a:gd name="T55" fmla="*/ 2147483646 h 90"/>
                  <a:gd name="T56" fmla="*/ 2147483646 w 78"/>
                  <a:gd name="T57" fmla="*/ 2147483646 h 90"/>
                  <a:gd name="T58" fmla="*/ 2147483646 w 78"/>
                  <a:gd name="T59" fmla="*/ 2147483646 h 90"/>
                  <a:gd name="T60" fmla="*/ 2147483646 w 78"/>
                  <a:gd name="T61" fmla="*/ 2147483646 h 90"/>
                  <a:gd name="T62" fmla="*/ 2147483646 w 78"/>
                  <a:gd name="T63" fmla="*/ 2147483646 h 90"/>
                  <a:gd name="T64" fmla="*/ 2147483646 w 78"/>
                  <a:gd name="T65" fmla="*/ 2147483646 h 90"/>
                  <a:gd name="T66" fmla="*/ 2147483646 w 78"/>
                  <a:gd name="T67" fmla="*/ 2147483646 h 90"/>
                  <a:gd name="T68" fmla="*/ 2147483646 w 78"/>
                  <a:gd name="T69" fmla="*/ 2147483646 h 90"/>
                  <a:gd name="T70" fmla="*/ 2147483646 w 78"/>
                  <a:gd name="T71" fmla="*/ 2147483646 h 90"/>
                  <a:gd name="T72" fmla="*/ 2147483646 w 78"/>
                  <a:gd name="T73" fmla="*/ 2147483646 h 90"/>
                  <a:gd name="T74" fmla="*/ 2147483646 w 78"/>
                  <a:gd name="T75" fmla="*/ 2147483646 h 90"/>
                  <a:gd name="T76" fmla="*/ 2147483646 w 78"/>
                  <a:gd name="T77" fmla="*/ 2147483646 h 90"/>
                  <a:gd name="T78" fmla="*/ 2147483646 w 78"/>
                  <a:gd name="T79" fmla="*/ 2147483646 h 90"/>
                  <a:gd name="T80" fmla="*/ 2147483646 w 78"/>
                  <a:gd name="T81" fmla="*/ 2147483646 h 90"/>
                  <a:gd name="T82" fmla="*/ 2147483646 w 78"/>
                  <a:gd name="T83" fmla="*/ 2147483646 h 90"/>
                  <a:gd name="T84" fmla="*/ 2147483646 w 78"/>
                  <a:gd name="T85" fmla="*/ 2147483646 h 90"/>
                  <a:gd name="T86" fmla="*/ 2147483646 w 78"/>
                  <a:gd name="T87" fmla="*/ 2147483646 h 90"/>
                  <a:gd name="T88" fmla="*/ 2147483646 w 78"/>
                  <a:gd name="T89" fmla="*/ 2147483646 h 90"/>
                  <a:gd name="T90" fmla="*/ 2147483646 w 78"/>
                  <a:gd name="T91" fmla="*/ 2147483646 h 90"/>
                  <a:gd name="T92" fmla="*/ 2147483646 w 78"/>
                  <a:gd name="T93" fmla="*/ 2147483646 h 90"/>
                  <a:gd name="T94" fmla="*/ 2147483646 w 78"/>
                  <a:gd name="T95" fmla="*/ 2147483646 h 90"/>
                  <a:gd name="T96" fmla="*/ 2147483646 w 78"/>
                  <a:gd name="T97" fmla="*/ 2147483646 h 90"/>
                  <a:gd name="T98" fmla="*/ 2147483646 w 78"/>
                  <a:gd name="T99" fmla="*/ 2147483646 h 90"/>
                  <a:gd name="T100" fmla="*/ 2147483646 w 78"/>
                  <a:gd name="T101" fmla="*/ 2147483646 h 90"/>
                  <a:gd name="T102" fmla="*/ 2147483646 w 78"/>
                  <a:gd name="T103" fmla="*/ 2147483646 h 90"/>
                  <a:gd name="T104" fmla="*/ 2147483646 w 78"/>
                  <a:gd name="T105" fmla="*/ 2147483646 h 90"/>
                  <a:gd name="T106" fmla="*/ 2147483646 w 78"/>
                  <a:gd name="T107" fmla="*/ 2147483646 h 90"/>
                  <a:gd name="T108" fmla="*/ 2147483646 w 78"/>
                  <a:gd name="T109" fmla="*/ 2147483646 h 90"/>
                  <a:gd name="T110" fmla="*/ 2147483646 w 78"/>
                  <a:gd name="T111" fmla="*/ 2147483646 h 90"/>
                  <a:gd name="T112" fmla="*/ 2147483646 w 78"/>
                  <a:gd name="T113" fmla="*/ 2147483646 h 90"/>
                  <a:gd name="T114" fmla="*/ 2147483646 w 78"/>
                  <a:gd name="T115" fmla="*/ 2147483646 h 90"/>
                  <a:gd name="T116" fmla="*/ 2147483646 w 78"/>
                  <a:gd name="T117" fmla="*/ 2147483646 h 90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78" h="90">
                    <a:moveTo>
                      <a:pt x="2" y="85"/>
                    </a:moveTo>
                    <a:cubicBezTo>
                      <a:pt x="61" y="85"/>
                      <a:pt x="61" y="85"/>
                      <a:pt x="61" y="85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9"/>
                      <a:pt x="60" y="90"/>
                      <a:pt x="59" y="90"/>
                    </a:cubicBezTo>
                    <a:cubicBezTo>
                      <a:pt x="5" y="90"/>
                      <a:pt x="5" y="90"/>
                      <a:pt x="5" y="90"/>
                    </a:cubicBezTo>
                    <a:cubicBezTo>
                      <a:pt x="4" y="90"/>
                      <a:pt x="2" y="89"/>
                      <a:pt x="2" y="87"/>
                    </a:cubicBezTo>
                    <a:cubicBezTo>
                      <a:pt x="2" y="85"/>
                      <a:pt x="2" y="85"/>
                      <a:pt x="2" y="85"/>
                    </a:cubicBezTo>
                    <a:close/>
                    <a:moveTo>
                      <a:pt x="15" y="33"/>
                    </a:moveTo>
                    <a:cubicBezTo>
                      <a:pt x="14" y="31"/>
                      <a:pt x="14" y="26"/>
                      <a:pt x="19" y="23"/>
                    </a:cubicBezTo>
                    <a:cubicBezTo>
                      <a:pt x="26" y="20"/>
                      <a:pt x="27" y="15"/>
                      <a:pt x="25" y="11"/>
                    </a:cubicBezTo>
                    <a:cubicBezTo>
                      <a:pt x="25" y="11"/>
                      <a:pt x="29" y="14"/>
                      <a:pt x="27" y="19"/>
                    </a:cubicBezTo>
                    <a:cubicBezTo>
                      <a:pt x="25" y="24"/>
                      <a:pt x="20" y="28"/>
                      <a:pt x="22" y="33"/>
                    </a:cubicBezTo>
                    <a:cubicBezTo>
                      <a:pt x="15" y="33"/>
                      <a:pt x="15" y="33"/>
                      <a:pt x="15" y="33"/>
                    </a:cubicBezTo>
                    <a:close/>
                    <a:moveTo>
                      <a:pt x="41" y="33"/>
                    </a:moveTo>
                    <a:cubicBezTo>
                      <a:pt x="39" y="30"/>
                      <a:pt x="38" y="27"/>
                      <a:pt x="41" y="23"/>
                    </a:cubicBezTo>
                    <a:cubicBezTo>
                      <a:pt x="41" y="23"/>
                      <a:pt x="40" y="29"/>
                      <a:pt x="46" y="32"/>
                    </a:cubicBezTo>
                    <a:cubicBezTo>
                      <a:pt x="47" y="32"/>
                      <a:pt x="48" y="32"/>
                      <a:pt x="49" y="33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29" y="33"/>
                    </a:moveTo>
                    <a:cubicBezTo>
                      <a:pt x="36" y="33"/>
                      <a:pt x="36" y="33"/>
                      <a:pt x="36" y="33"/>
                    </a:cubicBezTo>
                    <a:cubicBezTo>
                      <a:pt x="32" y="26"/>
                      <a:pt x="38" y="23"/>
                      <a:pt x="40" y="16"/>
                    </a:cubicBezTo>
                    <a:cubicBezTo>
                      <a:pt x="43" y="8"/>
                      <a:pt x="34" y="0"/>
                      <a:pt x="34" y="0"/>
                    </a:cubicBezTo>
                    <a:cubicBezTo>
                      <a:pt x="43" y="18"/>
                      <a:pt x="29" y="18"/>
                      <a:pt x="28" y="27"/>
                    </a:cubicBezTo>
                    <a:cubicBezTo>
                      <a:pt x="28" y="29"/>
                      <a:pt x="28" y="32"/>
                      <a:pt x="29" y="33"/>
                    </a:cubicBezTo>
                    <a:close/>
                    <a:moveTo>
                      <a:pt x="32" y="38"/>
                    </a:moveTo>
                    <a:cubicBezTo>
                      <a:pt x="6" y="38"/>
                      <a:pt x="6" y="38"/>
                      <a:pt x="6" y="38"/>
                    </a:cubicBezTo>
                    <a:cubicBezTo>
                      <a:pt x="6" y="38"/>
                      <a:pt x="0" y="37"/>
                      <a:pt x="0" y="43"/>
                    </a:cubicBezTo>
                    <a:cubicBezTo>
                      <a:pt x="0" y="50"/>
                      <a:pt x="2" y="63"/>
                      <a:pt x="6" y="70"/>
                    </a:cubicBezTo>
                    <a:cubicBezTo>
                      <a:pt x="11" y="78"/>
                      <a:pt x="19" y="81"/>
                      <a:pt x="32" y="81"/>
                    </a:cubicBezTo>
                    <a:cubicBezTo>
                      <a:pt x="45" y="81"/>
                      <a:pt x="53" y="78"/>
                      <a:pt x="57" y="70"/>
                    </a:cubicBezTo>
                    <a:cubicBezTo>
                      <a:pt x="58" y="70"/>
                      <a:pt x="58" y="69"/>
                      <a:pt x="59" y="68"/>
                    </a:cubicBezTo>
                    <a:cubicBezTo>
                      <a:pt x="60" y="68"/>
                      <a:pt x="60" y="68"/>
                      <a:pt x="61" y="68"/>
                    </a:cubicBezTo>
                    <a:cubicBezTo>
                      <a:pt x="66" y="68"/>
                      <a:pt x="70" y="66"/>
                      <a:pt x="73" y="64"/>
                    </a:cubicBezTo>
                    <a:cubicBezTo>
                      <a:pt x="73" y="64"/>
                      <a:pt x="73" y="64"/>
                      <a:pt x="73" y="64"/>
                    </a:cubicBezTo>
                    <a:cubicBezTo>
                      <a:pt x="76" y="61"/>
                      <a:pt x="77" y="58"/>
                      <a:pt x="78" y="55"/>
                    </a:cubicBezTo>
                    <a:cubicBezTo>
                      <a:pt x="78" y="54"/>
                      <a:pt x="78" y="54"/>
                      <a:pt x="78" y="53"/>
                    </a:cubicBezTo>
                    <a:cubicBezTo>
                      <a:pt x="78" y="50"/>
                      <a:pt x="77" y="48"/>
                      <a:pt x="76" y="47"/>
                    </a:cubicBezTo>
                    <a:cubicBezTo>
                      <a:pt x="74" y="44"/>
                      <a:pt x="71" y="43"/>
                      <a:pt x="69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37"/>
                      <a:pt x="58" y="38"/>
                      <a:pt x="58" y="38"/>
                    </a:cubicBezTo>
                    <a:cubicBezTo>
                      <a:pt x="32" y="38"/>
                      <a:pt x="32" y="38"/>
                      <a:pt x="32" y="38"/>
                    </a:cubicBezTo>
                    <a:close/>
                    <a:moveTo>
                      <a:pt x="57" y="40"/>
                    </a:moveTo>
                    <a:cubicBezTo>
                      <a:pt x="60" y="40"/>
                      <a:pt x="60" y="43"/>
                      <a:pt x="5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7"/>
                      <a:pt x="7" y="53"/>
                      <a:pt x="13" y="63"/>
                    </a:cubicBezTo>
                    <a:cubicBezTo>
                      <a:pt x="11" y="61"/>
                      <a:pt x="6" y="57"/>
                      <a:pt x="6" y="43"/>
                    </a:cubicBezTo>
                    <a:cubicBezTo>
                      <a:pt x="6" y="41"/>
                      <a:pt x="6" y="40"/>
                      <a:pt x="9" y="40"/>
                    </a:cubicBezTo>
                    <a:cubicBezTo>
                      <a:pt x="57" y="40"/>
                      <a:pt x="57" y="40"/>
                      <a:pt x="57" y="40"/>
                    </a:cubicBezTo>
                    <a:close/>
                    <a:moveTo>
                      <a:pt x="61" y="62"/>
                    </a:moveTo>
                    <a:cubicBezTo>
                      <a:pt x="62" y="58"/>
                      <a:pt x="63" y="53"/>
                      <a:pt x="63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0" y="49"/>
                      <a:pt x="71" y="50"/>
                      <a:pt x="71" y="50"/>
                    </a:cubicBezTo>
                    <a:cubicBezTo>
                      <a:pt x="72" y="51"/>
                      <a:pt x="72" y="52"/>
                      <a:pt x="72" y="53"/>
                    </a:cubicBezTo>
                    <a:cubicBezTo>
                      <a:pt x="72" y="53"/>
                      <a:pt x="72" y="54"/>
                      <a:pt x="72" y="54"/>
                    </a:cubicBezTo>
                    <a:cubicBezTo>
                      <a:pt x="72" y="56"/>
                      <a:pt x="71" y="58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7" y="61"/>
                      <a:pt x="65" y="62"/>
                      <a:pt x="61" y="62"/>
                    </a:cubicBezTo>
                    <a:cubicBezTo>
                      <a:pt x="61" y="62"/>
                      <a:pt x="61" y="62"/>
                      <a:pt x="61" y="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477" name="组合 46"/>
            <p:cNvGrpSpPr/>
            <p:nvPr/>
          </p:nvGrpSpPr>
          <p:grpSpPr bwMode="auto">
            <a:xfrm>
              <a:off x="4077468" y="3468390"/>
              <a:ext cx="1000125" cy="1003300"/>
              <a:chOff x="4092008" y="3540757"/>
              <a:chExt cx="1000087" cy="1001899"/>
            </a:xfrm>
          </p:grpSpPr>
          <p:sp>
            <p:nvSpPr>
              <p:cNvPr id="297" name="Freeform 11"/>
              <p:cNvSpPr/>
              <p:nvPr/>
            </p:nvSpPr>
            <p:spPr bwMode="auto">
              <a:xfrm>
                <a:off x="4092008" y="3540757"/>
                <a:ext cx="1000087" cy="1001899"/>
              </a:xfrm>
              <a:custGeom>
                <a:avLst/>
                <a:gdLst>
                  <a:gd name="T0" fmla="*/ 2147483646 w 552"/>
                  <a:gd name="T1" fmla="*/ 2147483646 h 553"/>
                  <a:gd name="T2" fmla="*/ 0 w 552"/>
                  <a:gd name="T3" fmla="*/ 2147483646 h 553"/>
                  <a:gd name="T4" fmla="*/ 0 w 552"/>
                  <a:gd name="T5" fmla="*/ 0 h 553"/>
                  <a:gd name="T6" fmla="*/ 2147483646 w 552"/>
                  <a:gd name="T7" fmla="*/ 0 h 553"/>
                  <a:gd name="T8" fmla="*/ 2147483646 w 552"/>
                  <a:gd name="T9" fmla="*/ 2147483646 h 553"/>
                  <a:gd name="T10" fmla="*/ 2147483646 w 552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2" h="553">
                    <a:moveTo>
                      <a:pt x="552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2" y="0"/>
                    </a:lnTo>
                    <a:lnTo>
                      <a:pt x="552" y="553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483" name="Freeform 165"/>
              <p:cNvSpPr>
                <a:spLocks noEditPoints="1"/>
              </p:cNvSpPr>
              <p:nvPr/>
            </p:nvSpPr>
            <p:spPr bwMode="auto">
              <a:xfrm>
                <a:off x="4339762" y="3789417"/>
                <a:ext cx="504578" cy="504578"/>
              </a:xfrm>
              <a:custGeom>
                <a:avLst/>
                <a:gdLst>
                  <a:gd name="T0" fmla="*/ 2147483646 w 66"/>
                  <a:gd name="T1" fmla="*/ 2147483646 h 66"/>
                  <a:gd name="T2" fmla="*/ 2147483646 w 66"/>
                  <a:gd name="T3" fmla="*/ 2147483646 h 66"/>
                  <a:gd name="T4" fmla="*/ 2147483646 w 66"/>
                  <a:gd name="T5" fmla="*/ 2147483646 h 66"/>
                  <a:gd name="T6" fmla="*/ 2147483646 w 66"/>
                  <a:gd name="T7" fmla="*/ 2147483646 h 66"/>
                  <a:gd name="T8" fmla="*/ 2147483646 w 66"/>
                  <a:gd name="T9" fmla="*/ 2147483646 h 66"/>
                  <a:gd name="T10" fmla="*/ 2147483646 w 66"/>
                  <a:gd name="T11" fmla="*/ 2147483646 h 66"/>
                  <a:gd name="T12" fmla="*/ 2147483646 w 66"/>
                  <a:gd name="T13" fmla="*/ 2147483646 h 66"/>
                  <a:gd name="T14" fmla="*/ 2147483646 w 66"/>
                  <a:gd name="T15" fmla="*/ 2147483646 h 66"/>
                  <a:gd name="T16" fmla="*/ 2147483646 w 66"/>
                  <a:gd name="T17" fmla="*/ 2147483646 h 66"/>
                  <a:gd name="T18" fmla="*/ 2147483646 w 66"/>
                  <a:gd name="T19" fmla="*/ 2147483646 h 66"/>
                  <a:gd name="T20" fmla="*/ 2147483646 w 66"/>
                  <a:gd name="T21" fmla="*/ 2147483646 h 66"/>
                  <a:gd name="T22" fmla="*/ 2147483646 w 66"/>
                  <a:gd name="T23" fmla="*/ 2147483646 h 66"/>
                  <a:gd name="T24" fmla="*/ 2147483646 w 66"/>
                  <a:gd name="T25" fmla="*/ 2147483646 h 66"/>
                  <a:gd name="T26" fmla="*/ 2147483646 w 66"/>
                  <a:gd name="T27" fmla="*/ 2147483646 h 66"/>
                  <a:gd name="T28" fmla="*/ 2147483646 w 66"/>
                  <a:gd name="T29" fmla="*/ 2147483646 h 66"/>
                  <a:gd name="T30" fmla="*/ 2147483646 w 66"/>
                  <a:gd name="T31" fmla="*/ 2147483646 h 66"/>
                  <a:gd name="T32" fmla="*/ 2147483646 w 66"/>
                  <a:gd name="T33" fmla="*/ 2147483646 h 66"/>
                  <a:gd name="T34" fmla="*/ 2147483646 w 66"/>
                  <a:gd name="T35" fmla="*/ 2147483646 h 66"/>
                  <a:gd name="T36" fmla="*/ 2147483646 w 66"/>
                  <a:gd name="T37" fmla="*/ 2147483646 h 66"/>
                  <a:gd name="T38" fmla="*/ 2147483646 w 66"/>
                  <a:gd name="T39" fmla="*/ 2147483646 h 66"/>
                  <a:gd name="T40" fmla="*/ 2147483646 w 66"/>
                  <a:gd name="T41" fmla="*/ 2147483646 h 66"/>
                  <a:gd name="T42" fmla="*/ 2147483646 w 66"/>
                  <a:gd name="T43" fmla="*/ 2147483646 h 66"/>
                  <a:gd name="T44" fmla="*/ 2147483646 w 66"/>
                  <a:gd name="T45" fmla="*/ 2147483646 h 66"/>
                  <a:gd name="T46" fmla="*/ 2147483646 w 66"/>
                  <a:gd name="T47" fmla="*/ 2147483646 h 66"/>
                  <a:gd name="T48" fmla="*/ 2147483646 w 66"/>
                  <a:gd name="T49" fmla="*/ 2147483646 h 66"/>
                  <a:gd name="T50" fmla="*/ 2147483646 w 66"/>
                  <a:gd name="T51" fmla="*/ 2147483646 h 66"/>
                  <a:gd name="T52" fmla="*/ 2147483646 w 66"/>
                  <a:gd name="T53" fmla="*/ 2147483646 h 66"/>
                  <a:gd name="T54" fmla="*/ 2147483646 w 66"/>
                  <a:gd name="T55" fmla="*/ 2147483646 h 66"/>
                  <a:gd name="T56" fmla="*/ 2147483646 w 66"/>
                  <a:gd name="T57" fmla="*/ 2147483646 h 66"/>
                  <a:gd name="T58" fmla="*/ 2147483646 w 66"/>
                  <a:gd name="T59" fmla="*/ 2147483646 h 66"/>
                  <a:gd name="T60" fmla="*/ 2147483646 w 66"/>
                  <a:gd name="T61" fmla="*/ 2147483646 h 66"/>
                  <a:gd name="T62" fmla="*/ 2147483646 w 66"/>
                  <a:gd name="T63" fmla="*/ 2147483646 h 66"/>
                  <a:gd name="T64" fmla="*/ 2147483646 w 66"/>
                  <a:gd name="T65" fmla="*/ 2147483646 h 66"/>
                  <a:gd name="T66" fmla="*/ 2147483646 w 66"/>
                  <a:gd name="T67" fmla="*/ 2147483646 h 66"/>
                  <a:gd name="T68" fmla="*/ 2147483646 w 66"/>
                  <a:gd name="T69" fmla="*/ 2147483646 h 66"/>
                  <a:gd name="T70" fmla="*/ 2147483646 w 66"/>
                  <a:gd name="T71" fmla="*/ 2147483646 h 66"/>
                  <a:gd name="T72" fmla="*/ 2147483646 w 66"/>
                  <a:gd name="T73" fmla="*/ 2147483646 h 66"/>
                  <a:gd name="T74" fmla="*/ 2147483646 w 66"/>
                  <a:gd name="T75" fmla="*/ 2147483646 h 66"/>
                  <a:gd name="T76" fmla="*/ 2147483646 w 66"/>
                  <a:gd name="T77" fmla="*/ 2147483646 h 66"/>
                  <a:gd name="T78" fmla="*/ 2147483646 w 66"/>
                  <a:gd name="T79" fmla="*/ 2147483646 h 66"/>
                  <a:gd name="T80" fmla="*/ 2147483646 w 66"/>
                  <a:gd name="T81" fmla="*/ 2147483646 h 66"/>
                  <a:gd name="T82" fmla="*/ 2147483646 w 66"/>
                  <a:gd name="T83" fmla="*/ 2147483646 h 66"/>
                  <a:gd name="T84" fmla="*/ 2147483646 w 66"/>
                  <a:gd name="T85" fmla="*/ 2147483646 h 66"/>
                  <a:gd name="T86" fmla="*/ 2147483646 w 66"/>
                  <a:gd name="T87" fmla="*/ 2147483646 h 66"/>
                  <a:gd name="T88" fmla="*/ 2147483646 w 66"/>
                  <a:gd name="T89" fmla="*/ 2147483646 h 6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66" h="66">
                    <a:moveTo>
                      <a:pt x="46" y="19"/>
                    </a:moveTo>
                    <a:cubicBezTo>
                      <a:pt x="48" y="20"/>
                      <a:pt x="51" y="21"/>
                      <a:pt x="53" y="23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9" y="28"/>
                      <a:pt x="61" y="30"/>
                      <a:pt x="62" y="33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5" y="33"/>
                      <a:pt x="66" y="34"/>
                      <a:pt x="66" y="35"/>
                    </a:cubicBezTo>
                    <a:cubicBezTo>
                      <a:pt x="66" y="45"/>
                      <a:pt x="66" y="45"/>
                      <a:pt x="66" y="45"/>
                    </a:cubicBezTo>
                    <a:cubicBezTo>
                      <a:pt x="66" y="46"/>
                      <a:pt x="65" y="47"/>
                      <a:pt x="64" y="47"/>
                    </a:cubicBezTo>
                    <a:cubicBezTo>
                      <a:pt x="61" y="47"/>
                      <a:pt x="61" y="47"/>
                      <a:pt x="61" y="47"/>
                    </a:cubicBezTo>
                    <a:cubicBezTo>
                      <a:pt x="58" y="51"/>
                      <a:pt x="55" y="55"/>
                      <a:pt x="50" y="57"/>
                    </a:cubicBezTo>
                    <a:cubicBezTo>
                      <a:pt x="49" y="59"/>
                      <a:pt x="48" y="62"/>
                      <a:pt x="48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0" y="63"/>
                      <a:pt x="38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29" y="61"/>
                      <a:pt x="27" y="63"/>
                      <a:pt x="26" y="66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19" y="62"/>
                      <a:pt x="18" y="59"/>
                      <a:pt x="17" y="57"/>
                    </a:cubicBezTo>
                    <a:cubicBezTo>
                      <a:pt x="11" y="54"/>
                      <a:pt x="6" y="49"/>
                      <a:pt x="5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6" y="29"/>
                      <a:pt x="12" y="22"/>
                      <a:pt x="21" y="19"/>
                    </a:cubicBezTo>
                    <a:cubicBezTo>
                      <a:pt x="24" y="23"/>
                      <a:pt x="28" y="26"/>
                      <a:pt x="33" y="26"/>
                    </a:cubicBezTo>
                    <a:cubicBezTo>
                      <a:pt x="39" y="26"/>
                      <a:pt x="43" y="23"/>
                      <a:pt x="46" y="19"/>
                    </a:cubicBezTo>
                    <a:close/>
                    <a:moveTo>
                      <a:pt x="33" y="0"/>
                    </a:moveTo>
                    <a:cubicBezTo>
                      <a:pt x="27" y="0"/>
                      <a:pt x="22" y="5"/>
                      <a:pt x="22" y="11"/>
                    </a:cubicBezTo>
                    <a:cubicBezTo>
                      <a:pt x="22" y="17"/>
                      <a:pt x="27" y="22"/>
                      <a:pt x="33" y="22"/>
                    </a:cubicBezTo>
                    <a:cubicBezTo>
                      <a:pt x="40" y="22"/>
                      <a:pt x="45" y="17"/>
                      <a:pt x="45" y="11"/>
                    </a:cubicBezTo>
                    <a:cubicBezTo>
                      <a:pt x="45" y="5"/>
                      <a:pt x="40" y="0"/>
                      <a:pt x="33" y="0"/>
                    </a:cubicBezTo>
                    <a:close/>
                    <a:moveTo>
                      <a:pt x="30" y="17"/>
                    </a:move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0" y="15"/>
                      <a:pt x="30" y="15"/>
                      <a:pt x="30" y="15"/>
                    </a:cubicBezTo>
                    <a:lnTo>
                      <a:pt x="30" y="1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478" name="组合 49"/>
            <p:cNvGrpSpPr/>
            <p:nvPr/>
          </p:nvGrpSpPr>
          <p:grpSpPr bwMode="auto">
            <a:xfrm>
              <a:off x="5260156" y="2314277"/>
              <a:ext cx="1001712" cy="1000125"/>
              <a:chOff x="5275081" y="2386672"/>
              <a:chExt cx="1001898" cy="1000087"/>
            </a:xfrm>
          </p:grpSpPr>
          <p:sp>
            <p:nvSpPr>
              <p:cNvPr id="19480" name="Freeform 14"/>
              <p:cNvSpPr/>
              <p:nvPr/>
            </p:nvSpPr>
            <p:spPr bwMode="auto">
              <a:xfrm>
                <a:off x="5275081" y="2386672"/>
                <a:ext cx="1001898" cy="1000087"/>
              </a:xfrm>
              <a:custGeom>
                <a:avLst/>
                <a:gdLst>
                  <a:gd name="T0" fmla="*/ 2147483646 w 553"/>
                  <a:gd name="T1" fmla="*/ 2147483646 h 552"/>
                  <a:gd name="T2" fmla="*/ 0 w 553"/>
                  <a:gd name="T3" fmla="*/ 2147483646 h 552"/>
                  <a:gd name="T4" fmla="*/ 0 w 553"/>
                  <a:gd name="T5" fmla="*/ 0 h 552"/>
                  <a:gd name="T6" fmla="*/ 2147483646 w 553"/>
                  <a:gd name="T7" fmla="*/ 0 h 552"/>
                  <a:gd name="T8" fmla="*/ 2147483646 w 553"/>
                  <a:gd name="T9" fmla="*/ 2147483646 h 552"/>
                  <a:gd name="T10" fmla="*/ 2147483646 w 553"/>
                  <a:gd name="T11" fmla="*/ 2147483646 h 5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3" h="552">
                    <a:moveTo>
                      <a:pt x="553" y="552"/>
                    </a:moveTo>
                    <a:lnTo>
                      <a:pt x="0" y="552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53" y="552"/>
                    </a:lnTo>
                    <a:close/>
                  </a:path>
                </a:pathLst>
              </a:custGeom>
              <a:solidFill>
                <a:srgbClr val="FFC000">
                  <a:alpha val="749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01" name="组合 300"/>
              <p:cNvGrpSpPr/>
              <p:nvPr/>
            </p:nvGrpSpPr>
            <p:grpSpPr>
              <a:xfrm>
                <a:off x="5675935" y="2635584"/>
                <a:ext cx="200190" cy="502263"/>
                <a:chOff x="4268788" y="2411413"/>
                <a:chExt cx="177800" cy="446087"/>
              </a:xfrm>
              <a:solidFill>
                <a:schemeClr val="bg1"/>
              </a:solidFill>
            </p:grpSpPr>
            <p:sp>
              <p:nvSpPr>
                <p:cNvPr id="302" name="Freeform 61"/>
                <p:cNvSpPr/>
                <p:nvPr/>
              </p:nvSpPr>
              <p:spPr bwMode="auto">
                <a:xfrm>
                  <a:off x="4268788" y="2489200"/>
                  <a:ext cx="177800" cy="368300"/>
                </a:xfrm>
                <a:custGeom>
                  <a:avLst/>
                  <a:gdLst>
                    <a:gd name="T0" fmla="*/ 1198 w 30"/>
                    <a:gd name="T1" fmla="*/ 0 h 62"/>
                    <a:gd name="T2" fmla="*/ 418 w 30"/>
                    <a:gd name="T3" fmla="*/ 0 h 62"/>
                    <a:gd name="T4" fmla="*/ 0 w 30"/>
                    <a:gd name="T5" fmla="*/ 307 h 62"/>
                    <a:gd name="T6" fmla="*/ 0 w 30"/>
                    <a:gd name="T7" fmla="*/ 307 h 62"/>
                    <a:gd name="T8" fmla="*/ 0 w 30"/>
                    <a:gd name="T9" fmla="*/ 363 h 62"/>
                    <a:gd name="T10" fmla="*/ 0 w 30"/>
                    <a:gd name="T11" fmla="*/ 1471 h 62"/>
                    <a:gd name="T12" fmla="*/ 97 w 30"/>
                    <a:gd name="T13" fmla="*/ 1568 h 62"/>
                    <a:gd name="T14" fmla="*/ 265 w 30"/>
                    <a:gd name="T15" fmla="*/ 1471 h 62"/>
                    <a:gd name="T16" fmla="*/ 265 w 30"/>
                    <a:gd name="T17" fmla="*/ 516 h 62"/>
                    <a:gd name="T18" fmla="*/ 362 w 30"/>
                    <a:gd name="T19" fmla="*/ 516 h 62"/>
                    <a:gd name="T20" fmla="*/ 362 w 30"/>
                    <a:gd name="T21" fmla="*/ 1414 h 62"/>
                    <a:gd name="T22" fmla="*/ 362 w 30"/>
                    <a:gd name="T23" fmla="*/ 1471 h 62"/>
                    <a:gd name="T24" fmla="*/ 362 w 30"/>
                    <a:gd name="T25" fmla="*/ 3095 h 62"/>
                    <a:gd name="T26" fmla="*/ 571 w 30"/>
                    <a:gd name="T27" fmla="*/ 3248 h 62"/>
                    <a:gd name="T28" fmla="*/ 724 w 30"/>
                    <a:gd name="T29" fmla="*/ 3095 h 62"/>
                    <a:gd name="T30" fmla="*/ 724 w 30"/>
                    <a:gd name="T31" fmla="*/ 1624 h 62"/>
                    <a:gd name="T32" fmla="*/ 836 w 30"/>
                    <a:gd name="T33" fmla="*/ 1624 h 62"/>
                    <a:gd name="T34" fmla="*/ 836 w 30"/>
                    <a:gd name="T35" fmla="*/ 3095 h 62"/>
                    <a:gd name="T36" fmla="*/ 989 w 30"/>
                    <a:gd name="T37" fmla="*/ 3248 h 62"/>
                    <a:gd name="T38" fmla="*/ 1198 w 30"/>
                    <a:gd name="T39" fmla="*/ 3095 h 62"/>
                    <a:gd name="T40" fmla="*/ 1198 w 30"/>
                    <a:gd name="T41" fmla="*/ 1414 h 62"/>
                    <a:gd name="T42" fmla="*/ 1198 w 30"/>
                    <a:gd name="T43" fmla="*/ 1414 h 62"/>
                    <a:gd name="T44" fmla="*/ 1198 w 30"/>
                    <a:gd name="T45" fmla="*/ 516 h 62"/>
                    <a:gd name="T46" fmla="*/ 1295 w 30"/>
                    <a:gd name="T47" fmla="*/ 516 h 62"/>
                    <a:gd name="T48" fmla="*/ 1295 w 30"/>
                    <a:gd name="T49" fmla="*/ 1471 h 62"/>
                    <a:gd name="T50" fmla="*/ 1407 w 30"/>
                    <a:gd name="T51" fmla="*/ 1568 h 62"/>
                    <a:gd name="T52" fmla="*/ 1561 w 30"/>
                    <a:gd name="T53" fmla="*/ 1471 h 62"/>
                    <a:gd name="T54" fmla="*/ 1561 w 30"/>
                    <a:gd name="T55" fmla="*/ 363 h 62"/>
                    <a:gd name="T56" fmla="*/ 1561 w 30"/>
                    <a:gd name="T57" fmla="*/ 307 h 62"/>
                    <a:gd name="T58" fmla="*/ 1561 w 30"/>
                    <a:gd name="T59" fmla="*/ 266 h 62"/>
                    <a:gd name="T60" fmla="*/ 1198 w 30"/>
                    <a:gd name="T61" fmla="*/ 0 h 62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30" h="62">
                      <a:moveTo>
                        <a:pt x="23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2" y="0"/>
                        <a:pt x="0" y="4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9"/>
                        <a:pt x="1" y="30"/>
                        <a:pt x="2" y="30"/>
                      </a:cubicBezTo>
                      <a:cubicBezTo>
                        <a:pt x="4" y="30"/>
                        <a:pt x="5" y="29"/>
                        <a:pt x="5" y="28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7" y="27"/>
                        <a:pt x="7" y="28"/>
                        <a:pt x="7" y="28"/>
                      </a:cubicBezTo>
                      <a:cubicBezTo>
                        <a:pt x="7" y="59"/>
                        <a:pt x="7" y="59"/>
                        <a:pt x="7" y="59"/>
                      </a:cubicBezTo>
                      <a:cubicBezTo>
                        <a:pt x="7" y="61"/>
                        <a:pt x="9" y="62"/>
                        <a:pt x="11" y="62"/>
                      </a:cubicBezTo>
                      <a:cubicBezTo>
                        <a:pt x="13" y="62"/>
                        <a:pt x="14" y="61"/>
                        <a:pt x="14" y="59"/>
                      </a:cubicBezTo>
                      <a:cubicBezTo>
                        <a:pt x="14" y="31"/>
                        <a:pt x="14" y="31"/>
                        <a:pt x="14" y="31"/>
                      </a:cubicBezTo>
                      <a:cubicBezTo>
                        <a:pt x="16" y="31"/>
                        <a:pt x="16" y="31"/>
                        <a:pt x="16" y="31"/>
                      </a:cubicBezTo>
                      <a:cubicBezTo>
                        <a:pt x="16" y="59"/>
                        <a:pt x="16" y="59"/>
                        <a:pt x="16" y="59"/>
                      </a:cubicBezTo>
                      <a:cubicBezTo>
                        <a:pt x="16" y="61"/>
                        <a:pt x="17" y="62"/>
                        <a:pt x="19" y="62"/>
                      </a:cubicBezTo>
                      <a:cubicBezTo>
                        <a:pt x="21" y="62"/>
                        <a:pt x="23" y="61"/>
                        <a:pt x="23" y="59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5" y="29"/>
                        <a:pt x="26" y="30"/>
                        <a:pt x="27" y="30"/>
                      </a:cubicBezTo>
                      <a:cubicBezTo>
                        <a:pt x="29" y="30"/>
                        <a:pt x="30" y="29"/>
                        <a:pt x="30" y="28"/>
                      </a:cubicBezTo>
                      <a:cubicBezTo>
                        <a:pt x="30" y="7"/>
                        <a:pt x="30" y="7"/>
                        <a:pt x="30" y="7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4"/>
                        <a:pt x="28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03" name="Oval 62"/>
                <p:cNvSpPr>
                  <a:spLocks noChangeArrowheads="1"/>
                </p:cNvSpPr>
                <p:nvPr/>
              </p:nvSpPr>
              <p:spPr bwMode="auto">
                <a:xfrm>
                  <a:off x="4322763" y="2411413"/>
                  <a:ext cx="71438" cy="7143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319" name="组合 318"/>
            <p:cNvGrpSpPr/>
            <p:nvPr/>
          </p:nvGrpSpPr>
          <p:grpSpPr bwMode="auto">
            <a:xfrm>
              <a:off x="6433318" y="2314947"/>
              <a:ext cx="2176463" cy="2146300"/>
              <a:chOff x="6449096" y="2386671"/>
              <a:chExt cx="2175913" cy="2145113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320" name="Freeform 20"/>
              <p:cNvSpPr/>
              <p:nvPr/>
            </p:nvSpPr>
            <p:spPr bwMode="auto">
              <a:xfrm>
                <a:off x="6449096" y="2386671"/>
                <a:ext cx="2175913" cy="2145113"/>
              </a:xfrm>
              <a:custGeom>
                <a:avLst/>
                <a:gdLst>
                  <a:gd name="T0" fmla="*/ 2175913 w 1201"/>
                  <a:gd name="T1" fmla="*/ 2145114 h 1184"/>
                  <a:gd name="T2" fmla="*/ 0 w 1201"/>
                  <a:gd name="T3" fmla="*/ 2145114 h 1184"/>
                  <a:gd name="T4" fmla="*/ 0 w 1201"/>
                  <a:gd name="T5" fmla="*/ 0 h 1184"/>
                  <a:gd name="T6" fmla="*/ 2175913 w 1201"/>
                  <a:gd name="T7" fmla="*/ 0 h 1184"/>
                  <a:gd name="T8" fmla="*/ 2175913 w 1201"/>
                  <a:gd name="T9" fmla="*/ 2145114 h 1184"/>
                  <a:gd name="T10" fmla="*/ 2175913 w 1201"/>
                  <a:gd name="T11" fmla="*/ 2145114 h 11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01" h="1184">
                    <a:moveTo>
                      <a:pt x="1201" y="1184"/>
                    </a:moveTo>
                    <a:lnTo>
                      <a:pt x="0" y="1184"/>
                    </a:lnTo>
                    <a:lnTo>
                      <a:pt x="0" y="0"/>
                    </a:lnTo>
                    <a:lnTo>
                      <a:pt x="1201" y="0"/>
                    </a:lnTo>
                    <a:lnTo>
                      <a:pt x="1201" y="1184"/>
                    </a:lnTo>
                    <a:close/>
                  </a:path>
                </a:pathLst>
              </a:cu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21" name="直接连接符 320"/>
              <p:cNvCxnSpPr/>
              <p:nvPr/>
            </p:nvCxnSpPr>
            <p:spPr bwMode="auto">
              <a:xfrm>
                <a:off x="6688748" y="3078440"/>
                <a:ext cx="1845795" cy="0"/>
              </a:xfrm>
              <a:prstGeom prst="line">
                <a:avLst/>
              </a:prstGeom>
              <a:grpFill/>
              <a:ln w="63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矩形 321"/>
              <p:cNvSpPr/>
              <p:nvPr/>
            </p:nvSpPr>
            <p:spPr bwMode="auto">
              <a:xfrm>
                <a:off x="6640282" y="2783328"/>
                <a:ext cx="800017" cy="3229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 eaLnBrk="1" fontAlgn="auto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defRPr/>
                </a:pPr>
                <a:r>
                  <a:rPr lang="zh-CN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团队建设</a:t>
                </a:r>
                <a:endParaRPr lang="zh-CN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3" name="矩形 322"/>
              <p:cNvSpPr/>
              <p:nvPr/>
            </p:nvSpPr>
            <p:spPr bwMode="auto">
              <a:xfrm>
                <a:off x="6580826" y="3070506"/>
                <a:ext cx="1953718" cy="101543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 eaLnBrk="1" fontAlgn="auto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defRPr/>
                </a:pPr>
                <a:r>
                  <a:rPr lang="zh-CN" altLang="zh-CN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拥有国内顶尖的</a:t>
                </a:r>
                <a:r>
                  <a:rPr lang="en-US" altLang="zh-CN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设计团队， 坚持精益求精、拒绝平庸的做事精神</a:t>
                </a:r>
                <a:endParaRPr lang="zh-CN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1" name="组合 80"/>
          <p:cNvGrpSpPr/>
          <p:nvPr/>
        </p:nvGrpSpPr>
        <p:grpSpPr bwMode="auto">
          <a:xfrm rot="1947691">
            <a:off x="-514350" y="-350838"/>
            <a:ext cx="1223963" cy="1514476"/>
            <a:chOff x="-468559" y="411510"/>
            <a:chExt cx="1224135" cy="1513021"/>
          </a:xfrm>
        </p:grpSpPr>
        <p:grpSp>
          <p:nvGrpSpPr>
            <p:cNvPr id="19463" name="组合 81"/>
            <p:cNvGrpSpPr/>
            <p:nvPr/>
          </p:nvGrpSpPr>
          <p:grpSpPr bwMode="auto">
            <a:xfrm>
              <a:off x="-468559" y="411510"/>
              <a:ext cx="1093823" cy="1513021"/>
              <a:chOff x="-16574" y="1545039"/>
              <a:chExt cx="2146274" cy="2968811"/>
            </a:xfrm>
          </p:grpSpPr>
          <p:grpSp>
            <p:nvGrpSpPr>
              <p:cNvPr id="19467" name="组合 85"/>
              <p:cNvGrpSpPr/>
              <p:nvPr/>
            </p:nvGrpSpPr>
            <p:grpSpPr bwMode="auto">
              <a:xfrm>
                <a:off x="-16574" y="1545039"/>
                <a:ext cx="2146274" cy="2968811"/>
                <a:chOff x="-16574" y="1545039"/>
                <a:chExt cx="2146274" cy="2968811"/>
              </a:xfrm>
            </p:grpSpPr>
            <p:sp>
              <p:nvSpPr>
                <p:cNvPr id="90" name="等腰三角形 89"/>
                <p:cNvSpPr/>
                <p:nvPr/>
              </p:nvSpPr>
              <p:spPr>
                <a:xfrm rot="5400000" flipH="1">
                  <a:off x="-436429" y="1950679"/>
                  <a:ext cx="2968809" cy="2146508"/>
                </a:xfrm>
                <a:prstGeom prst="triangle">
                  <a:avLst>
                    <a:gd name="adj" fmla="val 48717"/>
                  </a:avLst>
                </a:prstGeom>
                <a:solidFill>
                  <a:srgbClr val="FFD8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1" name="等腰三角形 48"/>
                <p:cNvSpPr/>
                <p:nvPr/>
              </p:nvSpPr>
              <p:spPr>
                <a:xfrm rot="5400000" flipH="1">
                  <a:off x="959660" y="3436905"/>
                  <a:ext cx="921140" cy="766387"/>
                </a:xfrm>
                <a:custGeom>
                  <a:avLst/>
                  <a:gdLst>
                    <a:gd name="connsiteX0" fmla="*/ 0 w 883721"/>
                    <a:gd name="connsiteY0" fmla="*/ 638877 h 638877"/>
                    <a:gd name="connsiteX1" fmla="*/ 441861 w 883721"/>
                    <a:gd name="connsiteY1" fmla="*/ 0 h 638877"/>
                    <a:gd name="connsiteX2" fmla="*/ 883721 w 883721"/>
                    <a:gd name="connsiteY2" fmla="*/ 638877 h 638877"/>
                    <a:gd name="connsiteX3" fmla="*/ 0 w 883721"/>
                    <a:gd name="connsiteY3" fmla="*/ 638877 h 638877"/>
                    <a:gd name="connsiteX0-1" fmla="*/ 0 w 883721"/>
                    <a:gd name="connsiteY0-2" fmla="*/ 857952 h 857952"/>
                    <a:gd name="connsiteX1-3" fmla="*/ 441861 w 883721"/>
                    <a:gd name="connsiteY1-4" fmla="*/ 0 h 857952"/>
                    <a:gd name="connsiteX2-5" fmla="*/ 883721 w 883721"/>
                    <a:gd name="connsiteY2-6" fmla="*/ 857952 h 857952"/>
                    <a:gd name="connsiteX3-7" fmla="*/ 0 w 883721"/>
                    <a:gd name="connsiteY3-8" fmla="*/ 857952 h 857952"/>
                    <a:gd name="connsiteX0-9" fmla="*/ 0 w 1131372"/>
                    <a:gd name="connsiteY0-10" fmla="*/ 838902 h 857952"/>
                    <a:gd name="connsiteX1-11" fmla="*/ 689512 w 1131372"/>
                    <a:gd name="connsiteY1-12" fmla="*/ 0 h 857952"/>
                    <a:gd name="connsiteX2-13" fmla="*/ 1131372 w 1131372"/>
                    <a:gd name="connsiteY2-14" fmla="*/ 857952 h 857952"/>
                    <a:gd name="connsiteX3-15" fmla="*/ 0 w 1131372"/>
                    <a:gd name="connsiteY3-16" fmla="*/ 838902 h 857952"/>
                    <a:gd name="connsiteX0-17" fmla="*/ 0 w 1131372"/>
                    <a:gd name="connsiteY0-18" fmla="*/ 838902 h 940502"/>
                    <a:gd name="connsiteX1-19" fmla="*/ 689512 w 1131372"/>
                    <a:gd name="connsiteY1-20" fmla="*/ 0 h 940502"/>
                    <a:gd name="connsiteX2-21" fmla="*/ 1131372 w 1131372"/>
                    <a:gd name="connsiteY2-22" fmla="*/ 940502 h 940502"/>
                    <a:gd name="connsiteX3-23" fmla="*/ 0 w 1131372"/>
                    <a:gd name="connsiteY3-24" fmla="*/ 838902 h 9405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131372" h="940502">
                      <a:moveTo>
                        <a:pt x="0" y="838902"/>
                      </a:moveTo>
                      <a:lnTo>
                        <a:pt x="689512" y="0"/>
                      </a:lnTo>
                      <a:lnTo>
                        <a:pt x="1131372" y="940502"/>
                      </a:lnTo>
                      <a:lnTo>
                        <a:pt x="0" y="838902"/>
                      </a:lnTo>
                      <a:close/>
                    </a:path>
                  </a:pathLst>
                </a:custGeom>
                <a:solidFill>
                  <a:srgbClr val="FFD8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9468" name="组合 86"/>
              <p:cNvGrpSpPr/>
              <p:nvPr/>
            </p:nvGrpSpPr>
            <p:grpSpPr bwMode="auto">
              <a:xfrm>
                <a:off x="1033704" y="3707082"/>
                <a:ext cx="946008" cy="767639"/>
                <a:chOff x="1033704" y="3707082"/>
                <a:chExt cx="946008" cy="767639"/>
              </a:xfrm>
            </p:grpSpPr>
            <p:cxnSp>
              <p:nvCxnSpPr>
                <p:cNvPr id="88" name="直接连接符 87"/>
                <p:cNvCxnSpPr/>
                <p:nvPr/>
              </p:nvCxnSpPr>
              <p:spPr>
                <a:xfrm flipH="1">
                  <a:off x="1049671" y="3701678"/>
                  <a:ext cx="919042" cy="765541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 flipH="1" flipV="1">
                  <a:off x="1018106" y="4075203"/>
                  <a:ext cx="21807" cy="388994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3" name="直接连接符 82"/>
            <p:cNvCxnSpPr/>
            <p:nvPr/>
          </p:nvCxnSpPr>
          <p:spPr>
            <a:xfrm flipH="1" flipV="1">
              <a:off x="355974" y="1432824"/>
              <a:ext cx="190527" cy="79299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-3686" y="626032"/>
              <a:ext cx="755756" cy="54081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353262" y="1165873"/>
              <a:ext cx="398518" cy="26644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542925" y="1727200"/>
            <a:ext cx="3094038" cy="1955800"/>
            <a:chOff x="542925" y="1727597"/>
            <a:chExt cx="3094038" cy="1955800"/>
          </a:xfrm>
        </p:grpSpPr>
        <p:grpSp>
          <p:nvGrpSpPr>
            <p:cNvPr id="20507" name="组合 11"/>
            <p:cNvGrpSpPr/>
            <p:nvPr/>
          </p:nvGrpSpPr>
          <p:grpSpPr bwMode="auto">
            <a:xfrm>
              <a:off x="542925" y="1791097"/>
              <a:ext cx="1649413" cy="1892300"/>
              <a:chOff x="543257" y="1546836"/>
              <a:chExt cx="1649864" cy="1890919"/>
            </a:xfrm>
          </p:grpSpPr>
          <p:sp>
            <p:nvSpPr>
              <p:cNvPr id="13" name="椭圆 14"/>
              <p:cNvSpPr/>
              <p:nvPr/>
            </p:nvSpPr>
            <p:spPr>
              <a:xfrm>
                <a:off x="543257" y="1546836"/>
                <a:ext cx="1649864" cy="1890919"/>
              </a:xfrm>
              <a:custGeom>
                <a:avLst/>
                <a:gdLst/>
                <a:ahLst/>
                <a:cxnLst/>
                <a:rect l="l" t="t" r="r" b="b"/>
                <a:pathLst>
                  <a:path w="1256568" h="1440160">
                    <a:moveTo>
                      <a:pt x="720080" y="0"/>
                    </a:moveTo>
                    <a:cubicBezTo>
                      <a:pt x="866168" y="0"/>
                      <a:pt x="1002096" y="43504"/>
                      <a:pt x="1115188" y="118910"/>
                    </a:cubicBezTo>
                    <a:cubicBezTo>
                      <a:pt x="1047740" y="192020"/>
                      <a:pt x="995824" y="281163"/>
                      <a:pt x="964137" y="382246"/>
                    </a:cubicBezTo>
                    <a:cubicBezTo>
                      <a:pt x="865775" y="696028"/>
                      <a:pt x="993145" y="1026618"/>
                      <a:pt x="1256568" y="1196148"/>
                    </a:cubicBezTo>
                    <a:cubicBezTo>
                      <a:pt x="1126777" y="1346565"/>
                      <a:pt x="934359" y="1440160"/>
                      <a:pt x="720080" y="1440160"/>
                    </a:cubicBezTo>
                    <a:cubicBezTo>
                      <a:pt x="322391" y="1440160"/>
                      <a:pt x="0" y="1117769"/>
                      <a:pt x="0" y="720080"/>
                    </a:cubicBezTo>
                    <a:cubicBezTo>
                      <a:pt x="0" y="322391"/>
                      <a:pt x="322391" y="0"/>
                      <a:pt x="720080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520" name="Rectangle 2"/>
              <p:cNvSpPr>
                <a:spLocks noChangeArrowheads="1"/>
              </p:cNvSpPr>
              <p:nvPr/>
            </p:nvSpPr>
            <p:spPr bwMode="auto">
              <a:xfrm>
                <a:off x="931577" y="2505219"/>
                <a:ext cx="79701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52%</a:t>
                </a:r>
                <a:endParaRPr lang="zh-CN" altLang="en-US" sz="22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508" name="组合 14"/>
            <p:cNvGrpSpPr/>
            <p:nvPr/>
          </p:nvGrpSpPr>
          <p:grpSpPr bwMode="auto">
            <a:xfrm>
              <a:off x="1960563" y="1727597"/>
              <a:ext cx="1676400" cy="1677988"/>
              <a:chOff x="1959886" y="1483490"/>
              <a:chExt cx="1676498" cy="1676498"/>
            </a:xfrm>
          </p:grpSpPr>
          <p:sp>
            <p:nvSpPr>
              <p:cNvPr id="16" name="泪滴形 15"/>
              <p:cNvSpPr/>
              <p:nvPr/>
            </p:nvSpPr>
            <p:spPr>
              <a:xfrm rot="6444283">
                <a:off x="1959886" y="1483490"/>
                <a:ext cx="1676498" cy="1676498"/>
              </a:xfrm>
              <a:prstGeom prst="teardrop">
                <a:avLst/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518" name="Rectangle 2"/>
              <p:cNvSpPr>
                <a:spLocks noChangeArrowheads="1"/>
              </p:cNvSpPr>
              <p:nvPr/>
            </p:nvSpPr>
            <p:spPr bwMode="auto">
              <a:xfrm>
                <a:off x="2504207" y="2495550"/>
                <a:ext cx="79701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76%</a:t>
                </a:r>
                <a:endParaRPr lang="zh-CN" altLang="en-US" sz="22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509" name="组合 17"/>
            <p:cNvGrpSpPr/>
            <p:nvPr/>
          </p:nvGrpSpPr>
          <p:grpSpPr bwMode="auto">
            <a:xfrm>
              <a:off x="2505075" y="2156222"/>
              <a:ext cx="549275" cy="549275"/>
              <a:chOff x="3232150" y="2953027"/>
              <a:chExt cx="404683" cy="404238"/>
            </a:xfrm>
          </p:grpSpPr>
          <p:sp>
            <p:nvSpPr>
              <p:cNvPr id="20513" name="Oval 31"/>
              <p:cNvSpPr>
                <a:spLocks noChangeArrowheads="1"/>
              </p:cNvSpPr>
              <p:nvPr/>
            </p:nvSpPr>
            <p:spPr bwMode="auto">
              <a:xfrm>
                <a:off x="3232150" y="2953027"/>
                <a:ext cx="404683" cy="4042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514" name="组合 31"/>
              <p:cNvGrpSpPr/>
              <p:nvPr/>
            </p:nvGrpSpPr>
            <p:grpSpPr bwMode="auto">
              <a:xfrm>
                <a:off x="3306763" y="3038177"/>
                <a:ext cx="258763" cy="236538"/>
                <a:chOff x="3306763" y="2363788"/>
                <a:chExt cx="258763" cy="236538"/>
              </a:xfrm>
            </p:grpSpPr>
            <p:sp>
              <p:nvSpPr>
                <p:cNvPr id="21" name="Freeform 35"/>
                <p:cNvSpPr/>
                <p:nvPr/>
              </p:nvSpPr>
              <p:spPr bwMode="auto">
                <a:xfrm>
                  <a:off x="3345602" y="2453886"/>
                  <a:ext cx="178949" cy="64258"/>
                </a:xfrm>
                <a:custGeom>
                  <a:avLst/>
                  <a:gdLst>
                    <a:gd name="T0" fmla="*/ 2147483646 w 48"/>
                    <a:gd name="T1" fmla="*/ 0 h 17"/>
                    <a:gd name="T2" fmla="*/ 2147483646 w 48"/>
                    <a:gd name="T3" fmla="*/ 2147483646 h 17"/>
                    <a:gd name="T4" fmla="*/ 2147483646 w 48"/>
                    <a:gd name="T5" fmla="*/ 2147483646 h 17"/>
                    <a:gd name="T6" fmla="*/ 2147483646 w 48"/>
                    <a:gd name="T7" fmla="*/ 2147483646 h 17"/>
                    <a:gd name="T8" fmla="*/ 2147483646 w 48"/>
                    <a:gd name="T9" fmla="*/ 0 h 17"/>
                    <a:gd name="T10" fmla="*/ 2147483646 w 48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8" h="17">
                      <a:moveTo>
                        <a:pt x="1" y="0"/>
                      </a:moveTo>
                      <a:cubicBezTo>
                        <a:pt x="0" y="3"/>
                        <a:pt x="1" y="6"/>
                        <a:pt x="2" y="8"/>
                      </a:cubicBezTo>
                      <a:cubicBezTo>
                        <a:pt x="7" y="16"/>
                        <a:pt x="21" y="17"/>
                        <a:pt x="24" y="17"/>
                      </a:cubicBezTo>
                      <a:cubicBezTo>
                        <a:pt x="28" y="17"/>
                        <a:pt x="42" y="16"/>
                        <a:pt x="47" y="8"/>
                      </a:cubicBezTo>
                      <a:cubicBezTo>
                        <a:pt x="48" y="6"/>
                        <a:pt x="48" y="3"/>
                        <a:pt x="48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" name="Freeform 36"/>
                <p:cNvSpPr>
                  <a:spLocks noEditPoints="1"/>
                </p:cNvSpPr>
                <p:nvPr/>
              </p:nvSpPr>
              <p:spPr bwMode="auto">
                <a:xfrm>
                  <a:off x="3307005" y="2363926"/>
                  <a:ext cx="258483" cy="236000"/>
                </a:xfrm>
                <a:custGeom>
                  <a:avLst/>
                  <a:gdLst>
                    <a:gd name="T0" fmla="*/ 2147483646 w 69"/>
                    <a:gd name="T1" fmla="*/ 0 h 63"/>
                    <a:gd name="T2" fmla="*/ 2147483646 w 69"/>
                    <a:gd name="T3" fmla="*/ 0 h 63"/>
                    <a:gd name="T4" fmla="*/ 2147483646 w 69"/>
                    <a:gd name="T5" fmla="*/ 2147483646 h 63"/>
                    <a:gd name="T6" fmla="*/ 2147483646 w 69"/>
                    <a:gd name="T7" fmla="*/ 2147483646 h 63"/>
                    <a:gd name="T8" fmla="*/ 2147483646 w 69"/>
                    <a:gd name="T9" fmla="*/ 2147483646 h 63"/>
                    <a:gd name="T10" fmla="*/ 2147483646 w 69"/>
                    <a:gd name="T11" fmla="*/ 2147483646 h 63"/>
                    <a:gd name="T12" fmla="*/ 2147483646 w 69"/>
                    <a:gd name="T13" fmla="*/ 2147483646 h 63"/>
                    <a:gd name="T14" fmla="*/ 2147483646 w 69"/>
                    <a:gd name="T15" fmla="*/ 2147483646 h 63"/>
                    <a:gd name="T16" fmla="*/ 2147483646 w 69"/>
                    <a:gd name="T17" fmla="*/ 2147483646 h 63"/>
                    <a:gd name="T18" fmla="*/ 2147483646 w 69"/>
                    <a:gd name="T19" fmla="*/ 2147483646 h 63"/>
                    <a:gd name="T20" fmla="*/ 2147483646 w 69"/>
                    <a:gd name="T21" fmla="*/ 2147483646 h 63"/>
                    <a:gd name="T22" fmla="*/ 2147483646 w 69"/>
                    <a:gd name="T23" fmla="*/ 2147483646 h 63"/>
                    <a:gd name="T24" fmla="*/ 2147483646 w 69"/>
                    <a:gd name="T25" fmla="*/ 2147483646 h 63"/>
                    <a:gd name="T26" fmla="*/ 2147483646 w 69"/>
                    <a:gd name="T27" fmla="*/ 2147483646 h 63"/>
                    <a:gd name="T28" fmla="*/ 2147483646 w 69"/>
                    <a:gd name="T29" fmla="*/ 2147483646 h 63"/>
                    <a:gd name="T30" fmla="*/ 2147483646 w 69"/>
                    <a:gd name="T31" fmla="*/ 2147483646 h 63"/>
                    <a:gd name="T32" fmla="*/ 2147483646 w 69"/>
                    <a:gd name="T33" fmla="*/ 0 h 63"/>
                    <a:gd name="T34" fmla="*/ 2147483646 w 69"/>
                    <a:gd name="T35" fmla="*/ 2147483646 h 63"/>
                    <a:gd name="T36" fmla="*/ 2147483646 w 69"/>
                    <a:gd name="T37" fmla="*/ 2147483646 h 63"/>
                    <a:gd name="T38" fmla="*/ 2147483646 w 69"/>
                    <a:gd name="T39" fmla="*/ 2147483646 h 63"/>
                    <a:gd name="T40" fmla="*/ 2147483646 w 69"/>
                    <a:gd name="T41" fmla="*/ 2147483646 h 63"/>
                    <a:gd name="T42" fmla="*/ 2147483646 w 69"/>
                    <a:gd name="T43" fmla="*/ 2147483646 h 63"/>
                    <a:gd name="T44" fmla="*/ 2147483646 w 69"/>
                    <a:gd name="T45" fmla="*/ 2147483646 h 6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69" h="63">
                      <a:moveTo>
                        <a:pt x="58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2" y="14"/>
                        <a:pt x="0" y="26"/>
                        <a:pt x="5" y="34"/>
                      </a:cubicBezTo>
                      <a:cubicBezTo>
                        <a:pt x="10" y="44"/>
                        <a:pt x="24" y="47"/>
                        <a:pt x="31" y="48"/>
                      </a:cubicBezTo>
                      <a:cubicBezTo>
                        <a:pt x="31" y="59"/>
                        <a:pt x="31" y="59"/>
                        <a:pt x="31" y="59"/>
                      </a:cubicBezTo>
                      <a:cubicBezTo>
                        <a:pt x="15" y="59"/>
                        <a:pt x="15" y="59"/>
                        <a:pt x="15" y="59"/>
                      </a:cubicBezTo>
                      <a:cubicBezTo>
                        <a:pt x="14" y="59"/>
                        <a:pt x="13" y="60"/>
                        <a:pt x="13" y="61"/>
                      </a:cubicBezTo>
                      <a:cubicBezTo>
                        <a:pt x="13" y="62"/>
                        <a:pt x="14" y="63"/>
                        <a:pt x="15" y="63"/>
                      </a:cubicBezTo>
                      <a:cubicBezTo>
                        <a:pt x="54" y="63"/>
                        <a:pt x="54" y="63"/>
                        <a:pt x="54" y="63"/>
                      </a:cubicBezTo>
                      <a:cubicBezTo>
                        <a:pt x="55" y="63"/>
                        <a:pt x="56" y="62"/>
                        <a:pt x="56" y="61"/>
                      </a:cubicBezTo>
                      <a:cubicBezTo>
                        <a:pt x="56" y="60"/>
                        <a:pt x="55" y="59"/>
                        <a:pt x="54" y="59"/>
                      </a:cubicBezTo>
                      <a:cubicBezTo>
                        <a:pt x="38" y="59"/>
                        <a:pt x="38" y="59"/>
                        <a:pt x="38" y="59"/>
                      </a:cubicBezTo>
                      <a:cubicBezTo>
                        <a:pt x="38" y="48"/>
                        <a:pt x="38" y="48"/>
                        <a:pt x="38" y="48"/>
                      </a:cubicBezTo>
                      <a:cubicBezTo>
                        <a:pt x="45" y="47"/>
                        <a:pt x="58" y="44"/>
                        <a:pt x="64" y="34"/>
                      </a:cubicBezTo>
                      <a:cubicBezTo>
                        <a:pt x="69" y="26"/>
                        <a:pt x="67" y="14"/>
                        <a:pt x="58" y="1"/>
                      </a:cubicBezTo>
                      <a:lnTo>
                        <a:pt x="58" y="0"/>
                      </a:lnTo>
                      <a:close/>
                      <a:moveTo>
                        <a:pt x="60" y="32"/>
                      </a:moveTo>
                      <a:cubicBezTo>
                        <a:pt x="55" y="42"/>
                        <a:pt x="38" y="43"/>
                        <a:pt x="34" y="43"/>
                      </a:cubicBezTo>
                      <a:cubicBezTo>
                        <a:pt x="31" y="43"/>
                        <a:pt x="14" y="42"/>
                        <a:pt x="9" y="32"/>
                      </a:cubicBezTo>
                      <a:cubicBezTo>
                        <a:pt x="5" y="25"/>
                        <a:pt x="7" y="16"/>
                        <a:pt x="14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62" y="16"/>
                        <a:pt x="64" y="25"/>
                        <a:pt x="60" y="32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20510" name="组合 22"/>
            <p:cNvGrpSpPr/>
            <p:nvPr/>
          </p:nvGrpSpPr>
          <p:grpSpPr bwMode="auto">
            <a:xfrm>
              <a:off x="1065213" y="2227660"/>
              <a:ext cx="476250" cy="477837"/>
              <a:chOff x="7548563" y="2952452"/>
              <a:chExt cx="404813" cy="404813"/>
            </a:xfrm>
          </p:grpSpPr>
          <p:sp>
            <p:nvSpPr>
              <p:cNvPr id="20511" name="Oval 34"/>
              <p:cNvSpPr>
                <a:spLocks noChangeArrowheads="1"/>
              </p:cNvSpPr>
              <p:nvPr/>
            </p:nvSpPr>
            <p:spPr bwMode="auto">
              <a:xfrm>
                <a:off x="7548563" y="2952452"/>
                <a:ext cx="404813" cy="4048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Freeform 52"/>
              <p:cNvSpPr/>
              <p:nvPr/>
            </p:nvSpPr>
            <p:spPr bwMode="auto">
              <a:xfrm>
                <a:off x="7609285" y="3022387"/>
                <a:ext cx="284719" cy="266289"/>
              </a:xfrm>
              <a:custGeom>
                <a:avLst/>
                <a:gdLst>
                  <a:gd name="T0" fmla="*/ 2147483646 w 76"/>
                  <a:gd name="T1" fmla="*/ 2147483646 h 71"/>
                  <a:gd name="T2" fmla="*/ 2147483646 w 76"/>
                  <a:gd name="T3" fmla="*/ 2147483646 h 71"/>
                  <a:gd name="T4" fmla="*/ 2147483646 w 76"/>
                  <a:gd name="T5" fmla="*/ 2147483646 h 71"/>
                  <a:gd name="T6" fmla="*/ 2147483646 w 76"/>
                  <a:gd name="T7" fmla="*/ 2147483646 h 71"/>
                  <a:gd name="T8" fmla="*/ 2147483646 w 76"/>
                  <a:gd name="T9" fmla="*/ 2147483646 h 71"/>
                  <a:gd name="T10" fmla="*/ 2147483646 w 76"/>
                  <a:gd name="T11" fmla="*/ 2147483646 h 71"/>
                  <a:gd name="T12" fmla="*/ 2147483646 w 76"/>
                  <a:gd name="T13" fmla="*/ 2147483646 h 71"/>
                  <a:gd name="T14" fmla="*/ 2147483646 w 76"/>
                  <a:gd name="T15" fmla="*/ 2147483646 h 71"/>
                  <a:gd name="T16" fmla="*/ 2147483646 w 76"/>
                  <a:gd name="T17" fmla="*/ 2147483646 h 71"/>
                  <a:gd name="T18" fmla="*/ 2147483646 w 76"/>
                  <a:gd name="T19" fmla="*/ 2147483646 h 71"/>
                  <a:gd name="T20" fmla="*/ 2147483646 w 76"/>
                  <a:gd name="T21" fmla="*/ 2147483646 h 71"/>
                  <a:gd name="T22" fmla="*/ 2147483646 w 76"/>
                  <a:gd name="T23" fmla="*/ 2147483646 h 71"/>
                  <a:gd name="T24" fmla="*/ 2147483646 w 76"/>
                  <a:gd name="T25" fmla="*/ 2147483646 h 71"/>
                  <a:gd name="T26" fmla="*/ 2147483646 w 76"/>
                  <a:gd name="T27" fmla="*/ 2147483646 h 71"/>
                  <a:gd name="T28" fmla="*/ 2147483646 w 76"/>
                  <a:gd name="T29" fmla="*/ 2147483646 h 71"/>
                  <a:gd name="T30" fmla="*/ 2147483646 w 76"/>
                  <a:gd name="T31" fmla="*/ 2147483646 h 71"/>
                  <a:gd name="T32" fmla="*/ 2147483646 w 76"/>
                  <a:gd name="T33" fmla="*/ 2147483646 h 71"/>
                  <a:gd name="T34" fmla="*/ 2147483646 w 76"/>
                  <a:gd name="T35" fmla="*/ 2147483646 h 71"/>
                  <a:gd name="T36" fmla="*/ 2147483646 w 76"/>
                  <a:gd name="T37" fmla="*/ 2147483646 h 71"/>
                  <a:gd name="T38" fmla="*/ 2147483646 w 76"/>
                  <a:gd name="T39" fmla="*/ 2147483646 h 71"/>
                  <a:gd name="T40" fmla="*/ 2147483646 w 76"/>
                  <a:gd name="T41" fmla="*/ 2147483646 h 71"/>
                  <a:gd name="T42" fmla="*/ 2147483646 w 76"/>
                  <a:gd name="T43" fmla="*/ 2147483646 h 71"/>
                  <a:gd name="T44" fmla="*/ 2147483646 w 76"/>
                  <a:gd name="T45" fmla="*/ 2147483646 h 71"/>
                  <a:gd name="T46" fmla="*/ 2147483646 w 76"/>
                  <a:gd name="T47" fmla="*/ 2147483646 h 71"/>
                  <a:gd name="T48" fmla="*/ 2147483646 w 76"/>
                  <a:gd name="T49" fmla="*/ 2147483646 h 71"/>
                  <a:gd name="T50" fmla="*/ 2147483646 w 76"/>
                  <a:gd name="T51" fmla="*/ 2147483646 h 71"/>
                  <a:gd name="T52" fmla="*/ 2147483646 w 76"/>
                  <a:gd name="T53" fmla="*/ 2147483646 h 71"/>
                  <a:gd name="T54" fmla="*/ 2147483646 w 76"/>
                  <a:gd name="T55" fmla="*/ 2147483646 h 71"/>
                  <a:gd name="T56" fmla="*/ 2147483646 w 76"/>
                  <a:gd name="T57" fmla="*/ 2147483646 h 71"/>
                  <a:gd name="T58" fmla="*/ 2147483646 w 76"/>
                  <a:gd name="T59" fmla="*/ 2147483646 h 71"/>
                  <a:gd name="T60" fmla="*/ 2147483646 w 76"/>
                  <a:gd name="T61" fmla="*/ 2147483646 h 71"/>
                  <a:gd name="T62" fmla="*/ 2147483646 w 76"/>
                  <a:gd name="T63" fmla="*/ 2147483646 h 71"/>
                  <a:gd name="T64" fmla="*/ 2147483646 w 76"/>
                  <a:gd name="T65" fmla="*/ 2147483646 h 71"/>
                  <a:gd name="T66" fmla="*/ 2147483646 w 76"/>
                  <a:gd name="T67" fmla="*/ 2147483646 h 71"/>
                  <a:gd name="T68" fmla="*/ 2147483646 w 76"/>
                  <a:gd name="T69" fmla="*/ 2147483646 h 71"/>
                  <a:gd name="T70" fmla="*/ 2147483646 w 76"/>
                  <a:gd name="T71" fmla="*/ 2147483646 h 71"/>
                  <a:gd name="T72" fmla="*/ 2147483646 w 76"/>
                  <a:gd name="T73" fmla="*/ 2147483646 h 71"/>
                  <a:gd name="T74" fmla="*/ 0 w 76"/>
                  <a:gd name="T75" fmla="*/ 2147483646 h 71"/>
                  <a:gd name="T76" fmla="*/ 2147483646 w 76"/>
                  <a:gd name="T77" fmla="*/ 2147483646 h 71"/>
                  <a:gd name="T78" fmla="*/ 2147483646 w 76"/>
                  <a:gd name="T79" fmla="*/ 2147483646 h 71"/>
                  <a:gd name="T80" fmla="*/ 2147483646 w 76"/>
                  <a:gd name="T81" fmla="*/ 2147483646 h 71"/>
                  <a:gd name="T82" fmla="*/ 2147483646 w 76"/>
                  <a:gd name="T83" fmla="*/ 2147483646 h 71"/>
                  <a:gd name="T84" fmla="*/ 2147483646 w 76"/>
                  <a:gd name="T85" fmla="*/ 2147483646 h 71"/>
                  <a:gd name="T86" fmla="*/ 2147483646 w 76"/>
                  <a:gd name="T87" fmla="*/ 2147483646 h 71"/>
                  <a:gd name="T88" fmla="*/ 2147483646 w 76"/>
                  <a:gd name="T89" fmla="*/ 0 h 71"/>
                  <a:gd name="T90" fmla="*/ 2147483646 w 76"/>
                  <a:gd name="T91" fmla="*/ 2147483646 h 7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76" h="71">
                    <a:moveTo>
                      <a:pt x="28" y="6"/>
                    </a:moveTo>
                    <a:cubicBezTo>
                      <a:pt x="32" y="4"/>
                      <a:pt x="32" y="4"/>
                      <a:pt x="32" y="4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72" y="14"/>
                      <a:pt x="74" y="16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6" y="18"/>
                      <a:pt x="76" y="22"/>
                      <a:pt x="70" y="2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40"/>
                      <a:pt x="56" y="40"/>
                      <a:pt x="56" y="40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8" y="52"/>
                      <a:pt x="58" y="52"/>
                      <a:pt x="58" y="52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5" y="69"/>
                      <a:pt x="55" y="69"/>
                      <a:pt x="55" y="6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0" y="38"/>
                      <a:pt x="39" y="38"/>
                      <a:pt x="39" y="38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6" y="30"/>
                      <a:pt x="38" y="2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9" y="0"/>
                      <a:pt x="19" y="0"/>
                      <a:pt x="19" y="0"/>
                    </a:cubicBezTo>
                    <a:lnTo>
                      <a:pt x="28" y="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 bwMode="auto">
          <a:xfrm>
            <a:off x="4208463" y="1508125"/>
            <a:ext cx="4392612" cy="2560638"/>
            <a:chOff x="4208463" y="1508522"/>
            <a:chExt cx="4392612" cy="2560638"/>
          </a:xfrm>
        </p:grpSpPr>
        <p:sp>
          <p:nvSpPr>
            <p:cNvPr id="6" name="矩形 5"/>
            <p:cNvSpPr/>
            <p:nvPr/>
          </p:nvSpPr>
          <p:spPr>
            <a:xfrm>
              <a:off x="4208463" y="1508522"/>
              <a:ext cx="4392612" cy="2560638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503" name="矩形 25"/>
            <p:cNvSpPr>
              <a:spLocks noChangeArrowheads="1"/>
            </p:cNvSpPr>
            <p:nvPr/>
          </p:nvSpPr>
          <p:spPr bwMode="auto">
            <a:xfrm>
              <a:off x="4429125" y="2275356"/>
              <a:ext cx="3543300" cy="138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504" name="组合 26"/>
            <p:cNvGrpSpPr/>
            <p:nvPr/>
          </p:nvGrpSpPr>
          <p:grpSpPr bwMode="auto">
            <a:xfrm>
              <a:off x="4529133" y="1952526"/>
              <a:ext cx="1344806" cy="307777"/>
              <a:chOff x="3922710" y="1923678"/>
              <a:chExt cx="1344806" cy="307777"/>
            </a:xfrm>
          </p:grpSpPr>
          <p:sp>
            <p:nvSpPr>
              <p:cNvPr id="20505" name="TextBox 27"/>
              <p:cNvSpPr txBox="1">
                <a:spLocks noChangeArrowheads="1"/>
              </p:cNvSpPr>
              <p:nvPr/>
            </p:nvSpPr>
            <p:spPr bwMode="auto">
              <a:xfrm>
                <a:off x="4005632" y="1923678"/>
                <a:ext cx="12618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等腰三角形 41"/>
              <p:cNvSpPr/>
              <p:nvPr/>
            </p:nvSpPr>
            <p:spPr>
              <a:xfrm flipV="1">
                <a:off x="3922715" y="2028949"/>
                <a:ext cx="144462" cy="68263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136994">
                    <a:moveTo>
                      <a:pt x="124864" y="136994"/>
                    </a:moveTo>
                    <a:lnTo>
                      <a:pt x="237552" y="72008"/>
                    </a:lnTo>
                    <a:lnTo>
                      <a:pt x="288032" y="72008"/>
                    </a:lnTo>
                    <a:lnTo>
                      <a:pt x="163168" y="0"/>
                    </a:lnTo>
                    <a:lnTo>
                      <a:pt x="50480" y="64986"/>
                    </a:lnTo>
                    <a:lnTo>
                      <a:pt x="0" y="6498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932363" y="674688"/>
            <a:ext cx="19510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2536825" y="-815975"/>
            <a:ext cx="2778125" cy="5029200"/>
            <a:chOff x="2537172" y="-815344"/>
            <a:chExt cx="2777723" cy="5028966"/>
          </a:xfrm>
        </p:grpSpPr>
        <p:grpSp>
          <p:nvGrpSpPr>
            <p:cNvPr id="20486" name="组合 1"/>
            <p:cNvGrpSpPr/>
            <p:nvPr/>
          </p:nvGrpSpPr>
          <p:grpSpPr bwMode="auto">
            <a:xfrm>
              <a:off x="2537172" y="-815344"/>
              <a:ext cx="2777723" cy="5028966"/>
              <a:chOff x="2537172" y="-815344"/>
              <a:chExt cx="2777723" cy="5028966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3848257" y="1419752"/>
                <a:ext cx="0" cy="2793870"/>
              </a:xfrm>
              <a:prstGeom prst="line">
                <a:avLst/>
              </a:prstGeom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489" name="组合 41"/>
              <p:cNvGrpSpPr/>
              <p:nvPr/>
            </p:nvGrpSpPr>
            <p:grpSpPr bwMode="auto">
              <a:xfrm>
                <a:off x="2537172" y="-815344"/>
                <a:ext cx="2777723" cy="2287369"/>
                <a:chOff x="39178" y="-292441"/>
                <a:chExt cx="1546140" cy="1273197"/>
              </a:xfrm>
            </p:grpSpPr>
            <p:grpSp>
              <p:nvGrpSpPr>
                <p:cNvPr id="20490" name="组合 42"/>
                <p:cNvGrpSpPr/>
                <p:nvPr/>
              </p:nvGrpSpPr>
              <p:grpSpPr bwMode="auto">
                <a:xfrm rot="16501564" flipH="1">
                  <a:off x="159090" y="-412353"/>
                  <a:ext cx="1273197" cy="1513021"/>
                  <a:chOff x="-467734" y="402162"/>
                  <a:chExt cx="1273197" cy="1513021"/>
                </a:xfrm>
              </p:grpSpPr>
              <p:grpSp>
                <p:nvGrpSpPr>
                  <p:cNvPr id="20492" name="组合 44"/>
                  <p:cNvGrpSpPr/>
                  <p:nvPr/>
                </p:nvGrpSpPr>
                <p:grpSpPr bwMode="auto">
                  <a:xfrm>
                    <a:off x="-467734" y="402162"/>
                    <a:ext cx="1093823" cy="1513021"/>
                    <a:chOff x="-14958" y="1526695"/>
                    <a:chExt cx="2146274" cy="2968811"/>
                  </a:xfrm>
                </p:grpSpPr>
                <p:grpSp>
                  <p:nvGrpSpPr>
                    <p:cNvPr id="20496" name="组合 48"/>
                    <p:cNvGrpSpPr/>
                    <p:nvPr/>
                  </p:nvGrpSpPr>
                  <p:grpSpPr bwMode="auto">
                    <a:xfrm>
                      <a:off x="-14958" y="1526695"/>
                      <a:ext cx="2146274" cy="2968811"/>
                      <a:chOff x="-14958" y="1526695"/>
                      <a:chExt cx="2146274" cy="2968811"/>
                    </a:xfrm>
                  </p:grpSpPr>
                  <p:sp>
                    <p:nvSpPr>
                      <p:cNvPr id="53" name="等腰三角形 52"/>
                      <p:cNvSpPr/>
                      <p:nvPr/>
                    </p:nvSpPr>
                    <p:spPr>
                      <a:xfrm rot="5400000" flipH="1">
                        <a:off x="-426069" y="1934283"/>
                        <a:ext cx="2971387" cy="2146406"/>
                      </a:xfrm>
                      <a:prstGeom prst="triangle">
                        <a:avLst>
                          <a:gd name="adj" fmla="val 48717"/>
                        </a:avLst>
                      </a:prstGeom>
                      <a:solidFill>
                        <a:srgbClr val="FFD85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54" name="等腰三角形 48"/>
                      <p:cNvSpPr/>
                      <p:nvPr/>
                    </p:nvSpPr>
                    <p:spPr>
                      <a:xfrm rot="5400000" flipH="1">
                        <a:off x="960351" y="3447778"/>
                        <a:ext cx="899737" cy="724715"/>
                      </a:xfrm>
                      <a:custGeom>
                        <a:avLst/>
                        <a:gdLst>
                          <a:gd name="connsiteX0" fmla="*/ 0 w 883721"/>
                          <a:gd name="connsiteY0" fmla="*/ 638877 h 638877"/>
                          <a:gd name="connsiteX1" fmla="*/ 441861 w 883721"/>
                          <a:gd name="connsiteY1" fmla="*/ 0 h 638877"/>
                          <a:gd name="connsiteX2" fmla="*/ 883721 w 883721"/>
                          <a:gd name="connsiteY2" fmla="*/ 638877 h 638877"/>
                          <a:gd name="connsiteX3" fmla="*/ 0 w 883721"/>
                          <a:gd name="connsiteY3" fmla="*/ 638877 h 638877"/>
                          <a:gd name="connsiteX0-1" fmla="*/ 0 w 883721"/>
                          <a:gd name="connsiteY0-2" fmla="*/ 857952 h 857952"/>
                          <a:gd name="connsiteX1-3" fmla="*/ 441861 w 883721"/>
                          <a:gd name="connsiteY1-4" fmla="*/ 0 h 857952"/>
                          <a:gd name="connsiteX2-5" fmla="*/ 883721 w 883721"/>
                          <a:gd name="connsiteY2-6" fmla="*/ 857952 h 857952"/>
                          <a:gd name="connsiteX3-7" fmla="*/ 0 w 883721"/>
                          <a:gd name="connsiteY3-8" fmla="*/ 857952 h 857952"/>
                          <a:gd name="connsiteX0-9" fmla="*/ 0 w 1131372"/>
                          <a:gd name="connsiteY0-10" fmla="*/ 838902 h 857952"/>
                          <a:gd name="connsiteX1-11" fmla="*/ 689512 w 1131372"/>
                          <a:gd name="connsiteY1-12" fmla="*/ 0 h 857952"/>
                          <a:gd name="connsiteX2-13" fmla="*/ 1131372 w 1131372"/>
                          <a:gd name="connsiteY2-14" fmla="*/ 857952 h 857952"/>
                          <a:gd name="connsiteX3-15" fmla="*/ 0 w 1131372"/>
                          <a:gd name="connsiteY3-16" fmla="*/ 838902 h 857952"/>
                          <a:gd name="connsiteX0-17" fmla="*/ 0 w 1131372"/>
                          <a:gd name="connsiteY0-18" fmla="*/ 838902 h 940502"/>
                          <a:gd name="connsiteX1-19" fmla="*/ 689512 w 1131372"/>
                          <a:gd name="connsiteY1-20" fmla="*/ 0 h 940502"/>
                          <a:gd name="connsiteX2-21" fmla="*/ 1131372 w 1131372"/>
                          <a:gd name="connsiteY2-22" fmla="*/ 940502 h 940502"/>
                          <a:gd name="connsiteX3-23" fmla="*/ 0 w 1131372"/>
                          <a:gd name="connsiteY3-24" fmla="*/ 838902 h 940502"/>
                          <a:gd name="connsiteX0-25" fmla="*/ 0 w 1131372"/>
                          <a:gd name="connsiteY0-26" fmla="*/ 787776 h 889376"/>
                          <a:gd name="connsiteX1-27" fmla="*/ 646651 w 1131372"/>
                          <a:gd name="connsiteY1-28" fmla="*/ 0 h 889376"/>
                          <a:gd name="connsiteX2-29" fmla="*/ 1131372 w 1131372"/>
                          <a:gd name="connsiteY2-30" fmla="*/ 889376 h 889376"/>
                          <a:gd name="connsiteX3-31" fmla="*/ 0 w 1131372"/>
                          <a:gd name="connsiteY3-32" fmla="*/ 787776 h 889376"/>
                          <a:gd name="connsiteX0-33" fmla="*/ 0 w 1131372"/>
                          <a:gd name="connsiteY0-34" fmla="*/ 787776 h 889376"/>
                          <a:gd name="connsiteX1-35" fmla="*/ 646651 w 1131372"/>
                          <a:gd name="connsiteY1-36" fmla="*/ 0 h 889376"/>
                          <a:gd name="connsiteX2-37" fmla="*/ 1131372 w 1131372"/>
                          <a:gd name="connsiteY2-38" fmla="*/ 889376 h 889376"/>
                          <a:gd name="connsiteX3-39" fmla="*/ 0 w 1131372"/>
                          <a:gd name="connsiteY3-40" fmla="*/ 787776 h 889376"/>
                          <a:gd name="connsiteX0-41" fmla="*/ 1 w 1104831"/>
                          <a:gd name="connsiteY0-42" fmla="*/ 766500 h 889376"/>
                          <a:gd name="connsiteX1-43" fmla="*/ 620110 w 1104831"/>
                          <a:gd name="connsiteY1-44" fmla="*/ 0 h 889376"/>
                          <a:gd name="connsiteX2-45" fmla="*/ 1104831 w 1104831"/>
                          <a:gd name="connsiteY2-46" fmla="*/ 889376 h 889376"/>
                          <a:gd name="connsiteX3-47" fmla="*/ 1 w 1104831"/>
                          <a:gd name="connsiteY3-48" fmla="*/ 766500 h 889376"/>
                          <a:gd name="connsiteX0-49" fmla="*/ 0 w 1104830"/>
                          <a:gd name="connsiteY0-50" fmla="*/ 766500 h 889376"/>
                          <a:gd name="connsiteX1-51" fmla="*/ 620109 w 1104830"/>
                          <a:gd name="connsiteY1-52" fmla="*/ 0 h 889376"/>
                          <a:gd name="connsiteX2-53" fmla="*/ 1104830 w 1104830"/>
                          <a:gd name="connsiteY2-54" fmla="*/ 889376 h 889376"/>
                          <a:gd name="connsiteX3-55" fmla="*/ 0 w 1104830"/>
                          <a:gd name="connsiteY3-56" fmla="*/ 766500 h 889376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</a:cxnLst>
                        <a:rect l="l" t="t" r="r" b="b"/>
                        <a:pathLst>
                          <a:path w="1104830" h="889376">
                            <a:moveTo>
                              <a:pt x="0" y="766500"/>
                            </a:moveTo>
                            <a:cubicBezTo>
                              <a:pt x="116086" y="342172"/>
                              <a:pt x="104626" y="298441"/>
                              <a:pt x="620109" y="0"/>
                            </a:cubicBezTo>
                            <a:lnTo>
                              <a:pt x="1104830" y="889376"/>
                            </a:lnTo>
                            <a:lnTo>
                              <a:pt x="0" y="766500"/>
                            </a:lnTo>
                            <a:close/>
                          </a:path>
                        </a:pathLst>
                      </a:custGeom>
                      <a:solidFill>
                        <a:srgbClr val="FFD85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0497" name="组合 49"/>
                    <p:cNvGrpSpPr/>
                    <p:nvPr/>
                  </p:nvGrpSpPr>
                  <p:grpSpPr bwMode="auto">
                    <a:xfrm>
                      <a:off x="1033704" y="3693143"/>
                      <a:ext cx="924533" cy="781578"/>
                      <a:chOff x="1033704" y="3693143"/>
                      <a:chExt cx="924533" cy="781578"/>
                    </a:xfrm>
                  </p:grpSpPr>
                  <p:cxnSp>
                    <p:nvCxnSpPr>
                      <p:cNvPr id="51" name="直接连接符 50"/>
                      <p:cNvCxnSpPr/>
                      <p:nvPr/>
                    </p:nvCxnSpPr>
                    <p:spPr>
                      <a:xfrm rot="16501564" flipH="1" flipV="1">
                        <a:off x="1554785" y="3790769"/>
                        <a:ext cx="504476" cy="296474"/>
                      </a:xfrm>
                      <a:prstGeom prst="line">
                        <a:avLst/>
                      </a:prstGeom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直接连接符 51"/>
                      <p:cNvCxnSpPr/>
                      <p:nvPr/>
                    </p:nvCxnSpPr>
                    <p:spPr>
                      <a:xfrm flipH="1" flipV="1">
                        <a:off x="1030102" y="4076919"/>
                        <a:ext cx="22538" cy="393527"/>
                      </a:xfrm>
                      <a:prstGeom prst="line">
                        <a:avLst/>
                      </a:prstGeom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46" name="直接连接符 45"/>
                  <p:cNvCxnSpPr/>
                  <p:nvPr/>
                </p:nvCxnSpPr>
                <p:spPr>
                  <a:xfrm flipH="1" flipV="1">
                    <a:off x="358444" y="1433772"/>
                    <a:ext cx="190856" cy="79516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/>
                  <p:cNvCxnSpPr/>
                  <p:nvPr/>
                </p:nvCxnSpPr>
                <p:spPr>
                  <a:xfrm rot="16501564" flipH="1">
                    <a:off x="-25632" y="310592"/>
                    <a:ext cx="617573" cy="1044409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/>
                  <p:nvPr/>
                </p:nvCxnSpPr>
                <p:spPr>
                  <a:xfrm rot="16501564" flipH="1" flipV="1">
                    <a:off x="424653" y="1109129"/>
                    <a:ext cx="286257" cy="397618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直接连接符 43"/>
                <p:cNvCxnSpPr/>
                <p:nvPr/>
              </p:nvCxnSpPr>
              <p:spPr>
                <a:xfrm flipV="1">
                  <a:off x="1346771" y="-20294"/>
                  <a:ext cx="238547" cy="307491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" name="直接连接符 9"/>
            <p:cNvCxnSpPr/>
            <p:nvPr/>
          </p:nvCxnSpPr>
          <p:spPr>
            <a:xfrm flipH="1">
              <a:off x="4932363" y="283155"/>
              <a:ext cx="311105" cy="50956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306"/>
          <p:cNvSpPr/>
          <p:nvPr/>
        </p:nvSpPr>
        <p:spPr bwMode="auto">
          <a:xfrm>
            <a:off x="2357438" y="2882900"/>
            <a:ext cx="1314450" cy="155575"/>
          </a:xfrm>
          <a:custGeom>
            <a:avLst/>
            <a:gdLst>
              <a:gd name="T0" fmla="*/ 2147483647 w 441"/>
              <a:gd name="T1" fmla="*/ 2147483647 h 52"/>
              <a:gd name="T2" fmla="*/ 2147483647 w 441"/>
              <a:gd name="T3" fmla="*/ 0 h 52"/>
              <a:gd name="T4" fmla="*/ 2147483647 w 441"/>
              <a:gd name="T5" fmla="*/ 2147483647 h 52"/>
              <a:gd name="T6" fmla="*/ 0 w 441"/>
              <a:gd name="T7" fmla="*/ 2147483647 h 52"/>
              <a:gd name="T8" fmla="*/ 0 w 441"/>
              <a:gd name="T9" fmla="*/ 2147483647 h 52"/>
              <a:gd name="T10" fmla="*/ 2147483647 w 441"/>
              <a:gd name="T11" fmla="*/ 2147483647 h 52"/>
              <a:gd name="T12" fmla="*/ 2147483647 w 441"/>
              <a:gd name="T13" fmla="*/ 2147483647 h 52"/>
              <a:gd name="T14" fmla="*/ 2147483647 w 441"/>
              <a:gd name="T15" fmla="*/ 2147483647 h 52"/>
              <a:gd name="T16" fmla="*/ 2147483647 w 441"/>
              <a:gd name="T17" fmla="*/ 2147483647 h 52"/>
              <a:gd name="T18" fmla="*/ 2147483647 w 441"/>
              <a:gd name="T19" fmla="*/ 2147483647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41" h="52">
                <a:moveTo>
                  <a:pt x="427" y="14"/>
                </a:moveTo>
                <a:lnTo>
                  <a:pt x="413" y="0"/>
                </a:lnTo>
                <a:lnTo>
                  <a:pt x="413" y="12"/>
                </a:lnTo>
                <a:lnTo>
                  <a:pt x="0" y="12"/>
                </a:lnTo>
                <a:lnTo>
                  <a:pt x="0" y="40"/>
                </a:lnTo>
                <a:lnTo>
                  <a:pt x="413" y="40"/>
                </a:lnTo>
                <a:lnTo>
                  <a:pt x="413" y="52"/>
                </a:lnTo>
                <a:lnTo>
                  <a:pt x="427" y="40"/>
                </a:lnTo>
                <a:lnTo>
                  <a:pt x="441" y="26"/>
                </a:lnTo>
                <a:lnTo>
                  <a:pt x="427" y="1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3" name="Freeform 307"/>
          <p:cNvSpPr/>
          <p:nvPr/>
        </p:nvSpPr>
        <p:spPr bwMode="auto">
          <a:xfrm>
            <a:off x="2343150" y="3348038"/>
            <a:ext cx="1317625" cy="155575"/>
          </a:xfrm>
          <a:custGeom>
            <a:avLst/>
            <a:gdLst>
              <a:gd name="T0" fmla="*/ 2147483647 w 442"/>
              <a:gd name="T1" fmla="*/ 2147483647 h 52"/>
              <a:gd name="T2" fmla="*/ 2147483647 w 442"/>
              <a:gd name="T3" fmla="*/ 2147483647 h 52"/>
              <a:gd name="T4" fmla="*/ 2147483647 w 442"/>
              <a:gd name="T5" fmla="*/ 0 h 52"/>
              <a:gd name="T6" fmla="*/ 2147483647 w 442"/>
              <a:gd name="T7" fmla="*/ 2147483647 h 52"/>
              <a:gd name="T8" fmla="*/ 0 w 442"/>
              <a:gd name="T9" fmla="*/ 2147483647 h 52"/>
              <a:gd name="T10" fmla="*/ 2147483647 w 442"/>
              <a:gd name="T11" fmla="*/ 2147483647 h 52"/>
              <a:gd name="T12" fmla="*/ 2147483647 w 442"/>
              <a:gd name="T13" fmla="*/ 2147483647 h 52"/>
              <a:gd name="T14" fmla="*/ 2147483647 w 442"/>
              <a:gd name="T15" fmla="*/ 2147483647 h 52"/>
              <a:gd name="T16" fmla="*/ 2147483647 w 442"/>
              <a:gd name="T17" fmla="*/ 2147483647 h 52"/>
              <a:gd name="T18" fmla="*/ 2147483647 w 442"/>
              <a:gd name="T19" fmla="*/ 2147483647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42" h="52">
                <a:moveTo>
                  <a:pt x="442" y="12"/>
                </a:moveTo>
                <a:lnTo>
                  <a:pt x="28" y="12"/>
                </a:lnTo>
                <a:lnTo>
                  <a:pt x="28" y="0"/>
                </a:lnTo>
                <a:lnTo>
                  <a:pt x="14" y="12"/>
                </a:lnTo>
                <a:lnTo>
                  <a:pt x="0" y="26"/>
                </a:lnTo>
                <a:lnTo>
                  <a:pt x="14" y="38"/>
                </a:lnTo>
                <a:lnTo>
                  <a:pt x="28" y="52"/>
                </a:lnTo>
                <a:lnTo>
                  <a:pt x="28" y="38"/>
                </a:lnTo>
                <a:lnTo>
                  <a:pt x="442" y="38"/>
                </a:lnTo>
                <a:lnTo>
                  <a:pt x="442" y="12"/>
                </a:lnTo>
                <a:close/>
              </a:path>
            </a:pathLst>
          </a:cu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50" name="组合 3"/>
          <p:cNvGrpSpPr/>
          <p:nvPr/>
        </p:nvGrpSpPr>
        <p:grpSpPr bwMode="auto">
          <a:xfrm>
            <a:off x="1068388" y="2470150"/>
            <a:ext cx="852487" cy="1489075"/>
            <a:chOff x="1115616" y="2729819"/>
            <a:chExt cx="852232" cy="1489756"/>
          </a:xfrm>
        </p:grpSpPr>
        <p:sp>
          <p:nvSpPr>
            <p:cNvPr id="151" name="Freeform 305"/>
            <p:cNvSpPr>
              <a:spLocks noEditPoints="1"/>
            </p:cNvSpPr>
            <p:nvPr/>
          </p:nvSpPr>
          <p:spPr bwMode="auto">
            <a:xfrm>
              <a:off x="1115616" y="2729819"/>
              <a:ext cx="852232" cy="1489756"/>
            </a:xfrm>
            <a:custGeom>
              <a:avLst/>
              <a:gdLst>
                <a:gd name="T0" fmla="*/ 3368 w 121"/>
                <a:gd name="T1" fmla="*/ 0 h 212"/>
                <a:gd name="T2" fmla="*/ 435 w 121"/>
                <a:gd name="T3" fmla="*/ 0 h 212"/>
                <a:gd name="T4" fmla="*/ 0 w 121"/>
                <a:gd name="T5" fmla="*/ 406 h 212"/>
                <a:gd name="T6" fmla="*/ 0 w 121"/>
                <a:gd name="T7" fmla="*/ 6125 h 212"/>
                <a:gd name="T8" fmla="*/ 435 w 121"/>
                <a:gd name="T9" fmla="*/ 6559 h 212"/>
                <a:gd name="T10" fmla="*/ 3368 w 121"/>
                <a:gd name="T11" fmla="*/ 6559 h 212"/>
                <a:gd name="T12" fmla="*/ 3777 w 121"/>
                <a:gd name="T13" fmla="*/ 6125 h 212"/>
                <a:gd name="T14" fmla="*/ 3777 w 121"/>
                <a:gd name="T15" fmla="*/ 406 h 212"/>
                <a:gd name="T16" fmla="*/ 3368 w 121"/>
                <a:gd name="T17" fmla="*/ 0 h 212"/>
                <a:gd name="T18" fmla="*/ 1279 w 121"/>
                <a:gd name="T19" fmla="*/ 462 h 212"/>
                <a:gd name="T20" fmla="*/ 2520 w 121"/>
                <a:gd name="T21" fmla="*/ 462 h 212"/>
                <a:gd name="T22" fmla="*/ 2520 w 121"/>
                <a:gd name="T23" fmla="*/ 590 h 212"/>
                <a:gd name="T24" fmla="*/ 1279 w 121"/>
                <a:gd name="T25" fmla="*/ 590 h 212"/>
                <a:gd name="T26" fmla="*/ 1279 w 121"/>
                <a:gd name="T27" fmla="*/ 462 h 212"/>
                <a:gd name="T28" fmla="*/ 1900 w 121"/>
                <a:gd name="T29" fmla="*/ 6285 h 212"/>
                <a:gd name="T30" fmla="*/ 1647 w 121"/>
                <a:gd name="T31" fmla="*/ 6064 h 212"/>
                <a:gd name="T32" fmla="*/ 1900 w 121"/>
                <a:gd name="T33" fmla="*/ 5814 h 212"/>
                <a:gd name="T34" fmla="*/ 2151 w 121"/>
                <a:gd name="T35" fmla="*/ 6064 h 212"/>
                <a:gd name="T36" fmla="*/ 1900 w 121"/>
                <a:gd name="T37" fmla="*/ 6285 h 212"/>
                <a:gd name="T38" fmla="*/ 3498 w 121"/>
                <a:gd name="T39" fmla="*/ 5467 h 212"/>
                <a:gd name="T40" fmla="*/ 319 w 121"/>
                <a:gd name="T41" fmla="*/ 5467 h 212"/>
                <a:gd name="T42" fmla="*/ 319 w 121"/>
                <a:gd name="T43" fmla="*/ 1024 h 212"/>
                <a:gd name="T44" fmla="*/ 3498 w 121"/>
                <a:gd name="T45" fmla="*/ 1024 h 212"/>
                <a:gd name="T46" fmla="*/ 3498 w 121"/>
                <a:gd name="T47" fmla="*/ 5467 h 2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21" h="212">
                  <a:moveTo>
                    <a:pt x="108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6" y="212"/>
                    <a:pt x="14" y="212"/>
                  </a:cubicBezTo>
                  <a:cubicBezTo>
                    <a:pt x="108" y="212"/>
                    <a:pt x="108" y="212"/>
                    <a:pt x="108" y="212"/>
                  </a:cubicBezTo>
                  <a:cubicBezTo>
                    <a:pt x="115" y="212"/>
                    <a:pt x="121" y="206"/>
                    <a:pt x="121" y="198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21" y="6"/>
                    <a:pt x="115" y="0"/>
                    <a:pt x="108" y="0"/>
                  </a:cubicBezTo>
                  <a:close/>
                  <a:moveTo>
                    <a:pt x="41" y="15"/>
                  </a:moveTo>
                  <a:cubicBezTo>
                    <a:pt x="81" y="15"/>
                    <a:pt x="81" y="15"/>
                    <a:pt x="81" y="15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41" y="19"/>
                    <a:pt x="41" y="19"/>
                    <a:pt x="41" y="19"/>
                  </a:cubicBezTo>
                  <a:lnTo>
                    <a:pt x="41" y="15"/>
                  </a:lnTo>
                  <a:close/>
                  <a:moveTo>
                    <a:pt x="61" y="203"/>
                  </a:moveTo>
                  <a:cubicBezTo>
                    <a:pt x="57" y="203"/>
                    <a:pt x="53" y="200"/>
                    <a:pt x="53" y="196"/>
                  </a:cubicBezTo>
                  <a:cubicBezTo>
                    <a:pt x="53" y="192"/>
                    <a:pt x="57" y="188"/>
                    <a:pt x="61" y="188"/>
                  </a:cubicBezTo>
                  <a:cubicBezTo>
                    <a:pt x="65" y="188"/>
                    <a:pt x="69" y="192"/>
                    <a:pt x="69" y="196"/>
                  </a:cubicBezTo>
                  <a:cubicBezTo>
                    <a:pt x="69" y="200"/>
                    <a:pt x="65" y="203"/>
                    <a:pt x="61" y="203"/>
                  </a:cubicBezTo>
                  <a:close/>
                  <a:moveTo>
                    <a:pt x="112" y="177"/>
                  </a:moveTo>
                  <a:cubicBezTo>
                    <a:pt x="10" y="177"/>
                    <a:pt x="10" y="177"/>
                    <a:pt x="10" y="177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2" y="33"/>
                    <a:pt x="112" y="33"/>
                    <a:pt x="112" y="33"/>
                  </a:cubicBezTo>
                  <a:lnTo>
                    <a:pt x="112" y="17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21615" name="组合 99"/>
            <p:cNvGrpSpPr/>
            <p:nvPr/>
          </p:nvGrpSpPr>
          <p:grpSpPr bwMode="auto">
            <a:xfrm>
              <a:off x="1425543" y="3284541"/>
              <a:ext cx="128588" cy="128588"/>
              <a:chOff x="1562101" y="3038479"/>
              <a:chExt cx="157162" cy="157162"/>
            </a:xfrm>
          </p:grpSpPr>
          <p:sp>
            <p:nvSpPr>
              <p:cNvPr id="170" name="椭圆 100"/>
              <p:cNvSpPr>
                <a:spLocks noChangeArrowheads="1"/>
              </p:cNvSpPr>
              <p:nvPr/>
            </p:nvSpPr>
            <p:spPr bwMode="auto">
              <a:xfrm>
                <a:off x="1573180" y="3049600"/>
                <a:ext cx="133839" cy="133939"/>
              </a:xfrm>
              <a:prstGeom prst="ellipse">
                <a:avLst/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椭圆 170"/>
              <p:cNvSpPr>
                <a:spLocks noChangeAspect="1"/>
              </p:cNvSpPr>
              <p:nvPr/>
            </p:nvSpPr>
            <p:spPr>
              <a:xfrm>
                <a:off x="1561541" y="3037953"/>
                <a:ext cx="157116" cy="157233"/>
              </a:xfrm>
              <a:prstGeom prst="ellipse">
                <a:avLst/>
              </a:prstGeom>
              <a:noFill/>
              <a:ln w="5080">
                <a:solidFill>
                  <a:srgbClr val="EBAC0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616" name="组合 102"/>
            <p:cNvGrpSpPr/>
            <p:nvPr/>
          </p:nvGrpSpPr>
          <p:grpSpPr bwMode="auto">
            <a:xfrm>
              <a:off x="1425542" y="3536885"/>
              <a:ext cx="128588" cy="128588"/>
              <a:chOff x="1562100" y="3240821"/>
              <a:chExt cx="157162" cy="157162"/>
            </a:xfrm>
          </p:grpSpPr>
          <p:sp>
            <p:nvSpPr>
              <p:cNvPr id="168" name="椭圆 103"/>
              <p:cNvSpPr>
                <a:spLocks noChangeArrowheads="1"/>
              </p:cNvSpPr>
              <p:nvPr/>
            </p:nvSpPr>
            <p:spPr bwMode="auto">
              <a:xfrm>
                <a:off x="1573180" y="3252166"/>
                <a:ext cx="133839" cy="133940"/>
              </a:xfrm>
              <a:prstGeom prst="ellipse">
                <a:avLst/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椭圆 168"/>
              <p:cNvSpPr/>
              <p:nvPr/>
            </p:nvSpPr>
            <p:spPr>
              <a:xfrm>
                <a:off x="1561542" y="3240519"/>
                <a:ext cx="157116" cy="157234"/>
              </a:xfrm>
              <a:prstGeom prst="ellipse">
                <a:avLst/>
              </a:prstGeom>
              <a:noFill/>
              <a:ln w="5080">
                <a:solidFill>
                  <a:srgbClr val="EBAC0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617" name="组合 108"/>
            <p:cNvGrpSpPr/>
            <p:nvPr/>
          </p:nvGrpSpPr>
          <p:grpSpPr bwMode="auto">
            <a:xfrm>
              <a:off x="1224152" y="3410403"/>
              <a:ext cx="128588" cy="128588"/>
              <a:chOff x="1562100" y="3240821"/>
              <a:chExt cx="157162" cy="157162"/>
            </a:xfrm>
          </p:grpSpPr>
          <p:sp>
            <p:nvSpPr>
              <p:cNvPr id="166" name="椭圆 109"/>
              <p:cNvSpPr>
                <a:spLocks noChangeArrowheads="1"/>
              </p:cNvSpPr>
              <p:nvPr/>
            </p:nvSpPr>
            <p:spPr bwMode="auto">
              <a:xfrm>
                <a:off x="1572983" y="3253403"/>
                <a:ext cx="133838" cy="13199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1561345" y="3241756"/>
                <a:ext cx="157114" cy="155292"/>
              </a:xfrm>
              <a:prstGeom prst="ellipse">
                <a:avLst/>
              </a:prstGeom>
              <a:noFill/>
              <a:ln w="508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55" name="直接连接符 154"/>
            <p:cNvCxnSpPr/>
            <p:nvPr/>
          </p:nvCxnSpPr>
          <p:spPr>
            <a:xfrm flipV="1">
              <a:off x="1345734" y="3387345"/>
              <a:ext cx="87287" cy="55588"/>
            </a:xfrm>
            <a:prstGeom prst="line">
              <a:avLst/>
            </a:prstGeom>
            <a:noFill/>
            <a:ln w="9525">
              <a:solidFill>
                <a:srgbClr val="FFC8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 flipV="1">
              <a:off x="1552047" y="3245993"/>
              <a:ext cx="106331" cy="71470"/>
            </a:xfrm>
            <a:prstGeom prst="line">
              <a:avLst/>
            </a:prstGeom>
            <a:noFill/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620" name="椭圆 156"/>
            <p:cNvSpPr>
              <a:spLocks noChangeArrowheads="1"/>
            </p:cNvSpPr>
            <p:nvPr/>
          </p:nvSpPr>
          <p:spPr bwMode="auto">
            <a:xfrm>
              <a:off x="1664727" y="3157052"/>
              <a:ext cx="111092" cy="109587"/>
            </a:xfrm>
            <a:prstGeom prst="ellipse">
              <a:avLst/>
            </a:prstGeom>
            <a:solidFill>
              <a:srgbClr val="F79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8" name="椭圆 157"/>
            <p:cNvSpPr/>
            <p:nvPr/>
          </p:nvSpPr>
          <p:spPr>
            <a:xfrm>
              <a:off x="1656791" y="3147523"/>
              <a:ext cx="128550" cy="128646"/>
            </a:xfrm>
            <a:prstGeom prst="ellipse">
              <a:avLst/>
            </a:prstGeom>
            <a:noFill/>
            <a:ln w="508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>
            <a:xfrm>
              <a:off x="1340974" y="3517579"/>
              <a:ext cx="87286" cy="54000"/>
            </a:xfrm>
            <a:prstGeom prst="line">
              <a:avLst/>
            </a:prstGeom>
            <a:noFill/>
            <a:ln w="9525">
              <a:solidFill>
                <a:srgbClr val="FFC8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547287" y="3643049"/>
              <a:ext cx="106330" cy="69882"/>
            </a:xfrm>
            <a:prstGeom prst="line">
              <a:avLst/>
            </a:prstGeom>
            <a:noFill/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1352082" y="3474698"/>
              <a:ext cx="304709" cy="0"/>
            </a:xfrm>
            <a:prstGeom prst="line">
              <a:avLst/>
            </a:prstGeom>
            <a:noFill/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625" name="椭圆 161"/>
            <p:cNvSpPr>
              <a:spLocks noChangeArrowheads="1"/>
            </p:cNvSpPr>
            <p:nvPr/>
          </p:nvSpPr>
          <p:spPr bwMode="auto">
            <a:xfrm>
              <a:off x="1664727" y="3420698"/>
              <a:ext cx="111092" cy="111176"/>
            </a:xfrm>
            <a:prstGeom prst="ellipse">
              <a:avLst/>
            </a:prstGeom>
            <a:solidFill>
              <a:srgbClr val="F79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1656791" y="3411168"/>
              <a:ext cx="128550" cy="128646"/>
            </a:xfrm>
            <a:prstGeom prst="ellipse">
              <a:avLst/>
            </a:prstGeom>
            <a:noFill/>
            <a:ln w="508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627" name="椭圆 163"/>
            <p:cNvSpPr>
              <a:spLocks noChangeArrowheads="1"/>
            </p:cNvSpPr>
            <p:nvPr/>
          </p:nvSpPr>
          <p:spPr bwMode="auto">
            <a:xfrm>
              <a:off x="1664727" y="3657343"/>
              <a:ext cx="111092" cy="111176"/>
            </a:xfrm>
            <a:prstGeom prst="ellipse">
              <a:avLst/>
            </a:prstGeom>
            <a:solidFill>
              <a:srgbClr val="F79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1656791" y="3647814"/>
              <a:ext cx="128550" cy="128647"/>
            </a:xfrm>
            <a:prstGeom prst="ellipse">
              <a:avLst/>
            </a:prstGeom>
            <a:noFill/>
            <a:ln w="508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4105275" y="1152525"/>
            <a:ext cx="3948113" cy="2779713"/>
            <a:chOff x="4105771" y="1152947"/>
            <a:chExt cx="3948113" cy="2779713"/>
          </a:xfrm>
        </p:grpSpPr>
        <p:sp>
          <p:nvSpPr>
            <p:cNvPr id="71" name="Freeform 304"/>
            <p:cNvSpPr>
              <a:spLocks noEditPoints="1"/>
            </p:cNvSpPr>
            <p:nvPr/>
          </p:nvSpPr>
          <p:spPr bwMode="auto">
            <a:xfrm>
              <a:off x="4105771" y="1152947"/>
              <a:ext cx="3948113" cy="2779713"/>
            </a:xfrm>
            <a:custGeom>
              <a:avLst/>
              <a:gdLst>
                <a:gd name="T0" fmla="*/ 16708 w 561"/>
                <a:gd name="T1" fmla="*/ 0 h 395"/>
                <a:gd name="T2" fmla="*/ 753 w 561"/>
                <a:gd name="T3" fmla="*/ 0 h 395"/>
                <a:gd name="T4" fmla="*/ 0 w 561"/>
                <a:gd name="T5" fmla="*/ 775 h 395"/>
                <a:gd name="T6" fmla="*/ 0 w 561"/>
                <a:gd name="T7" fmla="*/ 10331 h 395"/>
                <a:gd name="T8" fmla="*/ 753 w 561"/>
                <a:gd name="T9" fmla="*/ 11080 h 395"/>
                <a:gd name="T10" fmla="*/ 7586 w 561"/>
                <a:gd name="T11" fmla="*/ 11080 h 395"/>
                <a:gd name="T12" fmla="*/ 7586 w 561"/>
                <a:gd name="T13" fmla="*/ 12018 h 395"/>
                <a:gd name="T14" fmla="*/ 5690 w 561"/>
                <a:gd name="T15" fmla="*/ 12018 h 395"/>
                <a:gd name="T16" fmla="*/ 5690 w 561"/>
                <a:gd name="T17" fmla="*/ 12297 h 395"/>
                <a:gd name="T18" fmla="*/ 11764 w 561"/>
                <a:gd name="T19" fmla="*/ 12297 h 395"/>
                <a:gd name="T20" fmla="*/ 11764 w 561"/>
                <a:gd name="T21" fmla="*/ 12018 h 395"/>
                <a:gd name="T22" fmla="*/ 9868 w 561"/>
                <a:gd name="T23" fmla="*/ 12018 h 395"/>
                <a:gd name="T24" fmla="*/ 9868 w 561"/>
                <a:gd name="T25" fmla="*/ 11080 h 395"/>
                <a:gd name="T26" fmla="*/ 16708 w 561"/>
                <a:gd name="T27" fmla="*/ 11080 h 395"/>
                <a:gd name="T28" fmla="*/ 17454 w 561"/>
                <a:gd name="T29" fmla="*/ 10331 h 395"/>
                <a:gd name="T30" fmla="*/ 17454 w 561"/>
                <a:gd name="T31" fmla="*/ 775 h 395"/>
                <a:gd name="T32" fmla="*/ 16708 w 561"/>
                <a:gd name="T33" fmla="*/ 0 h 395"/>
                <a:gd name="T34" fmla="*/ 16798 w 561"/>
                <a:gd name="T35" fmla="*/ 10490 h 395"/>
                <a:gd name="T36" fmla="*/ 619 w 561"/>
                <a:gd name="T37" fmla="*/ 10490 h 395"/>
                <a:gd name="T38" fmla="*/ 619 w 561"/>
                <a:gd name="T39" fmla="*/ 591 h 395"/>
                <a:gd name="T40" fmla="*/ 16798 w 561"/>
                <a:gd name="T41" fmla="*/ 591 h 395"/>
                <a:gd name="T42" fmla="*/ 16798 w 561"/>
                <a:gd name="T43" fmla="*/ 10490 h 39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61" h="395">
                  <a:moveTo>
                    <a:pt x="537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0" y="345"/>
                    <a:pt x="11" y="356"/>
                    <a:pt x="24" y="356"/>
                  </a:cubicBezTo>
                  <a:cubicBezTo>
                    <a:pt x="244" y="356"/>
                    <a:pt x="244" y="356"/>
                    <a:pt x="244" y="356"/>
                  </a:cubicBezTo>
                  <a:cubicBezTo>
                    <a:pt x="244" y="386"/>
                    <a:pt x="244" y="386"/>
                    <a:pt x="244" y="386"/>
                  </a:cubicBezTo>
                  <a:cubicBezTo>
                    <a:pt x="183" y="386"/>
                    <a:pt x="183" y="386"/>
                    <a:pt x="183" y="386"/>
                  </a:cubicBezTo>
                  <a:cubicBezTo>
                    <a:pt x="183" y="395"/>
                    <a:pt x="183" y="395"/>
                    <a:pt x="183" y="395"/>
                  </a:cubicBezTo>
                  <a:cubicBezTo>
                    <a:pt x="378" y="395"/>
                    <a:pt x="378" y="395"/>
                    <a:pt x="378" y="395"/>
                  </a:cubicBezTo>
                  <a:cubicBezTo>
                    <a:pt x="378" y="386"/>
                    <a:pt x="378" y="386"/>
                    <a:pt x="378" y="386"/>
                  </a:cubicBezTo>
                  <a:cubicBezTo>
                    <a:pt x="317" y="386"/>
                    <a:pt x="317" y="386"/>
                    <a:pt x="317" y="386"/>
                  </a:cubicBezTo>
                  <a:cubicBezTo>
                    <a:pt x="317" y="356"/>
                    <a:pt x="317" y="356"/>
                    <a:pt x="317" y="356"/>
                  </a:cubicBezTo>
                  <a:cubicBezTo>
                    <a:pt x="537" y="356"/>
                    <a:pt x="537" y="356"/>
                    <a:pt x="537" y="356"/>
                  </a:cubicBezTo>
                  <a:cubicBezTo>
                    <a:pt x="550" y="356"/>
                    <a:pt x="561" y="345"/>
                    <a:pt x="561" y="332"/>
                  </a:cubicBezTo>
                  <a:cubicBezTo>
                    <a:pt x="561" y="25"/>
                    <a:pt x="561" y="25"/>
                    <a:pt x="561" y="25"/>
                  </a:cubicBezTo>
                  <a:cubicBezTo>
                    <a:pt x="561" y="11"/>
                    <a:pt x="550" y="0"/>
                    <a:pt x="537" y="0"/>
                  </a:cubicBezTo>
                  <a:close/>
                  <a:moveTo>
                    <a:pt x="540" y="337"/>
                  </a:moveTo>
                  <a:cubicBezTo>
                    <a:pt x="20" y="337"/>
                    <a:pt x="20" y="337"/>
                    <a:pt x="20" y="337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540" y="19"/>
                    <a:pt x="540" y="19"/>
                    <a:pt x="540" y="19"/>
                  </a:cubicBezTo>
                  <a:lnTo>
                    <a:pt x="540" y="33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528" name="Freeform 459"/>
            <p:cNvSpPr/>
            <p:nvPr/>
          </p:nvSpPr>
          <p:spPr bwMode="auto">
            <a:xfrm>
              <a:off x="6725146" y="2427710"/>
              <a:ext cx="217488" cy="596900"/>
            </a:xfrm>
            <a:custGeom>
              <a:avLst/>
              <a:gdLst>
                <a:gd name="T0" fmla="*/ 2147483646 w 73"/>
                <a:gd name="T1" fmla="*/ 2147483646 h 200"/>
                <a:gd name="T2" fmla="*/ 0 w 73"/>
                <a:gd name="T3" fmla="*/ 0 h 200"/>
                <a:gd name="T4" fmla="*/ 2147483646 w 73"/>
                <a:gd name="T5" fmla="*/ 0 h 200"/>
                <a:gd name="T6" fmla="*/ 2147483646 w 73"/>
                <a:gd name="T7" fmla="*/ 2147483646 h 200"/>
                <a:gd name="T8" fmla="*/ 2147483646 w 73"/>
                <a:gd name="T9" fmla="*/ 2147483646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200">
                  <a:moveTo>
                    <a:pt x="71" y="20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73" y="198"/>
                  </a:lnTo>
                  <a:lnTo>
                    <a:pt x="71" y="200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9" name="Freeform 460"/>
            <p:cNvSpPr/>
            <p:nvPr/>
          </p:nvSpPr>
          <p:spPr bwMode="auto">
            <a:xfrm>
              <a:off x="6126659" y="1570460"/>
              <a:ext cx="752475" cy="77787"/>
            </a:xfrm>
            <a:custGeom>
              <a:avLst/>
              <a:gdLst>
                <a:gd name="T0" fmla="*/ 2147483646 w 253"/>
                <a:gd name="T1" fmla="*/ 2147483646 h 26"/>
                <a:gd name="T2" fmla="*/ 0 w 253"/>
                <a:gd name="T3" fmla="*/ 2147483646 h 26"/>
                <a:gd name="T4" fmla="*/ 0 w 253"/>
                <a:gd name="T5" fmla="*/ 0 h 26"/>
                <a:gd name="T6" fmla="*/ 2147483646 w 253"/>
                <a:gd name="T7" fmla="*/ 2147483646 h 26"/>
                <a:gd name="T8" fmla="*/ 2147483646 w 253"/>
                <a:gd name="T9" fmla="*/ 2147483646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3" h="26">
                  <a:moveTo>
                    <a:pt x="253" y="26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253" y="23"/>
                  </a:lnTo>
                  <a:lnTo>
                    <a:pt x="253" y="26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0" name="Freeform 461"/>
            <p:cNvSpPr/>
            <p:nvPr/>
          </p:nvSpPr>
          <p:spPr bwMode="auto">
            <a:xfrm>
              <a:off x="4767759" y="1653010"/>
              <a:ext cx="1435100" cy="1490662"/>
            </a:xfrm>
            <a:custGeom>
              <a:avLst/>
              <a:gdLst>
                <a:gd name="T0" fmla="*/ 2147483646 w 482"/>
                <a:gd name="T1" fmla="*/ 2147483646 h 500"/>
                <a:gd name="T2" fmla="*/ 0 w 482"/>
                <a:gd name="T3" fmla="*/ 2147483646 h 500"/>
                <a:gd name="T4" fmla="*/ 2147483646 w 482"/>
                <a:gd name="T5" fmla="*/ 0 h 500"/>
                <a:gd name="T6" fmla="*/ 2147483646 w 482"/>
                <a:gd name="T7" fmla="*/ 2147483646 h 500"/>
                <a:gd name="T8" fmla="*/ 2147483646 w 482"/>
                <a:gd name="T9" fmla="*/ 2147483646 h 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2" h="500">
                  <a:moveTo>
                    <a:pt x="480" y="50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82" y="498"/>
                  </a:lnTo>
                  <a:lnTo>
                    <a:pt x="480" y="500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1" name="Freeform 462"/>
            <p:cNvSpPr/>
            <p:nvPr/>
          </p:nvSpPr>
          <p:spPr bwMode="auto">
            <a:xfrm>
              <a:off x="6012359" y="1648247"/>
              <a:ext cx="866775" cy="666750"/>
            </a:xfrm>
            <a:custGeom>
              <a:avLst/>
              <a:gdLst>
                <a:gd name="T0" fmla="*/ 0 w 291"/>
                <a:gd name="T1" fmla="*/ 2147483646 h 224"/>
                <a:gd name="T2" fmla="*/ 0 w 291"/>
                <a:gd name="T3" fmla="*/ 2147483646 h 224"/>
                <a:gd name="T4" fmla="*/ 2147483646 w 291"/>
                <a:gd name="T5" fmla="*/ 0 h 224"/>
                <a:gd name="T6" fmla="*/ 2147483646 w 291"/>
                <a:gd name="T7" fmla="*/ 0 h 224"/>
                <a:gd name="T8" fmla="*/ 0 w 291"/>
                <a:gd name="T9" fmla="*/ 2147483646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1" h="224">
                  <a:moveTo>
                    <a:pt x="0" y="224"/>
                  </a:moveTo>
                  <a:lnTo>
                    <a:pt x="0" y="221"/>
                  </a:lnTo>
                  <a:lnTo>
                    <a:pt x="291" y="0"/>
                  </a:lnTo>
                  <a:lnTo>
                    <a:pt x="0" y="224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2" name="Freeform 463"/>
            <p:cNvSpPr/>
            <p:nvPr/>
          </p:nvSpPr>
          <p:spPr bwMode="auto">
            <a:xfrm>
              <a:off x="6126659" y="1570460"/>
              <a:ext cx="604837" cy="857250"/>
            </a:xfrm>
            <a:custGeom>
              <a:avLst/>
              <a:gdLst>
                <a:gd name="T0" fmla="*/ 2147483646 w 203"/>
                <a:gd name="T1" fmla="*/ 2147483646 h 288"/>
                <a:gd name="T2" fmla="*/ 0 w 203"/>
                <a:gd name="T3" fmla="*/ 0 h 288"/>
                <a:gd name="T4" fmla="*/ 0 w 203"/>
                <a:gd name="T5" fmla="*/ 0 h 288"/>
                <a:gd name="T6" fmla="*/ 2147483646 w 203"/>
                <a:gd name="T7" fmla="*/ 2147483646 h 288"/>
                <a:gd name="T8" fmla="*/ 2147483646 w 203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88">
                  <a:moveTo>
                    <a:pt x="203" y="288"/>
                  </a:moveTo>
                  <a:lnTo>
                    <a:pt x="0" y="0"/>
                  </a:lnTo>
                  <a:lnTo>
                    <a:pt x="203" y="288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3" name="Freeform 464"/>
            <p:cNvSpPr/>
            <p:nvPr/>
          </p:nvSpPr>
          <p:spPr bwMode="auto">
            <a:xfrm>
              <a:off x="4972546" y="1570460"/>
              <a:ext cx="1154113" cy="708025"/>
            </a:xfrm>
            <a:custGeom>
              <a:avLst/>
              <a:gdLst>
                <a:gd name="T0" fmla="*/ 0 w 387"/>
                <a:gd name="T1" fmla="*/ 2147483646 h 238"/>
                <a:gd name="T2" fmla="*/ 0 w 387"/>
                <a:gd name="T3" fmla="*/ 2147483646 h 238"/>
                <a:gd name="T4" fmla="*/ 2147483646 w 387"/>
                <a:gd name="T5" fmla="*/ 0 h 238"/>
                <a:gd name="T6" fmla="*/ 2147483646 w 387"/>
                <a:gd name="T7" fmla="*/ 0 h 238"/>
                <a:gd name="T8" fmla="*/ 0 w 387"/>
                <a:gd name="T9" fmla="*/ 2147483646 h 2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7" h="238">
                  <a:moveTo>
                    <a:pt x="0" y="238"/>
                  </a:moveTo>
                  <a:lnTo>
                    <a:pt x="0" y="236"/>
                  </a:lnTo>
                  <a:lnTo>
                    <a:pt x="387" y="0"/>
                  </a:lnTo>
                  <a:lnTo>
                    <a:pt x="0" y="238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65"/>
            <p:cNvSpPr/>
            <p:nvPr/>
          </p:nvSpPr>
          <p:spPr bwMode="auto">
            <a:xfrm>
              <a:off x="4942384" y="1737147"/>
              <a:ext cx="552450" cy="527050"/>
            </a:xfrm>
            <a:custGeom>
              <a:avLst/>
              <a:gdLst>
                <a:gd name="T0" fmla="*/ 2147483647 w 185"/>
                <a:gd name="T1" fmla="*/ 2147483647 h 177"/>
                <a:gd name="T2" fmla="*/ 0 w 185"/>
                <a:gd name="T3" fmla="*/ 2147483647 h 177"/>
                <a:gd name="T4" fmla="*/ 2147483647 w 185"/>
                <a:gd name="T5" fmla="*/ 0 h 177"/>
                <a:gd name="T6" fmla="*/ 2147483647 w 185"/>
                <a:gd name="T7" fmla="*/ 2147483647 h 177"/>
                <a:gd name="T8" fmla="*/ 2147483647 w 185"/>
                <a:gd name="T9" fmla="*/ 2147483647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5" h="177">
                  <a:moveTo>
                    <a:pt x="3" y="177"/>
                  </a:moveTo>
                  <a:lnTo>
                    <a:pt x="0" y="175"/>
                  </a:lnTo>
                  <a:lnTo>
                    <a:pt x="182" y="0"/>
                  </a:lnTo>
                  <a:lnTo>
                    <a:pt x="185" y="3"/>
                  </a:lnTo>
                  <a:lnTo>
                    <a:pt x="3" y="17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535" name="Freeform 466"/>
            <p:cNvSpPr/>
            <p:nvPr/>
          </p:nvSpPr>
          <p:spPr bwMode="auto">
            <a:xfrm>
              <a:off x="4874121" y="1716510"/>
              <a:ext cx="1106488" cy="625475"/>
            </a:xfrm>
            <a:custGeom>
              <a:avLst/>
              <a:gdLst>
                <a:gd name="T0" fmla="*/ 2147483646 w 371"/>
                <a:gd name="T1" fmla="*/ 2147483646 h 210"/>
                <a:gd name="T2" fmla="*/ 0 w 371"/>
                <a:gd name="T3" fmla="*/ 2147483646 h 210"/>
                <a:gd name="T4" fmla="*/ 2147483646 w 371"/>
                <a:gd name="T5" fmla="*/ 0 h 210"/>
                <a:gd name="T6" fmla="*/ 2147483646 w 371"/>
                <a:gd name="T7" fmla="*/ 2147483646 h 210"/>
                <a:gd name="T8" fmla="*/ 2147483646 w 371"/>
                <a:gd name="T9" fmla="*/ 2147483646 h 2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1" h="210">
                  <a:moveTo>
                    <a:pt x="368" y="210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371" y="208"/>
                  </a:lnTo>
                  <a:lnTo>
                    <a:pt x="368" y="210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6" name="Freeform 467"/>
            <p:cNvSpPr/>
            <p:nvPr/>
          </p:nvSpPr>
          <p:spPr bwMode="auto">
            <a:xfrm>
              <a:off x="5175746" y="1737147"/>
              <a:ext cx="319088" cy="1006475"/>
            </a:xfrm>
            <a:custGeom>
              <a:avLst/>
              <a:gdLst>
                <a:gd name="T0" fmla="*/ 2147483646 w 107"/>
                <a:gd name="T1" fmla="*/ 2147483646 h 338"/>
                <a:gd name="T2" fmla="*/ 0 w 107"/>
                <a:gd name="T3" fmla="*/ 2147483646 h 338"/>
                <a:gd name="T4" fmla="*/ 2147483646 w 107"/>
                <a:gd name="T5" fmla="*/ 0 h 338"/>
                <a:gd name="T6" fmla="*/ 2147483646 w 107"/>
                <a:gd name="T7" fmla="*/ 0 h 338"/>
                <a:gd name="T8" fmla="*/ 2147483646 w 107"/>
                <a:gd name="T9" fmla="*/ 2147483646 h 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" h="338">
                  <a:moveTo>
                    <a:pt x="3" y="338"/>
                  </a:moveTo>
                  <a:lnTo>
                    <a:pt x="0" y="338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3" y="338"/>
                  </a:lnTo>
                  <a:close/>
                </a:path>
              </a:pathLst>
            </a:custGeom>
            <a:solidFill>
              <a:srgbClr val="EBA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7" name="Freeform 468"/>
            <p:cNvSpPr/>
            <p:nvPr/>
          </p:nvSpPr>
          <p:spPr bwMode="auto">
            <a:xfrm>
              <a:off x="5494834" y="1737147"/>
              <a:ext cx="490537" cy="604838"/>
            </a:xfrm>
            <a:custGeom>
              <a:avLst/>
              <a:gdLst>
                <a:gd name="T0" fmla="*/ 2147483646 w 165"/>
                <a:gd name="T1" fmla="*/ 2147483646 h 203"/>
                <a:gd name="T2" fmla="*/ 0 w 165"/>
                <a:gd name="T3" fmla="*/ 2147483646 h 203"/>
                <a:gd name="T4" fmla="*/ 2147483646 w 165"/>
                <a:gd name="T5" fmla="*/ 0 h 203"/>
                <a:gd name="T6" fmla="*/ 2147483646 w 165"/>
                <a:gd name="T7" fmla="*/ 2147483646 h 203"/>
                <a:gd name="T8" fmla="*/ 2147483646 w 165"/>
                <a:gd name="T9" fmla="*/ 2147483646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5" h="203">
                  <a:moveTo>
                    <a:pt x="165" y="20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165" y="201"/>
                  </a:lnTo>
                  <a:lnTo>
                    <a:pt x="165" y="203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8" name="Freeform 469"/>
            <p:cNvSpPr/>
            <p:nvPr/>
          </p:nvSpPr>
          <p:spPr bwMode="auto">
            <a:xfrm>
              <a:off x="5985371" y="1570460"/>
              <a:ext cx="141288" cy="765175"/>
            </a:xfrm>
            <a:custGeom>
              <a:avLst/>
              <a:gdLst>
                <a:gd name="T0" fmla="*/ 2147483646 w 47"/>
                <a:gd name="T1" fmla="*/ 2147483646 h 257"/>
                <a:gd name="T2" fmla="*/ 0 w 47"/>
                <a:gd name="T3" fmla="*/ 2147483646 h 257"/>
                <a:gd name="T4" fmla="*/ 2147483646 w 47"/>
                <a:gd name="T5" fmla="*/ 0 h 257"/>
                <a:gd name="T6" fmla="*/ 2147483646 w 47"/>
                <a:gd name="T7" fmla="*/ 0 h 257"/>
                <a:gd name="T8" fmla="*/ 2147483646 w 47"/>
                <a:gd name="T9" fmla="*/ 2147483646 h 2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257">
                  <a:moveTo>
                    <a:pt x="2" y="257"/>
                  </a:moveTo>
                  <a:lnTo>
                    <a:pt x="0" y="257"/>
                  </a:lnTo>
                  <a:lnTo>
                    <a:pt x="45" y="0"/>
                  </a:lnTo>
                  <a:lnTo>
                    <a:pt x="47" y="0"/>
                  </a:lnTo>
                  <a:lnTo>
                    <a:pt x="2" y="257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70"/>
            <p:cNvSpPr/>
            <p:nvPr/>
          </p:nvSpPr>
          <p:spPr bwMode="auto">
            <a:xfrm>
              <a:off x="5190034" y="2764260"/>
              <a:ext cx="1746250" cy="260350"/>
            </a:xfrm>
            <a:custGeom>
              <a:avLst/>
              <a:gdLst>
                <a:gd name="T0" fmla="*/ 2147483647 w 586"/>
                <a:gd name="T1" fmla="*/ 2147483647 h 87"/>
                <a:gd name="T2" fmla="*/ 0 w 586"/>
                <a:gd name="T3" fmla="*/ 2147483647 h 87"/>
                <a:gd name="T4" fmla="*/ 0 w 586"/>
                <a:gd name="T5" fmla="*/ 0 h 87"/>
                <a:gd name="T6" fmla="*/ 2147483647 w 586"/>
                <a:gd name="T7" fmla="*/ 2147483647 h 87"/>
                <a:gd name="T8" fmla="*/ 2147483647 w 586"/>
                <a:gd name="T9" fmla="*/ 2147483647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6" h="87">
                  <a:moveTo>
                    <a:pt x="586" y="87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586" y="85"/>
                  </a:lnTo>
                  <a:lnTo>
                    <a:pt x="586" y="8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540" name="Freeform 471"/>
            <p:cNvSpPr/>
            <p:nvPr/>
          </p:nvSpPr>
          <p:spPr bwMode="auto">
            <a:xfrm>
              <a:off x="4942384" y="2273722"/>
              <a:ext cx="1260475" cy="869950"/>
            </a:xfrm>
            <a:custGeom>
              <a:avLst/>
              <a:gdLst>
                <a:gd name="T0" fmla="*/ 2147483646 w 423"/>
                <a:gd name="T1" fmla="*/ 2147483646 h 292"/>
                <a:gd name="T2" fmla="*/ 0 w 423"/>
                <a:gd name="T3" fmla="*/ 2147483646 h 292"/>
                <a:gd name="T4" fmla="*/ 2147483646 w 423"/>
                <a:gd name="T5" fmla="*/ 0 h 292"/>
                <a:gd name="T6" fmla="*/ 2147483646 w 423"/>
                <a:gd name="T7" fmla="*/ 2147483646 h 292"/>
                <a:gd name="T8" fmla="*/ 2147483646 w 423"/>
                <a:gd name="T9" fmla="*/ 2147483646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3" h="292">
                  <a:moveTo>
                    <a:pt x="421" y="29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23" y="290"/>
                  </a:lnTo>
                  <a:lnTo>
                    <a:pt x="421" y="292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1" name="Freeform 472"/>
            <p:cNvSpPr/>
            <p:nvPr/>
          </p:nvSpPr>
          <p:spPr bwMode="auto">
            <a:xfrm>
              <a:off x="4642346" y="3018260"/>
              <a:ext cx="1555750" cy="125412"/>
            </a:xfrm>
            <a:custGeom>
              <a:avLst/>
              <a:gdLst>
                <a:gd name="T0" fmla="*/ 2147483646 w 522"/>
                <a:gd name="T1" fmla="*/ 2147483646 h 42"/>
                <a:gd name="T2" fmla="*/ 0 w 522"/>
                <a:gd name="T3" fmla="*/ 2147483646 h 42"/>
                <a:gd name="T4" fmla="*/ 0 w 522"/>
                <a:gd name="T5" fmla="*/ 0 h 42"/>
                <a:gd name="T6" fmla="*/ 2147483646 w 522"/>
                <a:gd name="T7" fmla="*/ 2147483646 h 42"/>
                <a:gd name="T8" fmla="*/ 2147483646 w 522"/>
                <a:gd name="T9" fmla="*/ 2147483646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2" h="42">
                  <a:moveTo>
                    <a:pt x="522" y="4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522" y="40"/>
                  </a:lnTo>
                  <a:lnTo>
                    <a:pt x="522" y="42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2" name="Freeform 473"/>
            <p:cNvSpPr/>
            <p:nvPr/>
          </p:nvSpPr>
          <p:spPr bwMode="auto">
            <a:xfrm>
              <a:off x="5190034" y="2764260"/>
              <a:ext cx="1012825" cy="379412"/>
            </a:xfrm>
            <a:custGeom>
              <a:avLst/>
              <a:gdLst>
                <a:gd name="T0" fmla="*/ 2147483646 w 340"/>
                <a:gd name="T1" fmla="*/ 2147483646 h 127"/>
                <a:gd name="T2" fmla="*/ 0 w 340"/>
                <a:gd name="T3" fmla="*/ 2147483646 h 127"/>
                <a:gd name="T4" fmla="*/ 0 w 340"/>
                <a:gd name="T5" fmla="*/ 0 h 127"/>
                <a:gd name="T6" fmla="*/ 2147483646 w 340"/>
                <a:gd name="T7" fmla="*/ 2147483646 h 127"/>
                <a:gd name="T8" fmla="*/ 2147483646 w 340"/>
                <a:gd name="T9" fmla="*/ 2147483646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" h="127">
                  <a:moveTo>
                    <a:pt x="338" y="127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40" y="125"/>
                  </a:lnTo>
                  <a:lnTo>
                    <a:pt x="338" y="127"/>
                  </a:lnTo>
                  <a:close/>
                </a:path>
              </a:pathLst>
            </a:custGeom>
            <a:solidFill>
              <a:srgbClr val="EBA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474"/>
            <p:cNvSpPr/>
            <p:nvPr/>
          </p:nvSpPr>
          <p:spPr bwMode="auto">
            <a:xfrm>
              <a:off x="6874371" y="1648247"/>
              <a:ext cx="76200" cy="1355725"/>
            </a:xfrm>
            <a:custGeom>
              <a:avLst/>
              <a:gdLst>
                <a:gd name="T0" fmla="*/ 2147483647 w 26"/>
                <a:gd name="T1" fmla="*/ 2147483647 h 455"/>
                <a:gd name="T2" fmla="*/ 0 w 26"/>
                <a:gd name="T3" fmla="*/ 0 h 455"/>
                <a:gd name="T4" fmla="*/ 2147483647 w 26"/>
                <a:gd name="T5" fmla="*/ 0 h 455"/>
                <a:gd name="T6" fmla="*/ 2147483647 w 26"/>
                <a:gd name="T7" fmla="*/ 2147483647 h 455"/>
                <a:gd name="T8" fmla="*/ 2147483647 w 26"/>
                <a:gd name="T9" fmla="*/ 2147483647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455">
                  <a:moveTo>
                    <a:pt x="23" y="455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453"/>
                  </a:lnTo>
                  <a:lnTo>
                    <a:pt x="23" y="45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544" name="Freeform 475"/>
            <p:cNvSpPr/>
            <p:nvPr/>
          </p:nvSpPr>
          <p:spPr bwMode="auto">
            <a:xfrm>
              <a:off x="6198096" y="1648247"/>
              <a:ext cx="681038" cy="1495425"/>
            </a:xfrm>
            <a:custGeom>
              <a:avLst/>
              <a:gdLst>
                <a:gd name="T0" fmla="*/ 2147483646 w 229"/>
                <a:gd name="T1" fmla="*/ 2147483646 h 502"/>
                <a:gd name="T2" fmla="*/ 0 w 229"/>
                <a:gd name="T3" fmla="*/ 2147483646 h 502"/>
                <a:gd name="T4" fmla="*/ 2147483646 w 229"/>
                <a:gd name="T5" fmla="*/ 0 h 502"/>
                <a:gd name="T6" fmla="*/ 2147483646 w 229"/>
                <a:gd name="T7" fmla="*/ 0 h 502"/>
                <a:gd name="T8" fmla="*/ 2147483646 w 229"/>
                <a:gd name="T9" fmla="*/ 2147483646 h 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9" h="502">
                  <a:moveTo>
                    <a:pt x="2" y="502"/>
                  </a:moveTo>
                  <a:lnTo>
                    <a:pt x="0" y="500"/>
                  </a:lnTo>
                  <a:lnTo>
                    <a:pt x="227" y="0"/>
                  </a:lnTo>
                  <a:lnTo>
                    <a:pt x="229" y="0"/>
                  </a:lnTo>
                  <a:lnTo>
                    <a:pt x="2" y="502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476"/>
            <p:cNvSpPr/>
            <p:nvPr/>
          </p:nvSpPr>
          <p:spPr bwMode="auto">
            <a:xfrm>
              <a:off x="6879134" y="1648247"/>
              <a:ext cx="579437" cy="615950"/>
            </a:xfrm>
            <a:custGeom>
              <a:avLst/>
              <a:gdLst>
                <a:gd name="T0" fmla="*/ 2147483647 w 194"/>
                <a:gd name="T1" fmla="*/ 2147483647 h 207"/>
                <a:gd name="T2" fmla="*/ 0 w 194"/>
                <a:gd name="T3" fmla="*/ 0 h 207"/>
                <a:gd name="T4" fmla="*/ 0 w 194"/>
                <a:gd name="T5" fmla="*/ 0 h 207"/>
                <a:gd name="T6" fmla="*/ 2147483647 w 194"/>
                <a:gd name="T7" fmla="*/ 2147483647 h 207"/>
                <a:gd name="T8" fmla="*/ 2147483647 w 194"/>
                <a:gd name="T9" fmla="*/ 2147483647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4" h="207">
                  <a:moveTo>
                    <a:pt x="194" y="207"/>
                  </a:moveTo>
                  <a:lnTo>
                    <a:pt x="0" y="0"/>
                  </a:lnTo>
                  <a:lnTo>
                    <a:pt x="194" y="205"/>
                  </a:lnTo>
                  <a:lnTo>
                    <a:pt x="194" y="2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2" name="Freeform 477"/>
            <p:cNvSpPr/>
            <p:nvPr/>
          </p:nvSpPr>
          <p:spPr bwMode="auto">
            <a:xfrm>
              <a:off x="6126659" y="1570460"/>
              <a:ext cx="1343025" cy="708025"/>
            </a:xfrm>
            <a:custGeom>
              <a:avLst/>
              <a:gdLst>
                <a:gd name="T0" fmla="*/ 2147483647 w 451"/>
                <a:gd name="T1" fmla="*/ 2147483647 h 238"/>
                <a:gd name="T2" fmla="*/ 0 w 451"/>
                <a:gd name="T3" fmla="*/ 2147483647 h 238"/>
                <a:gd name="T4" fmla="*/ 0 w 451"/>
                <a:gd name="T5" fmla="*/ 0 h 238"/>
                <a:gd name="T6" fmla="*/ 2147483647 w 451"/>
                <a:gd name="T7" fmla="*/ 2147483647 h 238"/>
                <a:gd name="T8" fmla="*/ 2147483647 w 451"/>
                <a:gd name="T9" fmla="*/ 2147483647 h 2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1" h="238">
                  <a:moveTo>
                    <a:pt x="449" y="238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451" y="236"/>
                  </a:lnTo>
                  <a:lnTo>
                    <a:pt x="449" y="2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547" name="Freeform 478"/>
            <p:cNvSpPr/>
            <p:nvPr/>
          </p:nvSpPr>
          <p:spPr bwMode="auto">
            <a:xfrm>
              <a:off x="6725146" y="1638722"/>
              <a:ext cx="153988" cy="774700"/>
            </a:xfrm>
            <a:custGeom>
              <a:avLst/>
              <a:gdLst>
                <a:gd name="T0" fmla="*/ 2147483646 w 52"/>
                <a:gd name="T1" fmla="*/ 2147483646 h 260"/>
                <a:gd name="T2" fmla="*/ 0 w 52"/>
                <a:gd name="T3" fmla="*/ 2147483646 h 260"/>
                <a:gd name="T4" fmla="*/ 2147483646 w 52"/>
                <a:gd name="T5" fmla="*/ 0 h 260"/>
                <a:gd name="T6" fmla="*/ 2147483646 w 52"/>
                <a:gd name="T7" fmla="*/ 0 h 260"/>
                <a:gd name="T8" fmla="*/ 2147483646 w 52"/>
                <a:gd name="T9" fmla="*/ 2147483646 h 2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260">
                  <a:moveTo>
                    <a:pt x="2" y="260"/>
                  </a:moveTo>
                  <a:lnTo>
                    <a:pt x="0" y="260"/>
                  </a:lnTo>
                  <a:lnTo>
                    <a:pt x="50" y="0"/>
                  </a:lnTo>
                  <a:lnTo>
                    <a:pt x="52" y="0"/>
                  </a:lnTo>
                  <a:lnTo>
                    <a:pt x="2" y="260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8" name="Freeform 479"/>
            <p:cNvSpPr/>
            <p:nvPr/>
          </p:nvSpPr>
          <p:spPr bwMode="auto">
            <a:xfrm>
              <a:off x="6942634" y="2273722"/>
              <a:ext cx="527050" cy="750888"/>
            </a:xfrm>
            <a:custGeom>
              <a:avLst/>
              <a:gdLst>
                <a:gd name="T0" fmla="*/ 2147483646 w 177"/>
                <a:gd name="T1" fmla="*/ 2147483646 h 252"/>
                <a:gd name="T2" fmla="*/ 0 w 177"/>
                <a:gd name="T3" fmla="*/ 2147483646 h 252"/>
                <a:gd name="T4" fmla="*/ 2147483646 w 177"/>
                <a:gd name="T5" fmla="*/ 0 h 252"/>
                <a:gd name="T6" fmla="*/ 2147483646 w 177"/>
                <a:gd name="T7" fmla="*/ 2147483646 h 252"/>
                <a:gd name="T8" fmla="*/ 2147483646 w 177"/>
                <a:gd name="T9" fmla="*/ 2147483646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7" h="252">
                  <a:moveTo>
                    <a:pt x="3" y="252"/>
                  </a:moveTo>
                  <a:lnTo>
                    <a:pt x="0" y="250"/>
                  </a:lnTo>
                  <a:lnTo>
                    <a:pt x="175" y="0"/>
                  </a:lnTo>
                  <a:lnTo>
                    <a:pt x="177" y="2"/>
                  </a:lnTo>
                  <a:lnTo>
                    <a:pt x="3" y="252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9" name="Freeform 480"/>
            <p:cNvSpPr/>
            <p:nvPr/>
          </p:nvSpPr>
          <p:spPr bwMode="auto">
            <a:xfrm>
              <a:off x="6198096" y="3018260"/>
              <a:ext cx="738188" cy="125412"/>
            </a:xfrm>
            <a:custGeom>
              <a:avLst/>
              <a:gdLst>
                <a:gd name="T0" fmla="*/ 2147483646 w 248"/>
                <a:gd name="T1" fmla="*/ 2147483646 h 42"/>
                <a:gd name="T2" fmla="*/ 0 w 248"/>
                <a:gd name="T3" fmla="*/ 2147483646 h 42"/>
                <a:gd name="T4" fmla="*/ 2147483646 w 248"/>
                <a:gd name="T5" fmla="*/ 0 h 42"/>
                <a:gd name="T6" fmla="*/ 2147483646 w 248"/>
                <a:gd name="T7" fmla="*/ 2147483646 h 42"/>
                <a:gd name="T8" fmla="*/ 2147483646 w 248"/>
                <a:gd name="T9" fmla="*/ 2147483646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8" h="42">
                  <a:moveTo>
                    <a:pt x="2" y="42"/>
                  </a:moveTo>
                  <a:lnTo>
                    <a:pt x="0" y="40"/>
                  </a:lnTo>
                  <a:lnTo>
                    <a:pt x="248" y="0"/>
                  </a:lnTo>
                  <a:lnTo>
                    <a:pt x="248" y="2"/>
                  </a:lnTo>
                  <a:lnTo>
                    <a:pt x="2" y="42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0" name="Freeform 481"/>
            <p:cNvSpPr/>
            <p:nvPr/>
          </p:nvSpPr>
          <p:spPr bwMode="auto">
            <a:xfrm>
              <a:off x="6198096" y="2427710"/>
              <a:ext cx="533400" cy="715962"/>
            </a:xfrm>
            <a:custGeom>
              <a:avLst/>
              <a:gdLst>
                <a:gd name="T0" fmla="*/ 2147483646 w 179"/>
                <a:gd name="T1" fmla="*/ 2147483646 h 240"/>
                <a:gd name="T2" fmla="*/ 0 w 179"/>
                <a:gd name="T3" fmla="*/ 2147483646 h 240"/>
                <a:gd name="T4" fmla="*/ 2147483646 w 179"/>
                <a:gd name="T5" fmla="*/ 0 h 240"/>
                <a:gd name="T6" fmla="*/ 2147483646 w 179"/>
                <a:gd name="T7" fmla="*/ 0 h 240"/>
                <a:gd name="T8" fmla="*/ 2147483646 w 179"/>
                <a:gd name="T9" fmla="*/ 214748364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9" h="240">
                  <a:moveTo>
                    <a:pt x="2" y="240"/>
                  </a:moveTo>
                  <a:lnTo>
                    <a:pt x="0" y="238"/>
                  </a:lnTo>
                  <a:lnTo>
                    <a:pt x="179" y="0"/>
                  </a:lnTo>
                  <a:lnTo>
                    <a:pt x="2" y="240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1" name="Freeform 482"/>
            <p:cNvSpPr/>
            <p:nvPr/>
          </p:nvSpPr>
          <p:spPr bwMode="auto">
            <a:xfrm>
              <a:off x="6198096" y="2273722"/>
              <a:ext cx="1260475" cy="869950"/>
            </a:xfrm>
            <a:custGeom>
              <a:avLst/>
              <a:gdLst>
                <a:gd name="T0" fmla="*/ 2147483646 w 423"/>
                <a:gd name="T1" fmla="*/ 2147483646 h 292"/>
                <a:gd name="T2" fmla="*/ 0 w 423"/>
                <a:gd name="T3" fmla="*/ 2147483646 h 292"/>
                <a:gd name="T4" fmla="*/ 2147483646 w 423"/>
                <a:gd name="T5" fmla="*/ 0 h 292"/>
                <a:gd name="T6" fmla="*/ 2147483646 w 423"/>
                <a:gd name="T7" fmla="*/ 2147483646 h 292"/>
                <a:gd name="T8" fmla="*/ 2147483646 w 423"/>
                <a:gd name="T9" fmla="*/ 2147483646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3" h="292">
                  <a:moveTo>
                    <a:pt x="2" y="292"/>
                  </a:moveTo>
                  <a:lnTo>
                    <a:pt x="0" y="290"/>
                  </a:lnTo>
                  <a:lnTo>
                    <a:pt x="423" y="0"/>
                  </a:lnTo>
                  <a:lnTo>
                    <a:pt x="423" y="2"/>
                  </a:lnTo>
                  <a:lnTo>
                    <a:pt x="2" y="292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2" name="Freeform 483"/>
            <p:cNvSpPr/>
            <p:nvPr/>
          </p:nvSpPr>
          <p:spPr bwMode="auto">
            <a:xfrm>
              <a:off x="4782046" y="1570460"/>
              <a:ext cx="1344613" cy="82550"/>
            </a:xfrm>
            <a:custGeom>
              <a:avLst/>
              <a:gdLst>
                <a:gd name="T0" fmla="*/ 0 w 451"/>
                <a:gd name="T1" fmla="*/ 2147483646 h 28"/>
                <a:gd name="T2" fmla="*/ 0 w 451"/>
                <a:gd name="T3" fmla="*/ 2147483646 h 28"/>
                <a:gd name="T4" fmla="*/ 2147483646 w 451"/>
                <a:gd name="T5" fmla="*/ 0 h 28"/>
                <a:gd name="T6" fmla="*/ 2147483646 w 451"/>
                <a:gd name="T7" fmla="*/ 2147483646 h 28"/>
                <a:gd name="T8" fmla="*/ 0 w 451"/>
                <a:gd name="T9" fmla="*/ 2147483646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1" h="28">
                  <a:moveTo>
                    <a:pt x="0" y="28"/>
                  </a:moveTo>
                  <a:lnTo>
                    <a:pt x="0" y="26"/>
                  </a:lnTo>
                  <a:lnTo>
                    <a:pt x="451" y="0"/>
                  </a:lnTo>
                  <a:lnTo>
                    <a:pt x="451" y="2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484"/>
            <p:cNvSpPr/>
            <p:nvPr/>
          </p:nvSpPr>
          <p:spPr bwMode="auto">
            <a:xfrm>
              <a:off x="5499596" y="1570460"/>
              <a:ext cx="627063" cy="174625"/>
            </a:xfrm>
            <a:custGeom>
              <a:avLst/>
              <a:gdLst>
                <a:gd name="T0" fmla="*/ 0 w 210"/>
                <a:gd name="T1" fmla="*/ 2147483647 h 59"/>
                <a:gd name="T2" fmla="*/ 0 w 210"/>
                <a:gd name="T3" fmla="*/ 2147483647 h 59"/>
                <a:gd name="T4" fmla="*/ 2147483647 w 210"/>
                <a:gd name="T5" fmla="*/ 0 h 59"/>
                <a:gd name="T6" fmla="*/ 2147483647 w 210"/>
                <a:gd name="T7" fmla="*/ 2147483647 h 59"/>
                <a:gd name="T8" fmla="*/ 0 w 210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0" h="59">
                  <a:moveTo>
                    <a:pt x="0" y="59"/>
                  </a:moveTo>
                  <a:lnTo>
                    <a:pt x="0" y="56"/>
                  </a:lnTo>
                  <a:lnTo>
                    <a:pt x="210" y="0"/>
                  </a:lnTo>
                  <a:lnTo>
                    <a:pt x="210" y="2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0" name="Freeform 485"/>
            <p:cNvSpPr/>
            <p:nvPr/>
          </p:nvSpPr>
          <p:spPr bwMode="auto">
            <a:xfrm>
              <a:off x="5991721" y="2341985"/>
              <a:ext cx="739775" cy="92075"/>
            </a:xfrm>
            <a:custGeom>
              <a:avLst/>
              <a:gdLst>
                <a:gd name="T0" fmla="*/ 2147483647 w 248"/>
                <a:gd name="T1" fmla="*/ 2147483647 h 31"/>
                <a:gd name="T2" fmla="*/ 0 w 248"/>
                <a:gd name="T3" fmla="*/ 2147483647 h 31"/>
                <a:gd name="T4" fmla="*/ 0 w 248"/>
                <a:gd name="T5" fmla="*/ 0 h 31"/>
                <a:gd name="T6" fmla="*/ 2147483647 w 248"/>
                <a:gd name="T7" fmla="*/ 2147483647 h 31"/>
                <a:gd name="T8" fmla="*/ 2147483647 w 248"/>
                <a:gd name="T9" fmla="*/ 2147483647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8" h="31">
                  <a:moveTo>
                    <a:pt x="248" y="3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248" y="29"/>
                  </a:lnTo>
                  <a:lnTo>
                    <a:pt x="248" y="3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555" name="Freeform 486"/>
            <p:cNvSpPr/>
            <p:nvPr/>
          </p:nvSpPr>
          <p:spPr bwMode="auto">
            <a:xfrm>
              <a:off x="5971084" y="2273722"/>
              <a:ext cx="1492250" cy="68263"/>
            </a:xfrm>
            <a:custGeom>
              <a:avLst/>
              <a:gdLst>
                <a:gd name="T0" fmla="*/ 0 w 501"/>
                <a:gd name="T1" fmla="*/ 2147483646 h 23"/>
                <a:gd name="T2" fmla="*/ 0 w 501"/>
                <a:gd name="T3" fmla="*/ 2147483646 h 23"/>
                <a:gd name="T4" fmla="*/ 2147483646 w 501"/>
                <a:gd name="T5" fmla="*/ 0 h 23"/>
                <a:gd name="T6" fmla="*/ 2147483646 w 501"/>
                <a:gd name="T7" fmla="*/ 2147483646 h 23"/>
                <a:gd name="T8" fmla="*/ 0 w 501"/>
                <a:gd name="T9" fmla="*/ 2147483646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1" h="23">
                  <a:moveTo>
                    <a:pt x="0" y="23"/>
                  </a:moveTo>
                  <a:lnTo>
                    <a:pt x="0" y="21"/>
                  </a:lnTo>
                  <a:lnTo>
                    <a:pt x="501" y="0"/>
                  </a:lnTo>
                  <a:lnTo>
                    <a:pt x="501" y="2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6" name="Freeform 487"/>
            <p:cNvSpPr/>
            <p:nvPr/>
          </p:nvSpPr>
          <p:spPr bwMode="auto">
            <a:xfrm>
              <a:off x="4796334" y="1710160"/>
              <a:ext cx="155575" cy="554037"/>
            </a:xfrm>
            <a:custGeom>
              <a:avLst/>
              <a:gdLst>
                <a:gd name="T0" fmla="*/ 2147483646 w 52"/>
                <a:gd name="T1" fmla="*/ 2147483646 h 186"/>
                <a:gd name="T2" fmla="*/ 0 w 52"/>
                <a:gd name="T3" fmla="*/ 0 h 186"/>
                <a:gd name="T4" fmla="*/ 2147483646 w 52"/>
                <a:gd name="T5" fmla="*/ 0 h 186"/>
                <a:gd name="T6" fmla="*/ 2147483646 w 52"/>
                <a:gd name="T7" fmla="*/ 2147483646 h 186"/>
                <a:gd name="T8" fmla="*/ 2147483646 w 52"/>
                <a:gd name="T9" fmla="*/ 2147483646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186">
                  <a:moveTo>
                    <a:pt x="49" y="186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2" y="186"/>
                  </a:lnTo>
                  <a:lnTo>
                    <a:pt x="49" y="186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488"/>
            <p:cNvSpPr/>
            <p:nvPr/>
          </p:nvSpPr>
          <p:spPr bwMode="auto">
            <a:xfrm>
              <a:off x="4605834" y="1648247"/>
              <a:ext cx="182562" cy="1355725"/>
            </a:xfrm>
            <a:custGeom>
              <a:avLst/>
              <a:gdLst>
                <a:gd name="T0" fmla="*/ 2147483647 w 61"/>
                <a:gd name="T1" fmla="*/ 2147483647 h 455"/>
                <a:gd name="T2" fmla="*/ 0 w 61"/>
                <a:gd name="T3" fmla="*/ 2147483647 h 455"/>
                <a:gd name="T4" fmla="*/ 2147483647 w 61"/>
                <a:gd name="T5" fmla="*/ 0 h 455"/>
                <a:gd name="T6" fmla="*/ 2147483647 w 61"/>
                <a:gd name="T7" fmla="*/ 0 h 455"/>
                <a:gd name="T8" fmla="*/ 2147483647 w 61"/>
                <a:gd name="T9" fmla="*/ 2147483647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" h="455">
                  <a:moveTo>
                    <a:pt x="2" y="455"/>
                  </a:moveTo>
                  <a:lnTo>
                    <a:pt x="0" y="453"/>
                  </a:lnTo>
                  <a:lnTo>
                    <a:pt x="59" y="0"/>
                  </a:lnTo>
                  <a:lnTo>
                    <a:pt x="61" y="0"/>
                  </a:lnTo>
                  <a:lnTo>
                    <a:pt x="2" y="4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558" name="Freeform 489"/>
            <p:cNvSpPr/>
            <p:nvPr/>
          </p:nvSpPr>
          <p:spPr bwMode="auto">
            <a:xfrm>
              <a:off x="4963021" y="2305472"/>
              <a:ext cx="227013" cy="458788"/>
            </a:xfrm>
            <a:custGeom>
              <a:avLst/>
              <a:gdLst>
                <a:gd name="T0" fmla="*/ 2147483646 w 76"/>
                <a:gd name="T1" fmla="*/ 2147483646 h 154"/>
                <a:gd name="T2" fmla="*/ 0 w 76"/>
                <a:gd name="T3" fmla="*/ 2147483646 h 154"/>
                <a:gd name="T4" fmla="*/ 2147483646 w 76"/>
                <a:gd name="T5" fmla="*/ 0 h 154"/>
                <a:gd name="T6" fmla="*/ 2147483646 w 76"/>
                <a:gd name="T7" fmla="*/ 2147483646 h 154"/>
                <a:gd name="T8" fmla="*/ 2147483646 w 76"/>
                <a:gd name="T9" fmla="*/ 2147483646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154">
                  <a:moveTo>
                    <a:pt x="74" y="154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76" y="154"/>
                  </a:lnTo>
                  <a:lnTo>
                    <a:pt x="74" y="154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9" name="Freeform 490"/>
            <p:cNvSpPr/>
            <p:nvPr/>
          </p:nvSpPr>
          <p:spPr bwMode="auto">
            <a:xfrm>
              <a:off x="4621709" y="2764260"/>
              <a:ext cx="568325" cy="239712"/>
            </a:xfrm>
            <a:custGeom>
              <a:avLst/>
              <a:gdLst>
                <a:gd name="T0" fmla="*/ 0 w 191"/>
                <a:gd name="T1" fmla="*/ 2147483646 h 80"/>
                <a:gd name="T2" fmla="*/ 0 w 191"/>
                <a:gd name="T3" fmla="*/ 2147483646 h 80"/>
                <a:gd name="T4" fmla="*/ 2147483646 w 191"/>
                <a:gd name="T5" fmla="*/ 0 h 80"/>
                <a:gd name="T6" fmla="*/ 2147483646 w 191"/>
                <a:gd name="T7" fmla="*/ 2147483646 h 80"/>
                <a:gd name="T8" fmla="*/ 0 w 191"/>
                <a:gd name="T9" fmla="*/ 2147483646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80">
                  <a:moveTo>
                    <a:pt x="0" y="80"/>
                  </a:moveTo>
                  <a:lnTo>
                    <a:pt x="0" y="78"/>
                  </a:lnTo>
                  <a:lnTo>
                    <a:pt x="191" y="0"/>
                  </a:lnTo>
                  <a:lnTo>
                    <a:pt x="191" y="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0" name="Freeform 507"/>
            <p:cNvSpPr/>
            <p:nvPr/>
          </p:nvSpPr>
          <p:spPr bwMode="auto">
            <a:xfrm>
              <a:off x="4921746" y="1673647"/>
              <a:ext cx="542925" cy="71438"/>
            </a:xfrm>
            <a:custGeom>
              <a:avLst/>
              <a:gdLst>
                <a:gd name="T0" fmla="*/ 2147483646 w 182"/>
                <a:gd name="T1" fmla="*/ 2147483646 h 24"/>
                <a:gd name="T2" fmla="*/ 0 w 182"/>
                <a:gd name="T3" fmla="*/ 2147483646 h 24"/>
                <a:gd name="T4" fmla="*/ 2147483646 w 182"/>
                <a:gd name="T5" fmla="*/ 0 h 24"/>
                <a:gd name="T6" fmla="*/ 2147483646 w 182"/>
                <a:gd name="T7" fmla="*/ 2147483646 h 24"/>
                <a:gd name="T8" fmla="*/ 2147483646 w 18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24">
                  <a:moveTo>
                    <a:pt x="182" y="24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82" y="21"/>
                  </a:lnTo>
                  <a:lnTo>
                    <a:pt x="182" y="24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1" name="Freeform 508"/>
            <p:cNvSpPr/>
            <p:nvPr/>
          </p:nvSpPr>
          <p:spPr bwMode="auto">
            <a:xfrm>
              <a:off x="5190034" y="2427710"/>
              <a:ext cx="625475" cy="342900"/>
            </a:xfrm>
            <a:custGeom>
              <a:avLst/>
              <a:gdLst>
                <a:gd name="T0" fmla="*/ 0 w 210"/>
                <a:gd name="T1" fmla="*/ 2147483646 h 115"/>
                <a:gd name="T2" fmla="*/ 0 w 210"/>
                <a:gd name="T3" fmla="*/ 2147483646 h 115"/>
                <a:gd name="T4" fmla="*/ 2147483646 w 210"/>
                <a:gd name="T5" fmla="*/ 0 h 115"/>
                <a:gd name="T6" fmla="*/ 2147483646 w 210"/>
                <a:gd name="T7" fmla="*/ 2147483646 h 115"/>
                <a:gd name="T8" fmla="*/ 0 w 210"/>
                <a:gd name="T9" fmla="*/ 2147483646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0" h="115">
                  <a:moveTo>
                    <a:pt x="0" y="115"/>
                  </a:moveTo>
                  <a:lnTo>
                    <a:pt x="0" y="113"/>
                  </a:lnTo>
                  <a:lnTo>
                    <a:pt x="210" y="0"/>
                  </a:lnTo>
                  <a:lnTo>
                    <a:pt x="210" y="2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EBA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509"/>
            <p:cNvSpPr/>
            <p:nvPr/>
          </p:nvSpPr>
          <p:spPr bwMode="auto">
            <a:xfrm>
              <a:off x="4621709" y="2273722"/>
              <a:ext cx="330200" cy="730250"/>
            </a:xfrm>
            <a:custGeom>
              <a:avLst/>
              <a:gdLst>
                <a:gd name="T0" fmla="*/ 2147483647 w 111"/>
                <a:gd name="T1" fmla="*/ 2147483647 h 245"/>
                <a:gd name="T2" fmla="*/ 0 w 111"/>
                <a:gd name="T3" fmla="*/ 2147483647 h 245"/>
                <a:gd name="T4" fmla="*/ 2147483647 w 111"/>
                <a:gd name="T5" fmla="*/ 0 h 245"/>
                <a:gd name="T6" fmla="*/ 2147483647 w 111"/>
                <a:gd name="T7" fmla="*/ 2147483647 h 245"/>
                <a:gd name="T8" fmla="*/ 2147483647 w 111"/>
                <a:gd name="T9" fmla="*/ 2147483647 h 2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1" h="245">
                  <a:moveTo>
                    <a:pt x="2" y="245"/>
                  </a:moveTo>
                  <a:lnTo>
                    <a:pt x="0" y="243"/>
                  </a:lnTo>
                  <a:lnTo>
                    <a:pt x="108" y="0"/>
                  </a:lnTo>
                  <a:lnTo>
                    <a:pt x="111" y="2"/>
                  </a:lnTo>
                  <a:lnTo>
                    <a:pt x="2" y="24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563" name="Freeform 510"/>
            <p:cNvSpPr/>
            <p:nvPr/>
          </p:nvSpPr>
          <p:spPr bwMode="auto">
            <a:xfrm>
              <a:off x="5991721" y="2349922"/>
              <a:ext cx="211138" cy="793750"/>
            </a:xfrm>
            <a:custGeom>
              <a:avLst/>
              <a:gdLst>
                <a:gd name="T0" fmla="*/ 2147483646 w 71"/>
                <a:gd name="T1" fmla="*/ 2147483646 h 266"/>
                <a:gd name="T2" fmla="*/ 0 w 71"/>
                <a:gd name="T3" fmla="*/ 0 h 266"/>
                <a:gd name="T4" fmla="*/ 2147483646 w 71"/>
                <a:gd name="T5" fmla="*/ 0 h 266"/>
                <a:gd name="T6" fmla="*/ 2147483646 w 71"/>
                <a:gd name="T7" fmla="*/ 2147483646 h 266"/>
                <a:gd name="T8" fmla="*/ 2147483646 w 71"/>
                <a:gd name="T9" fmla="*/ 2147483646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" h="266">
                  <a:moveTo>
                    <a:pt x="69" y="266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71" y="266"/>
                  </a:lnTo>
                  <a:lnTo>
                    <a:pt x="69" y="266"/>
                  </a:lnTo>
                  <a:close/>
                </a:path>
              </a:pathLst>
            </a:custGeom>
            <a:solidFill>
              <a:srgbClr val="EBA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511"/>
            <p:cNvSpPr/>
            <p:nvPr/>
          </p:nvSpPr>
          <p:spPr bwMode="auto">
            <a:xfrm>
              <a:off x="6731496" y="2273722"/>
              <a:ext cx="731838" cy="160338"/>
            </a:xfrm>
            <a:custGeom>
              <a:avLst/>
              <a:gdLst>
                <a:gd name="T0" fmla="*/ 0 w 246"/>
                <a:gd name="T1" fmla="*/ 2147483647 h 54"/>
                <a:gd name="T2" fmla="*/ 0 w 246"/>
                <a:gd name="T3" fmla="*/ 2147483647 h 54"/>
                <a:gd name="T4" fmla="*/ 2147483647 w 246"/>
                <a:gd name="T5" fmla="*/ 0 h 54"/>
                <a:gd name="T6" fmla="*/ 2147483647 w 246"/>
                <a:gd name="T7" fmla="*/ 2147483647 h 54"/>
                <a:gd name="T8" fmla="*/ 0 w 246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6" h="54">
                  <a:moveTo>
                    <a:pt x="0" y="54"/>
                  </a:moveTo>
                  <a:lnTo>
                    <a:pt x="0" y="52"/>
                  </a:lnTo>
                  <a:lnTo>
                    <a:pt x="246" y="0"/>
                  </a:lnTo>
                  <a:lnTo>
                    <a:pt x="246" y="2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21565" name="组合 134"/>
            <p:cNvGrpSpPr/>
            <p:nvPr/>
          </p:nvGrpSpPr>
          <p:grpSpPr bwMode="auto">
            <a:xfrm>
              <a:off x="5644059" y="2046710"/>
              <a:ext cx="693737" cy="577850"/>
              <a:chOff x="5690466" y="2065428"/>
              <a:chExt cx="694664" cy="578025"/>
            </a:xfrm>
          </p:grpSpPr>
          <p:sp>
            <p:nvSpPr>
              <p:cNvPr id="113" name="Oval 498"/>
              <p:cNvSpPr>
                <a:spLocks noChangeArrowheads="1"/>
              </p:cNvSpPr>
              <p:nvPr/>
            </p:nvSpPr>
            <p:spPr bwMode="auto">
              <a:xfrm>
                <a:off x="5744513" y="2065428"/>
                <a:ext cx="577032" cy="578025"/>
              </a:xfrm>
              <a:prstGeom prst="ellipse">
                <a:avLst/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613" name="TextBox 86"/>
              <p:cNvSpPr txBox="1">
                <a:spLocks noChangeArrowheads="1"/>
              </p:cNvSpPr>
              <p:nvPr/>
            </p:nvSpPr>
            <p:spPr bwMode="auto">
              <a:xfrm>
                <a:off x="5690466" y="2165964"/>
                <a:ext cx="69466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75%</a:t>
                </a:r>
                <a:endParaRPr lang="zh-CN" altLang="en-US" sz="18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66" name="组合 137"/>
            <p:cNvGrpSpPr/>
            <p:nvPr/>
          </p:nvGrpSpPr>
          <p:grpSpPr bwMode="auto">
            <a:xfrm>
              <a:off x="4450262" y="1499022"/>
              <a:ext cx="685797" cy="295275"/>
              <a:chOff x="4496725" y="1517198"/>
              <a:chExt cx="686713" cy="294972"/>
            </a:xfrm>
          </p:grpSpPr>
          <p:sp>
            <p:nvSpPr>
              <p:cNvPr id="116" name="Oval 499"/>
              <p:cNvSpPr>
                <a:spLocks noChangeArrowheads="1"/>
              </p:cNvSpPr>
              <p:nvPr/>
            </p:nvSpPr>
            <p:spPr bwMode="auto">
              <a:xfrm>
                <a:off x="4689066" y="1517198"/>
                <a:ext cx="289311" cy="294972"/>
              </a:xfrm>
              <a:prstGeom prst="ellipse">
                <a:avLst/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611" name="TextBox 88"/>
              <p:cNvSpPr txBox="1">
                <a:spLocks noChangeArrowheads="1"/>
              </p:cNvSpPr>
              <p:nvPr/>
            </p:nvSpPr>
            <p:spPr bwMode="auto">
              <a:xfrm>
                <a:off x="4496725" y="1531888"/>
                <a:ext cx="686713" cy="245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48%</a:t>
                </a:r>
                <a:endParaRPr lang="zh-CN" altLang="en-US" sz="10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67" name="组合 139"/>
            <p:cNvGrpSpPr/>
            <p:nvPr/>
          </p:nvGrpSpPr>
          <p:grpSpPr bwMode="auto">
            <a:xfrm>
              <a:off x="4289922" y="2857922"/>
              <a:ext cx="655407" cy="293688"/>
              <a:chOff x="4336375" y="2875855"/>
              <a:chExt cx="656283" cy="294972"/>
            </a:xfrm>
          </p:grpSpPr>
          <p:sp>
            <p:nvSpPr>
              <p:cNvPr id="119" name="Oval 500"/>
              <p:cNvSpPr>
                <a:spLocks noChangeArrowheads="1"/>
              </p:cNvSpPr>
              <p:nvPr/>
            </p:nvSpPr>
            <p:spPr bwMode="auto">
              <a:xfrm>
                <a:off x="4519181" y="2875855"/>
                <a:ext cx="295670" cy="29497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09" name="TextBox 89"/>
              <p:cNvSpPr txBox="1">
                <a:spLocks noChangeArrowheads="1"/>
              </p:cNvSpPr>
              <p:nvPr/>
            </p:nvSpPr>
            <p:spPr bwMode="auto">
              <a:xfrm>
                <a:off x="4336375" y="2899678"/>
                <a:ext cx="656283" cy="247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45%</a:t>
                </a:r>
                <a:endParaRPr lang="zh-CN" altLang="en-US" sz="10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68" name="组合 135"/>
            <p:cNvGrpSpPr/>
            <p:nvPr/>
          </p:nvGrpSpPr>
          <p:grpSpPr bwMode="auto">
            <a:xfrm>
              <a:off x="7122011" y="2124497"/>
              <a:ext cx="704860" cy="303213"/>
              <a:chOff x="7169887" y="2142896"/>
              <a:chExt cx="704191" cy="303910"/>
            </a:xfrm>
          </p:grpSpPr>
          <p:sp>
            <p:nvSpPr>
              <p:cNvPr id="122" name="Oval 642"/>
              <p:cNvSpPr>
                <a:spLocks noChangeArrowheads="1"/>
              </p:cNvSpPr>
              <p:nvPr/>
            </p:nvSpPr>
            <p:spPr bwMode="auto">
              <a:xfrm>
                <a:off x="7350700" y="2142896"/>
                <a:ext cx="309269" cy="303910"/>
              </a:xfrm>
              <a:prstGeom prst="ellipse">
                <a:avLst/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607" name="TextBox 90"/>
              <p:cNvSpPr txBox="1">
                <a:spLocks noChangeArrowheads="1"/>
              </p:cNvSpPr>
              <p:nvPr/>
            </p:nvSpPr>
            <p:spPr bwMode="auto">
              <a:xfrm>
                <a:off x="7169887" y="2170836"/>
                <a:ext cx="704191" cy="246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46%</a:t>
                </a:r>
                <a:endParaRPr lang="zh-CN" altLang="en-US" sz="10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69" name="组合 141"/>
            <p:cNvGrpSpPr/>
            <p:nvPr/>
          </p:nvGrpSpPr>
          <p:grpSpPr bwMode="auto">
            <a:xfrm>
              <a:off x="5864725" y="1456160"/>
              <a:ext cx="539749" cy="223837"/>
              <a:chOff x="5911534" y="1475485"/>
              <a:chExt cx="540070" cy="223463"/>
            </a:xfrm>
          </p:grpSpPr>
          <p:sp>
            <p:nvSpPr>
              <p:cNvPr id="21604" name="Oval 501"/>
              <p:cNvSpPr>
                <a:spLocks noChangeArrowheads="1"/>
              </p:cNvSpPr>
              <p:nvPr/>
            </p:nvSpPr>
            <p:spPr bwMode="auto">
              <a:xfrm>
                <a:off x="6059828" y="1475485"/>
                <a:ext cx="226467" cy="223463"/>
              </a:xfrm>
              <a:prstGeom prst="ellipse">
                <a:avLst/>
              </a:prstGeom>
              <a:solidFill>
                <a:srgbClr val="F79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05" name="TextBox 91"/>
              <p:cNvSpPr txBox="1">
                <a:spLocks noChangeArrowheads="1"/>
              </p:cNvSpPr>
              <p:nvPr/>
            </p:nvSpPr>
            <p:spPr bwMode="auto">
              <a:xfrm>
                <a:off x="5911534" y="1480582"/>
                <a:ext cx="540070" cy="1997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7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28%</a:t>
                </a:r>
                <a:endParaRPr lang="zh-CN" altLang="en-US" sz="7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70" name="组合 136"/>
            <p:cNvGrpSpPr/>
            <p:nvPr/>
          </p:nvGrpSpPr>
          <p:grpSpPr bwMode="auto">
            <a:xfrm>
              <a:off x="6620371" y="1540297"/>
              <a:ext cx="527050" cy="196850"/>
              <a:chOff x="6667404" y="1558911"/>
              <a:chExt cx="527364" cy="196648"/>
            </a:xfrm>
          </p:grpSpPr>
          <p:sp>
            <p:nvSpPr>
              <p:cNvPr id="128" name="Oval 504"/>
              <p:cNvSpPr>
                <a:spLocks noChangeArrowheads="1"/>
              </p:cNvSpPr>
              <p:nvPr/>
            </p:nvSpPr>
            <p:spPr bwMode="auto">
              <a:xfrm>
                <a:off x="6827838" y="1558911"/>
                <a:ext cx="196967" cy="19664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03" name="TextBox 92"/>
              <p:cNvSpPr txBox="1">
                <a:spLocks noChangeArrowheads="1"/>
              </p:cNvSpPr>
              <p:nvPr/>
            </p:nvSpPr>
            <p:spPr bwMode="auto">
              <a:xfrm>
                <a:off x="6667404" y="1564969"/>
                <a:ext cx="527364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6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22%</a:t>
                </a:r>
                <a:endParaRPr lang="zh-CN" altLang="en-US" sz="6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71" name="组合 140"/>
            <p:cNvGrpSpPr/>
            <p:nvPr/>
          </p:nvGrpSpPr>
          <p:grpSpPr bwMode="auto">
            <a:xfrm>
              <a:off x="5883786" y="3043660"/>
              <a:ext cx="654833" cy="192087"/>
              <a:chOff x="5931817" y="3062208"/>
              <a:chExt cx="653253" cy="192045"/>
            </a:xfrm>
          </p:grpSpPr>
          <p:sp>
            <p:nvSpPr>
              <p:cNvPr id="21600" name="Oval 502"/>
              <p:cNvSpPr>
                <a:spLocks noChangeArrowheads="1"/>
              </p:cNvSpPr>
              <p:nvPr/>
            </p:nvSpPr>
            <p:spPr bwMode="auto">
              <a:xfrm>
                <a:off x="6152203" y="3063564"/>
                <a:ext cx="190709" cy="190689"/>
              </a:xfrm>
              <a:prstGeom prst="ellipse">
                <a:avLst/>
              </a:prstGeom>
              <a:solidFill>
                <a:srgbClr val="F79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01" name="TextBox 93"/>
              <p:cNvSpPr txBox="1">
                <a:spLocks noChangeArrowheads="1"/>
              </p:cNvSpPr>
              <p:nvPr/>
            </p:nvSpPr>
            <p:spPr bwMode="auto">
              <a:xfrm>
                <a:off x="5931817" y="3062208"/>
                <a:ext cx="653253" cy="1846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6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21%</a:t>
                </a:r>
                <a:endParaRPr lang="zh-CN" altLang="en-US" sz="6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72" name="组合 4"/>
            <p:cNvGrpSpPr/>
            <p:nvPr/>
          </p:nvGrpSpPr>
          <p:grpSpPr bwMode="auto">
            <a:xfrm>
              <a:off x="5026517" y="2683297"/>
              <a:ext cx="308768" cy="158750"/>
              <a:chOff x="5073489" y="2943030"/>
              <a:chExt cx="308919" cy="159228"/>
            </a:xfrm>
          </p:grpSpPr>
          <p:sp>
            <p:nvSpPr>
              <p:cNvPr id="134" name="Oval 503"/>
              <p:cNvSpPr>
                <a:spLocks noChangeArrowheads="1"/>
              </p:cNvSpPr>
              <p:nvPr/>
            </p:nvSpPr>
            <p:spPr bwMode="auto">
              <a:xfrm>
                <a:off x="5159260" y="2947807"/>
                <a:ext cx="155651" cy="154451"/>
              </a:xfrm>
              <a:prstGeom prst="ellipse">
                <a:avLst/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599" name="TextBox 94"/>
              <p:cNvSpPr txBox="1">
                <a:spLocks noChangeArrowheads="1"/>
              </p:cNvSpPr>
              <p:nvPr/>
            </p:nvSpPr>
            <p:spPr bwMode="auto">
              <a:xfrm>
                <a:off x="5073489" y="2943030"/>
                <a:ext cx="308919" cy="154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15%</a:t>
                </a:r>
                <a:endParaRPr lang="zh-CN" altLang="en-US" sz="4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73" name="组合 138"/>
            <p:cNvGrpSpPr/>
            <p:nvPr/>
          </p:nvGrpSpPr>
          <p:grpSpPr bwMode="auto">
            <a:xfrm>
              <a:off x="4782042" y="2199111"/>
              <a:ext cx="330866" cy="153888"/>
              <a:chOff x="4829857" y="2217078"/>
              <a:chExt cx="329452" cy="153789"/>
            </a:xfrm>
          </p:grpSpPr>
          <p:sp>
            <p:nvSpPr>
              <p:cNvPr id="137" name="Oval 506"/>
              <p:cNvSpPr>
                <a:spLocks noChangeArrowheads="1"/>
              </p:cNvSpPr>
              <p:nvPr/>
            </p:nvSpPr>
            <p:spPr bwMode="auto">
              <a:xfrm>
                <a:off x="4921542" y="2220250"/>
                <a:ext cx="145426" cy="1491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97" name="TextBox 95"/>
              <p:cNvSpPr txBox="1">
                <a:spLocks noChangeArrowheads="1"/>
              </p:cNvSpPr>
              <p:nvPr/>
            </p:nvSpPr>
            <p:spPr bwMode="auto">
              <a:xfrm>
                <a:off x="4829857" y="2217078"/>
                <a:ext cx="329452" cy="153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12%</a:t>
                </a:r>
                <a:endParaRPr lang="zh-CN" altLang="en-US" sz="4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74" name="组合 142"/>
            <p:cNvGrpSpPr/>
            <p:nvPr/>
          </p:nvGrpSpPr>
          <p:grpSpPr bwMode="auto">
            <a:xfrm>
              <a:off x="5331336" y="1668889"/>
              <a:ext cx="346188" cy="138499"/>
              <a:chOff x="5377742" y="1687990"/>
              <a:chExt cx="346356" cy="137308"/>
            </a:xfrm>
          </p:grpSpPr>
          <p:sp>
            <p:nvSpPr>
              <p:cNvPr id="140" name="Oval 634"/>
              <p:cNvSpPr>
                <a:spLocks noChangeArrowheads="1"/>
              </p:cNvSpPr>
              <p:nvPr/>
            </p:nvSpPr>
            <p:spPr bwMode="auto">
              <a:xfrm>
                <a:off x="5484142" y="1699002"/>
                <a:ext cx="119120" cy="11803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95" name="TextBox 96"/>
              <p:cNvSpPr txBox="1">
                <a:spLocks noChangeArrowheads="1"/>
              </p:cNvSpPr>
              <p:nvPr/>
            </p:nvSpPr>
            <p:spPr bwMode="auto">
              <a:xfrm>
                <a:off x="5377742" y="1687990"/>
                <a:ext cx="346356" cy="137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8%</a:t>
                </a:r>
                <a:endParaRPr lang="zh-CN" altLang="en-US" sz="3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75" name="组合 6"/>
            <p:cNvGrpSpPr/>
            <p:nvPr/>
          </p:nvGrpSpPr>
          <p:grpSpPr bwMode="auto">
            <a:xfrm>
              <a:off x="6564826" y="2348742"/>
              <a:ext cx="325425" cy="169277"/>
              <a:chOff x="6612387" y="2609468"/>
              <a:chExt cx="325584" cy="168581"/>
            </a:xfrm>
          </p:grpSpPr>
          <p:sp>
            <p:nvSpPr>
              <p:cNvPr id="143" name="Oval 638"/>
              <p:cNvSpPr>
                <a:spLocks noChangeArrowheads="1"/>
              </p:cNvSpPr>
              <p:nvPr/>
            </p:nvSpPr>
            <p:spPr bwMode="auto">
              <a:xfrm>
                <a:off x="6699725" y="2610643"/>
                <a:ext cx="155651" cy="15493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92" name="Freeform 639"/>
              <p:cNvSpPr/>
              <p:nvPr/>
            </p:nvSpPr>
            <p:spPr bwMode="auto">
              <a:xfrm>
                <a:off x="6736250" y="2658311"/>
                <a:ext cx="14899" cy="50652"/>
              </a:xfrm>
              <a:custGeom>
                <a:avLst/>
                <a:gdLst>
                  <a:gd name="T0" fmla="*/ 2147483646 w 5"/>
                  <a:gd name="T1" fmla="*/ 2147483646 h 17"/>
                  <a:gd name="T2" fmla="*/ 2147483646 w 5"/>
                  <a:gd name="T3" fmla="*/ 0 h 17"/>
                  <a:gd name="T4" fmla="*/ 0 w 5"/>
                  <a:gd name="T5" fmla="*/ 0 h 17"/>
                  <a:gd name="T6" fmla="*/ 2147483646 w 5"/>
                  <a:gd name="T7" fmla="*/ 0 h 17"/>
                  <a:gd name="T8" fmla="*/ 2147483646 w 5"/>
                  <a:gd name="T9" fmla="*/ 0 h 17"/>
                  <a:gd name="T10" fmla="*/ 2147483646 w 5"/>
                  <a:gd name="T11" fmla="*/ 2147483646 h 17"/>
                  <a:gd name="T12" fmla="*/ 2147483646 w 5"/>
                  <a:gd name="T13" fmla="*/ 2147483646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" h="17">
                    <a:moveTo>
                      <a:pt x="5" y="17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3" name="TextBox 97"/>
              <p:cNvSpPr txBox="1">
                <a:spLocks noChangeArrowheads="1"/>
              </p:cNvSpPr>
              <p:nvPr/>
            </p:nvSpPr>
            <p:spPr bwMode="auto">
              <a:xfrm>
                <a:off x="6612387" y="2609468"/>
                <a:ext cx="325584" cy="1685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5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12%</a:t>
                </a:r>
                <a:endParaRPr lang="zh-CN" altLang="en-US" sz="5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76" name="组合 5"/>
            <p:cNvGrpSpPr/>
            <p:nvPr/>
          </p:nvGrpSpPr>
          <p:grpSpPr bwMode="auto">
            <a:xfrm>
              <a:off x="6779111" y="2940742"/>
              <a:ext cx="349254" cy="161207"/>
              <a:chOff x="6826826" y="3200582"/>
              <a:chExt cx="349425" cy="162036"/>
            </a:xfrm>
          </p:grpSpPr>
          <p:sp>
            <p:nvSpPr>
              <p:cNvPr id="147" name="Oval 505"/>
              <p:cNvSpPr>
                <a:spLocks noChangeArrowheads="1"/>
              </p:cNvSpPr>
              <p:nvPr/>
            </p:nvSpPr>
            <p:spPr bwMode="auto">
              <a:xfrm>
                <a:off x="6912603" y="3200311"/>
                <a:ext cx="163593" cy="1611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90" name="TextBox 98"/>
              <p:cNvSpPr txBox="1">
                <a:spLocks noChangeArrowheads="1"/>
              </p:cNvSpPr>
              <p:nvPr/>
            </p:nvSpPr>
            <p:spPr bwMode="auto">
              <a:xfrm>
                <a:off x="6826826" y="3207939"/>
                <a:ext cx="349425" cy="154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19%</a:t>
                </a:r>
                <a:endParaRPr lang="zh-CN" altLang="en-US" sz="4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9" name="TextBox 148"/>
            <p:cNvSpPr txBox="1"/>
            <p:nvPr/>
          </p:nvSpPr>
          <p:spPr bwMode="auto">
            <a:xfrm>
              <a:off x="4878884" y="2864272"/>
              <a:ext cx="646112" cy="1841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6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6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 bwMode="auto">
            <a:xfrm>
              <a:off x="4439146" y="1306935"/>
              <a:ext cx="696913" cy="2000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7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7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 bwMode="auto">
            <a:xfrm>
              <a:off x="4302621" y="3173835"/>
              <a:ext cx="696913" cy="2000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7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7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 bwMode="auto">
            <a:xfrm>
              <a:off x="5855196" y="3240510"/>
              <a:ext cx="696913" cy="2000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7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7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 bwMode="auto">
            <a:xfrm>
              <a:off x="6606084" y="3126210"/>
              <a:ext cx="696912" cy="2000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7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7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 bwMode="auto">
            <a:xfrm>
              <a:off x="7128371" y="2440410"/>
              <a:ext cx="698500" cy="2000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7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7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 bwMode="auto">
            <a:xfrm>
              <a:off x="6937871" y="1526010"/>
              <a:ext cx="698500" cy="2000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7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7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 bwMode="auto">
            <a:xfrm>
              <a:off x="5805984" y="1260897"/>
              <a:ext cx="696912" cy="2000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7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7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 bwMode="auto">
            <a:xfrm>
              <a:off x="5604371" y="1841922"/>
              <a:ext cx="800100" cy="231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9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 bwMode="auto">
            <a:xfrm>
              <a:off x="4320084" y="2173710"/>
              <a:ext cx="646112" cy="1857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6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6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 bwMode="auto">
            <a:xfrm>
              <a:off x="5185271" y="1476797"/>
              <a:ext cx="646113" cy="1841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6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6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 bwMode="auto">
            <a:xfrm>
              <a:off x="6409234" y="2148310"/>
              <a:ext cx="646112" cy="1841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6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6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852488" y="987425"/>
            <a:ext cx="3054350" cy="1431925"/>
            <a:chOff x="852984" y="987574"/>
            <a:chExt cx="3054350" cy="1431330"/>
          </a:xfrm>
        </p:grpSpPr>
        <p:sp>
          <p:nvSpPr>
            <p:cNvPr id="21523" name="矩形 1"/>
            <p:cNvSpPr>
              <a:spLocks noChangeArrowheads="1"/>
            </p:cNvSpPr>
            <p:nvPr/>
          </p:nvSpPr>
          <p:spPr bwMode="auto">
            <a:xfrm>
              <a:off x="852984" y="1218754"/>
              <a:ext cx="3054350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设计团队，坚持精益求精、拒绝平庸的做事精神。</a:t>
              </a:r>
              <a:endPara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524" name="组合 191"/>
            <p:cNvGrpSpPr/>
            <p:nvPr/>
          </p:nvGrpSpPr>
          <p:grpSpPr bwMode="auto">
            <a:xfrm>
              <a:off x="971949" y="987574"/>
              <a:ext cx="1344806" cy="307777"/>
              <a:chOff x="3922710" y="1923678"/>
              <a:chExt cx="1344806" cy="307777"/>
            </a:xfrm>
          </p:grpSpPr>
          <p:sp>
            <p:nvSpPr>
              <p:cNvPr id="21525" name="TextBox 192"/>
              <p:cNvSpPr txBox="1">
                <a:spLocks noChangeArrowheads="1"/>
              </p:cNvSpPr>
              <p:nvPr/>
            </p:nvSpPr>
            <p:spPr bwMode="auto">
              <a:xfrm>
                <a:off x="4005632" y="1923678"/>
                <a:ext cx="12618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" name="等腰三角形 41"/>
              <p:cNvSpPr/>
              <p:nvPr/>
            </p:nvSpPr>
            <p:spPr>
              <a:xfrm flipV="1">
                <a:off x="3922807" y="2028409"/>
                <a:ext cx="144463" cy="68235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136994">
                    <a:moveTo>
                      <a:pt x="124864" y="136994"/>
                    </a:moveTo>
                    <a:lnTo>
                      <a:pt x="237552" y="72008"/>
                    </a:lnTo>
                    <a:lnTo>
                      <a:pt x="288032" y="72008"/>
                    </a:lnTo>
                    <a:lnTo>
                      <a:pt x="163168" y="0"/>
                    </a:lnTo>
                    <a:lnTo>
                      <a:pt x="50480" y="64986"/>
                    </a:lnTo>
                    <a:lnTo>
                      <a:pt x="0" y="6498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72" name="组合 171"/>
          <p:cNvGrpSpPr/>
          <p:nvPr/>
        </p:nvGrpSpPr>
        <p:grpSpPr bwMode="auto">
          <a:xfrm rot="11363256" flipH="1">
            <a:off x="-914400" y="-128588"/>
            <a:ext cx="1717675" cy="2122488"/>
            <a:chOff x="-468559" y="411510"/>
            <a:chExt cx="1224135" cy="1513021"/>
          </a:xfrm>
        </p:grpSpPr>
        <p:grpSp>
          <p:nvGrpSpPr>
            <p:cNvPr id="21513" name="组合 172"/>
            <p:cNvGrpSpPr/>
            <p:nvPr/>
          </p:nvGrpSpPr>
          <p:grpSpPr bwMode="auto">
            <a:xfrm>
              <a:off x="-468559" y="411510"/>
              <a:ext cx="1093823" cy="1513021"/>
              <a:chOff x="-16574" y="1545039"/>
              <a:chExt cx="2146274" cy="2968811"/>
            </a:xfrm>
          </p:grpSpPr>
          <p:grpSp>
            <p:nvGrpSpPr>
              <p:cNvPr id="21517" name="组合 176"/>
              <p:cNvGrpSpPr/>
              <p:nvPr/>
            </p:nvGrpSpPr>
            <p:grpSpPr bwMode="auto">
              <a:xfrm>
                <a:off x="-16574" y="1545039"/>
                <a:ext cx="2146274" cy="2968811"/>
                <a:chOff x="-16574" y="1545039"/>
                <a:chExt cx="2146274" cy="2968811"/>
              </a:xfrm>
            </p:grpSpPr>
            <p:sp>
              <p:nvSpPr>
                <p:cNvPr id="195" name="等腰三角形 194"/>
                <p:cNvSpPr/>
                <p:nvPr/>
              </p:nvSpPr>
              <p:spPr>
                <a:xfrm rot="5400000" flipH="1">
                  <a:off x="-427724" y="1959740"/>
                  <a:ext cx="2968811" cy="2146677"/>
                </a:xfrm>
                <a:prstGeom prst="triangle">
                  <a:avLst>
                    <a:gd name="adj" fmla="val 48717"/>
                  </a:avLst>
                </a:prstGeom>
                <a:solidFill>
                  <a:srgbClr val="FFD8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等腰三角形 48"/>
                <p:cNvSpPr/>
                <p:nvPr/>
              </p:nvSpPr>
              <p:spPr>
                <a:xfrm rot="5400000" flipH="1">
                  <a:off x="970679" y="3445821"/>
                  <a:ext cx="921507" cy="765878"/>
                </a:xfrm>
                <a:custGeom>
                  <a:avLst/>
                  <a:gdLst>
                    <a:gd name="connsiteX0" fmla="*/ 0 w 883721"/>
                    <a:gd name="connsiteY0" fmla="*/ 638877 h 638877"/>
                    <a:gd name="connsiteX1" fmla="*/ 441861 w 883721"/>
                    <a:gd name="connsiteY1" fmla="*/ 0 h 638877"/>
                    <a:gd name="connsiteX2" fmla="*/ 883721 w 883721"/>
                    <a:gd name="connsiteY2" fmla="*/ 638877 h 638877"/>
                    <a:gd name="connsiteX3" fmla="*/ 0 w 883721"/>
                    <a:gd name="connsiteY3" fmla="*/ 638877 h 638877"/>
                    <a:gd name="connsiteX0-1" fmla="*/ 0 w 883721"/>
                    <a:gd name="connsiteY0-2" fmla="*/ 857952 h 857952"/>
                    <a:gd name="connsiteX1-3" fmla="*/ 441861 w 883721"/>
                    <a:gd name="connsiteY1-4" fmla="*/ 0 h 857952"/>
                    <a:gd name="connsiteX2-5" fmla="*/ 883721 w 883721"/>
                    <a:gd name="connsiteY2-6" fmla="*/ 857952 h 857952"/>
                    <a:gd name="connsiteX3-7" fmla="*/ 0 w 883721"/>
                    <a:gd name="connsiteY3-8" fmla="*/ 857952 h 857952"/>
                    <a:gd name="connsiteX0-9" fmla="*/ 0 w 1131372"/>
                    <a:gd name="connsiteY0-10" fmla="*/ 838902 h 857952"/>
                    <a:gd name="connsiteX1-11" fmla="*/ 689512 w 1131372"/>
                    <a:gd name="connsiteY1-12" fmla="*/ 0 h 857952"/>
                    <a:gd name="connsiteX2-13" fmla="*/ 1131372 w 1131372"/>
                    <a:gd name="connsiteY2-14" fmla="*/ 857952 h 857952"/>
                    <a:gd name="connsiteX3-15" fmla="*/ 0 w 1131372"/>
                    <a:gd name="connsiteY3-16" fmla="*/ 838902 h 857952"/>
                    <a:gd name="connsiteX0-17" fmla="*/ 0 w 1131372"/>
                    <a:gd name="connsiteY0-18" fmla="*/ 838902 h 940502"/>
                    <a:gd name="connsiteX1-19" fmla="*/ 689512 w 1131372"/>
                    <a:gd name="connsiteY1-20" fmla="*/ 0 h 940502"/>
                    <a:gd name="connsiteX2-21" fmla="*/ 1131372 w 1131372"/>
                    <a:gd name="connsiteY2-22" fmla="*/ 940502 h 940502"/>
                    <a:gd name="connsiteX3-23" fmla="*/ 0 w 1131372"/>
                    <a:gd name="connsiteY3-24" fmla="*/ 838902 h 9405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131372" h="940502">
                      <a:moveTo>
                        <a:pt x="0" y="838902"/>
                      </a:moveTo>
                      <a:lnTo>
                        <a:pt x="689512" y="0"/>
                      </a:lnTo>
                      <a:lnTo>
                        <a:pt x="1131372" y="940502"/>
                      </a:lnTo>
                      <a:lnTo>
                        <a:pt x="0" y="838902"/>
                      </a:lnTo>
                      <a:close/>
                    </a:path>
                  </a:pathLst>
                </a:custGeom>
                <a:solidFill>
                  <a:srgbClr val="FFD8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1518" name="组合 177"/>
              <p:cNvGrpSpPr/>
              <p:nvPr/>
            </p:nvGrpSpPr>
            <p:grpSpPr bwMode="auto">
              <a:xfrm>
                <a:off x="821896" y="3707082"/>
                <a:ext cx="1157816" cy="767639"/>
                <a:chOff x="821896" y="3707082"/>
                <a:chExt cx="1157816" cy="767639"/>
              </a:xfrm>
            </p:grpSpPr>
            <p:cxnSp>
              <p:nvCxnSpPr>
                <p:cNvPr id="179" name="直接连接符 178"/>
                <p:cNvCxnSpPr/>
                <p:nvPr/>
              </p:nvCxnSpPr>
              <p:spPr>
                <a:xfrm flipH="1">
                  <a:off x="1058784" y="3716296"/>
                  <a:ext cx="914615" cy="766074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接连接符 179"/>
                <p:cNvCxnSpPr>
                  <a:endCxn id="195" idx="1"/>
                </p:cNvCxnSpPr>
                <p:nvPr/>
              </p:nvCxnSpPr>
              <p:spPr>
                <a:xfrm rot="2599444" flipH="1" flipV="1">
                  <a:off x="817895" y="3887564"/>
                  <a:ext cx="468407" cy="49739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4" name="直接连接符 173"/>
            <p:cNvCxnSpPr/>
            <p:nvPr/>
          </p:nvCxnSpPr>
          <p:spPr>
            <a:xfrm flipH="1" flipV="1">
              <a:off x="358274" y="1432561"/>
              <a:ext cx="190069" cy="7921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-735" y="629356"/>
              <a:ext cx="755751" cy="53979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flipH="1">
              <a:off x="357183" y="1166502"/>
              <a:ext cx="399372" cy="26707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Box 197"/>
          <p:cNvSpPr txBox="1">
            <a:spLocks noChangeArrowheads="1"/>
          </p:cNvSpPr>
          <p:nvPr/>
        </p:nvSpPr>
        <p:spPr bwMode="auto">
          <a:xfrm>
            <a:off x="531813" y="368300"/>
            <a:ext cx="19510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9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9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91778" y="95992"/>
            <a:ext cx="5209703" cy="4971655"/>
            <a:chOff x="1769552" y="-308570"/>
            <a:chExt cx="5700229" cy="5439767"/>
          </a:xfrm>
          <a:solidFill>
            <a:schemeClr val="bg1">
              <a:alpha val="25000"/>
            </a:schemeClr>
          </a:solidFill>
        </p:grpSpPr>
        <p:sp>
          <p:nvSpPr>
            <p:cNvPr id="13" name="Freeform 6"/>
            <p:cNvSpPr/>
            <p:nvPr/>
          </p:nvSpPr>
          <p:spPr bwMode="auto">
            <a:xfrm>
              <a:off x="2380291" y="3305438"/>
              <a:ext cx="1002930" cy="1434039"/>
            </a:xfrm>
            <a:custGeom>
              <a:avLst/>
              <a:gdLst>
                <a:gd name="T0" fmla="*/ 28 w 28"/>
                <a:gd name="T1" fmla="*/ 34 h 40"/>
                <a:gd name="T2" fmla="*/ 22 w 28"/>
                <a:gd name="T3" fmla="*/ 40 h 40"/>
                <a:gd name="T4" fmla="*/ 6 w 28"/>
                <a:gd name="T5" fmla="*/ 40 h 40"/>
                <a:gd name="T6" fmla="*/ 0 w 28"/>
                <a:gd name="T7" fmla="*/ 34 h 40"/>
                <a:gd name="T8" fmla="*/ 0 w 28"/>
                <a:gd name="T9" fmla="*/ 6 h 40"/>
                <a:gd name="T10" fmla="*/ 6 w 28"/>
                <a:gd name="T11" fmla="*/ 0 h 40"/>
                <a:gd name="T12" fmla="*/ 22 w 28"/>
                <a:gd name="T13" fmla="*/ 0 h 40"/>
                <a:gd name="T14" fmla="*/ 28 w 28"/>
                <a:gd name="T15" fmla="*/ 6 h 40"/>
                <a:gd name="T16" fmla="*/ 28 w 28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40">
                  <a:moveTo>
                    <a:pt x="28" y="34"/>
                  </a:moveTo>
                  <a:cubicBezTo>
                    <a:pt x="28" y="38"/>
                    <a:pt x="25" y="40"/>
                    <a:pt x="22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3" y="40"/>
                    <a:pt x="0" y="38"/>
                    <a:pt x="0" y="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8" y="3"/>
                    <a:pt x="28" y="6"/>
                  </a:cubicBez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3670627" y="1946245"/>
              <a:ext cx="1002930" cy="2793232"/>
            </a:xfrm>
            <a:custGeom>
              <a:avLst/>
              <a:gdLst>
                <a:gd name="T0" fmla="*/ 28 w 28"/>
                <a:gd name="T1" fmla="*/ 72 h 78"/>
                <a:gd name="T2" fmla="*/ 22 w 28"/>
                <a:gd name="T3" fmla="*/ 78 h 78"/>
                <a:gd name="T4" fmla="*/ 6 w 28"/>
                <a:gd name="T5" fmla="*/ 78 h 78"/>
                <a:gd name="T6" fmla="*/ 0 w 28"/>
                <a:gd name="T7" fmla="*/ 72 h 78"/>
                <a:gd name="T8" fmla="*/ 0 w 28"/>
                <a:gd name="T9" fmla="*/ 6 h 78"/>
                <a:gd name="T10" fmla="*/ 6 w 28"/>
                <a:gd name="T11" fmla="*/ 0 h 78"/>
                <a:gd name="T12" fmla="*/ 22 w 28"/>
                <a:gd name="T13" fmla="*/ 0 h 78"/>
                <a:gd name="T14" fmla="*/ 28 w 28"/>
                <a:gd name="T15" fmla="*/ 6 h 78"/>
                <a:gd name="T16" fmla="*/ 28 w 28"/>
                <a:gd name="T17" fmla="*/ 7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78">
                  <a:moveTo>
                    <a:pt x="28" y="72"/>
                  </a:moveTo>
                  <a:cubicBezTo>
                    <a:pt x="28" y="76"/>
                    <a:pt x="25" y="78"/>
                    <a:pt x="22" y="78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3" y="78"/>
                    <a:pt x="0" y="76"/>
                    <a:pt x="0" y="7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8" y="3"/>
                    <a:pt x="28" y="6"/>
                  </a:cubicBezTo>
                  <a:lnTo>
                    <a:pt x="28" y="7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925036" y="191868"/>
              <a:ext cx="1002930" cy="4547609"/>
            </a:xfrm>
            <a:custGeom>
              <a:avLst/>
              <a:gdLst>
                <a:gd name="T0" fmla="*/ 28 w 28"/>
                <a:gd name="T1" fmla="*/ 51 h 127"/>
                <a:gd name="T2" fmla="*/ 28 w 28"/>
                <a:gd name="T3" fmla="*/ 121 h 127"/>
                <a:gd name="T4" fmla="*/ 22 w 28"/>
                <a:gd name="T5" fmla="*/ 127 h 127"/>
                <a:gd name="T6" fmla="*/ 6 w 28"/>
                <a:gd name="T7" fmla="*/ 127 h 127"/>
                <a:gd name="T8" fmla="*/ 0 w 28"/>
                <a:gd name="T9" fmla="*/ 121 h 127"/>
                <a:gd name="T10" fmla="*/ 0 w 28"/>
                <a:gd name="T11" fmla="*/ 6 h 127"/>
                <a:gd name="T12" fmla="*/ 6 w 28"/>
                <a:gd name="T13" fmla="*/ 0 h 127"/>
                <a:gd name="T14" fmla="*/ 22 w 28"/>
                <a:gd name="T15" fmla="*/ 0 h 127"/>
                <a:gd name="T16" fmla="*/ 28 w 28"/>
                <a:gd name="T17" fmla="*/ 6 h 127"/>
                <a:gd name="T18" fmla="*/ 28 w 28"/>
                <a:gd name="T19" fmla="*/ 5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27">
                  <a:moveTo>
                    <a:pt x="28" y="51"/>
                  </a:moveTo>
                  <a:cubicBezTo>
                    <a:pt x="28" y="121"/>
                    <a:pt x="28" y="121"/>
                    <a:pt x="28" y="121"/>
                  </a:cubicBezTo>
                  <a:cubicBezTo>
                    <a:pt x="28" y="125"/>
                    <a:pt x="26" y="127"/>
                    <a:pt x="22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3" y="127"/>
                    <a:pt x="0" y="125"/>
                    <a:pt x="0" y="1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6" y="0"/>
                    <a:pt x="28" y="3"/>
                    <a:pt x="28" y="6"/>
                  </a:cubicBezTo>
                  <a:cubicBezTo>
                    <a:pt x="28" y="51"/>
                    <a:pt x="28" y="51"/>
                    <a:pt x="28" y="51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6215372" y="1194795"/>
              <a:ext cx="1005923" cy="3544680"/>
            </a:xfrm>
            <a:custGeom>
              <a:avLst/>
              <a:gdLst>
                <a:gd name="T0" fmla="*/ 28 w 28"/>
                <a:gd name="T1" fmla="*/ 93 h 99"/>
                <a:gd name="T2" fmla="*/ 22 w 28"/>
                <a:gd name="T3" fmla="*/ 99 h 99"/>
                <a:gd name="T4" fmla="*/ 6 w 28"/>
                <a:gd name="T5" fmla="*/ 99 h 99"/>
                <a:gd name="T6" fmla="*/ 0 w 28"/>
                <a:gd name="T7" fmla="*/ 93 h 99"/>
                <a:gd name="T8" fmla="*/ 0 w 28"/>
                <a:gd name="T9" fmla="*/ 6 h 99"/>
                <a:gd name="T10" fmla="*/ 6 w 28"/>
                <a:gd name="T11" fmla="*/ 0 h 99"/>
                <a:gd name="T12" fmla="*/ 22 w 28"/>
                <a:gd name="T13" fmla="*/ 0 h 99"/>
                <a:gd name="T14" fmla="*/ 28 w 28"/>
                <a:gd name="T15" fmla="*/ 6 h 99"/>
                <a:gd name="T16" fmla="*/ 28 w 28"/>
                <a:gd name="T17" fmla="*/ 9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99">
                  <a:moveTo>
                    <a:pt x="28" y="93"/>
                  </a:moveTo>
                  <a:cubicBezTo>
                    <a:pt x="28" y="97"/>
                    <a:pt x="25" y="99"/>
                    <a:pt x="22" y="99"/>
                  </a:cubicBezTo>
                  <a:cubicBezTo>
                    <a:pt x="6" y="99"/>
                    <a:pt x="6" y="99"/>
                    <a:pt x="6" y="99"/>
                  </a:cubicBezTo>
                  <a:cubicBezTo>
                    <a:pt x="3" y="99"/>
                    <a:pt x="0" y="97"/>
                    <a:pt x="0" y="9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8" y="2"/>
                    <a:pt x="28" y="6"/>
                  </a:cubicBezTo>
                  <a:lnTo>
                    <a:pt x="28" y="9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1769552" y="-308570"/>
              <a:ext cx="5700229" cy="5439767"/>
            </a:xfrm>
            <a:custGeom>
              <a:avLst/>
              <a:gdLst>
                <a:gd name="T0" fmla="*/ 155 w 159"/>
                <a:gd name="T1" fmla="*/ 145 h 152"/>
                <a:gd name="T2" fmla="*/ 8 w 159"/>
                <a:gd name="T3" fmla="*/ 145 h 152"/>
                <a:gd name="T4" fmla="*/ 8 w 159"/>
                <a:gd name="T5" fmla="*/ 83 h 152"/>
                <a:gd name="T6" fmla="*/ 19 w 159"/>
                <a:gd name="T7" fmla="*/ 83 h 152"/>
                <a:gd name="T8" fmla="*/ 22 w 159"/>
                <a:gd name="T9" fmla="*/ 80 h 152"/>
                <a:gd name="T10" fmla="*/ 19 w 159"/>
                <a:gd name="T11" fmla="*/ 76 h 152"/>
                <a:gd name="T12" fmla="*/ 8 w 159"/>
                <a:gd name="T13" fmla="*/ 76 h 152"/>
                <a:gd name="T14" fmla="*/ 8 w 159"/>
                <a:gd name="T15" fmla="*/ 64 h 152"/>
                <a:gd name="T16" fmla="*/ 19 w 159"/>
                <a:gd name="T17" fmla="*/ 64 h 152"/>
                <a:gd name="T18" fmla="*/ 22 w 159"/>
                <a:gd name="T19" fmla="*/ 60 h 152"/>
                <a:gd name="T20" fmla="*/ 19 w 159"/>
                <a:gd name="T21" fmla="*/ 57 h 152"/>
                <a:gd name="T22" fmla="*/ 8 w 159"/>
                <a:gd name="T23" fmla="*/ 57 h 152"/>
                <a:gd name="T24" fmla="*/ 8 w 159"/>
                <a:gd name="T25" fmla="*/ 45 h 152"/>
                <a:gd name="T26" fmla="*/ 33 w 159"/>
                <a:gd name="T27" fmla="*/ 45 h 152"/>
                <a:gd name="T28" fmla="*/ 36 w 159"/>
                <a:gd name="T29" fmla="*/ 41 h 152"/>
                <a:gd name="T30" fmla="*/ 33 w 159"/>
                <a:gd name="T31" fmla="*/ 38 h 152"/>
                <a:gd name="T32" fmla="*/ 8 w 159"/>
                <a:gd name="T33" fmla="*/ 38 h 152"/>
                <a:gd name="T34" fmla="*/ 8 w 159"/>
                <a:gd name="T35" fmla="*/ 26 h 152"/>
                <a:gd name="T36" fmla="*/ 19 w 159"/>
                <a:gd name="T37" fmla="*/ 26 h 152"/>
                <a:gd name="T38" fmla="*/ 22 w 159"/>
                <a:gd name="T39" fmla="*/ 22 h 152"/>
                <a:gd name="T40" fmla="*/ 19 w 159"/>
                <a:gd name="T41" fmla="*/ 19 h 152"/>
                <a:gd name="T42" fmla="*/ 8 w 159"/>
                <a:gd name="T43" fmla="*/ 19 h 152"/>
                <a:gd name="T44" fmla="*/ 8 w 159"/>
                <a:gd name="T45" fmla="*/ 7 h 152"/>
                <a:gd name="T46" fmla="*/ 19 w 159"/>
                <a:gd name="T47" fmla="*/ 7 h 152"/>
                <a:gd name="T48" fmla="*/ 22 w 159"/>
                <a:gd name="T49" fmla="*/ 3 h 152"/>
                <a:gd name="T50" fmla="*/ 19 w 159"/>
                <a:gd name="T51" fmla="*/ 0 h 152"/>
                <a:gd name="T52" fmla="*/ 4 w 159"/>
                <a:gd name="T53" fmla="*/ 0 h 152"/>
                <a:gd name="T54" fmla="*/ 4 w 159"/>
                <a:gd name="T55" fmla="*/ 0 h 152"/>
                <a:gd name="T56" fmla="*/ 4 w 159"/>
                <a:gd name="T57" fmla="*/ 0 h 152"/>
                <a:gd name="T58" fmla="*/ 0 w 159"/>
                <a:gd name="T59" fmla="*/ 3 h 152"/>
                <a:gd name="T60" fmla="*/ 0 w 159"/>
                <a:gd name="T61" fmla="*/ 149 h 152"/>
                <a:gd name="T62" fmla="*/ 2 w 159"/>
                <a:gd name="T63" fmla="*/ 151 h 152"/>
                <a:gd name="T64" fmla="*/ 4 w 159"/>
                <a:gd name="T65" fmla="*/ 152 h 152"/>
                <a:gd name="T66" fmla="*/ 155 w 159"/>
                <a:gd name="T67" fmla="*/ 152 h 152"/>
                <a:gd name="T68" fmla="*/ 159 w 159"/>
                <a:gd name="T69" fmla="*/ 149 h 152"/>
                <a:gd name="T70" fmla="*/ 155 w 159"/>
                <a:gd name="T71" fmla="*/ 14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9" h="152">
                  <a:moveTo>
                    <a:pt x="155" y="145"/>
                  </a:moveTo>
                  <a:cubicBezTo>
                    <a:pt x="8" y="145"/>
                    <a:pt x="8" y="145"/>
                    <a:pt x="8" y="145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1" y="83"/>
                    <a:pt x="22" y="82"/>
                    <a:pt x="22" y="80"/>
                  </a:cubicBezTo>
                  <a:cubicBezTo>
                    <a:pt x="22" y="77"/>
                    <a:pt x="21" y="76"/>
                    <a:pt x="19" y="7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1" y="64"/>
                    <a:pt x="22" y="63"/>
                    <a:pt x="22" y="60"/>
                  </a:cubicBezTo>
                  <a:cubicBezTo>
                    <a:pt x="22" y="58"/>
                    <a:pt x="21" y="57"/>
                    <a:pt x="19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5" y="45"/>
                    <a:pt x="36" y="44"/>
                    <a:pt x="36" y="41"/>
                  </a:cubicBezTo>
                  <a:cubicBezTo>
                    <a:pt x="36" y="39"/>
                    <a:pt x="35" y="38"/>
                    <a:pt x="33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6"/>
                    <a:pt x="22" y="24"/>
                    <a:pt x="22" y="22"/>
                  </a:cubicBezTo>
                  <a:cubicBezTo>
                    <a:pt x="22" y="20"/>
                    <a:pt x="21" y="19"/>
                    <a:pt x="19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1" y="7"/>
                    <a:pt x="22" y="5"/>
                    <a:pt x="22" y="3"/>
                  </a:cubicBezTo>
                  <a:cubicBezTo>
                    <a:pt x="22" y="1"/>
                    <a:pt x="21" y="0"/>
                    <a:pt x="1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50"/>
                    <a:pt x="1" y="150"/>
                    <a:pt x="2" y="151"/>
                  </a:cubicBezTo>
                  <a:cubicBezTo>
                    <a:pt x="2" y="152"/>
                    <a:pt x="3" y="152"/>
                    <a:pt x="4" y="152"/>
                  </a:cubicBezTo>
                  <a:cubicBezTo>
                    <a:pt x="155" y="152"/>
                    <a:pt x="155" y="152"/>
                    <a:pt x="155" y="152"/>
                  </a:cubicBezTo>
                  <a:cubicBezTo>
                    <a:pt x="157" y="152"/>
                    <a:pt x="159" y="151"/>
                    <a:pt x="159" y="149"/>
                  </a:cubicBezTo>
                  <a:cubicBezTo>
                    <a:pt x="159" y="146"/>
                    <a:pt x="157" y="145"/>
                    <a:pt x="155" y="14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4152900" y="2266950"/>
            <a:ext cx="3490913" cy="703263"/>
            <a:chOff x="4153239" y="2266507"/>
            <a:chExt cx="3490727" cy="703175"/>
          </a:xfrm>
        </p:grpSpPr>
        <p:sp>
          <p:nvSpPr>
            <p:cNvPr id="9" name="TextBox 8"/>
            <p:cNvSpPr txBox="1"/>
            <p:nvPr/>
          </p:nvSpPr>
          <p:spPr>
            <a:xfrm>
              <a:off x="4619939" y="2266507"/>
              <a:ext cx="3024027" cy="58412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spc="5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项目成果展示 </a:t>
              </a:r>
              <a:endParaRPr lang="zh-CN" altLang="en-US" sz="3200" spc="5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62915" y="2715714"/>
              <a:ext cx="1288981" cy="253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Project results show</a:t>
              </a:r>
              <a:endParaRPr lang="zh-CN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153239" y="2292642"/>
              <a:ext cx="478151" cy="456303"/>
              <a:chOff x="1769552" y="-308570"/>
              <a:chExt cx="5700229" cy="5439767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3" name="Freeform 6"/>
              <p:cNvSpPr/>
              <p:nvPr/>
            </p:nvSpPr>
            <p:spPr bwMode="auto">
              <a:xfrm>
                <a:off x="2380291" y="3305438"/>
                <a:ext cx="1002930" cy="1434039"/>
              </a:xfrm>
              <a:custGeom>
                <a:avLst/>
                <a:gdLst>
                  <a:gd name="T0" fmla="*/ 28 w 28"/>
                  <a:gd name="T1" fmla="*/ 34 h 40"/>
                  <a:gd name="T2" fmla="*/ 22 w 28"/>
                  <a:gd name="T3" fmla="*/ 40 h 40"/>
                  <a:gd name="T4" fmla="*/ 6 w 28"/>
                  <a:gd name="T5" fmla="*/ 40 h 40"/>
                  <a:gd name="T6" fmla="*/ 0 w 28"/>
                  <a:gd name="T7" fmla="*/ 34 h 40"/>
                  <a:gd name="T8" fmla="*/ 0 w 28"/>
                  <a:gd name="T9" fmla="*/ 6 h 40"/>
                  <a:gd name="T10" fmla="*/ 6 w 28"/>
                  <a:gd name="T11" fmla="*/ 0 h 40"/>
                  <a:gd name="T12" fmla="*/ 22 w 28"/>
                  <a:gd name="T13" fmla="*/ 0 h 40"/>
                  <a:gd name="T14" fmla="*/ 28 w 28"/>
                  <a:gd name="T15" fmla="*/ 6 h 40"/>
                  <a:gd name="T16" fmla="*/ 28 w 28"/>
                  <a:gd name="T1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0">
                    <a:moveTo>
                      <a:pt x="28" y="34"/>
                    </a:moveTo>
                    <a:cubicBezTo>
                      <a:pt x="28" y="38"/>
                      <a:pt x="25" y="40"/>
                      <a:pt x="22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3" y="40"/>
                      <a:pt x="0" y="38"/>
                      <a:pt x="0" y="3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8" y="3"/>
                      <a:pt x="28" y="6"/>
                    </a:cubicBezTo>
                    <a:lnTo>
                      <a:pt x="28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7"/>
              <p:cNvSpPr/>
              <p:nvPr/>
            </p:nvSpPr>
            <p:spPr bwMode="auto">
              <a:xfrm>
                <a:off x="3670627" y="1946245"/>
                <a:ext cx="1002930" cy="2793232"/>
              </a:xfrm>
              <a:custGeom>
                <a:avLst/>
                <a:gdLst>
                  <a:gd name="T0" fmla="*/ 28 w 28"/>
                  <a:gd name="T1" fmla="*/ 72 h 78"/>
                  <a:gd name="T2" fmla="*/ 22 w 28"/>
                  <a:gd name="T3" fmla="*/ 78 h 78"/>
                  <a:gd name="T4" fmla="*/ 6 w 28"/>
                  <a:gd name="T5" fmla="*/ 78 h 78"/>
                  <a:gd name="T6" fmla="*/ 0 w 28"/>
                  <a:gd name="T7" fmla="*/ 72 h 78"/>
                  <a:gd name="T8" fmla="*/ 0 w 28"/>
                  <a:gd name="T9" fmla="*/ 6 h 78"/>
                  <a:gd name="T10" fmla="*/ 6 w 28"/>
                  <a:gd name="T11" fmla="*/ 0 h 78"/>
                  <a:gd name="T12" fmla="*/ 22 w 28"/>
                  <a:gd name="T13" fmla="*/ 0 h 78"/>
                  <a:gd name="T14" fmla="*/ 28 w 28"/>
                  <a:gd name="T15" fmla="*/ 6 h 78"/>
                  <a:gd name="T16" fmla="*/ 28 w 28"/>
                  <a:gd name="T17" fmla="*/ 7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78">
                    <a:moveTo>
                      <a:pt x="28" y="72"/>
                    </a:moveTo>
                    <a:cubicBezTo>
                      <a:pt x="28" y="76"/>
                      <a:pt x="25" y="78"/>
                      <a:pt x="22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3" y="78"/>
                      <a:pt x="0" y="76"/>
                      <a:pt x="0" y="7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8" y="3"/>
                      <a:pt x="28" y="6"/>
                    </a:cubicBezTo>
                    <a:lnTo>
                      <a:pt x="28" y="7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Freeform 8"/>
              <p:cNvSpPr/>
              <p:nvPr/>
            </p:nvSpPr>
            <p:spPr bwMode="auto">
              <a:xfrm>
                <a:off x="4925036" y="191868"/>
                <a:ext cx="1002930" cy="4547609"/>
              </a:xfrm>
              <a:custGeom>
                <a:avLst/>
                <a:gdLst>
                  <a:gd name="T0" fmla="*/ 28 w 28"/>
                  <a:gd name="T1" fmla="*/ 51 h 127"/>
                  <a:gd name="T2" fmla="*/ 28 w 28"/>
                  <a:gd name="T3" fmla="*/ 121 h 127"/>
                  <a:gd name="T4" fmla="*/ 22 w 28"/>
                  <a:gd name="T5" fmla="*/ 127 h 127"/>
                  <a:gd name="T6" fmla="*/ 6 w 28"/>
                  <a:gd name="T7" fmla="*/ 127 h 127"/>
                  <a:gd name="T8" fmla="*/ 0 w 28"/>
                  <a:gd name="T9" fmla="*/ 121 h 127"/>
                  <a:gd name="T10" fmla="*/ 0 w 28"/>
                  <a:gd name="T11" fmla="*/ 6 h 127"/>
                  <a:gd name="T12" fmla="*/ 6 w 28"/>
                  <a:gd name="T13" fmla="*/ 0 h 127"/>
                  <a:gd name="T14" fmla="*/ 22 w 28"/>
                  <a:gd name="T15" fmla="*/ 0 h 127"/>
                  <a:gd name="T16" fmla="*/ 28 w 28"/>
                  <a:gd name="T17" fmla="*/ 6 h 127"/>
                  <a:gd name="T18" fmla="*/ 28 w 28"/>
                  <a:gd name="T19" fmla="*/ 51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127">
                    <a:moveTo>
                      <a:pt x="28" y="51"/>
                    </a:moveTo>
                    <a:cubicBezTo>
                      <a:pt x="28" y="121"/>
                      <a:pt x="28" y="121"/>
                      <a:pt x="28" y="121"/>
                    </a:cubicBezTo>
                    <a:cubicBezTo>
                      <a:pt x="28" y="125"/>
                      <a:pt x="26" y="127"/>
                      <a:pt x="22" y="127"/>
                    </a:cubicBezTo>
                    <a:cubicBezTo>
                      <a:pt x="6" y="127"/>
                      <a:pt x="6" y="127"/>
                      <a:pt x="6" y="127"/>
                    </a:cubicBezTo>
                    <a:cubicBezTo>
                      <a:pt x="3" y="127"/>
                      <a:pt x="0" y="125"/>
                      <a:pt x="0" y="12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6" y="0"/>
                      <a:pt x="28" y="3"/>
                      <a:pt x="28" y="6"/>
                    </a:cubicBezTo>
                    <a:cubicBezTo>
                      <a:pt x="28" y="51"/>
                      <a:pt x="28" y="51"/>
                      <a:pt x="28" y="51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Freeform 9"/>
              <p:cNvSpPr/>
              <p:nvPr/>
            </p:nvSpPr>
            <p:spPr bwMode="auto">
              <a:xfrm>
                <a:off x="6215372" y="1194795"/>
                <a:ext cx="1005923" cy="3544680"/>
              </a:xfrm>
              <a:custGeom>
                <a:avLst/>
                <a:gdLst>
                  <a:gd name="T0" fmla="*/ 28 w 28"/>
                  <a:gd name="T1" fmla="*/ 93 h 99"/>
                  <a:gd name="T2" fmla="*/ 22 w 28"/>
                  <a:gd name="T3" fmla="*/ 99 h 99"/>
                  <a:gd name="T4" fmla="*/ 6 w 28"/>
                  <a:gd name="T5" fmla="*/ 99 h 99"/>
                  <a:gd name="T6" fmla="*/ 0 w 28"/>
                  <a:gd name="T7" fmla="*/ 93 h 99"/>
                  <a:gd name="T8" fmla="*/ 0 w 28"/>
                  <a:gd name="T9" fmla="*/ 6 h 99"/>
                  <a:gd name="T10" fmla="*/ 6 w 28"/>
                  <a:gd name="T11" fmla="*/ 0 h 99"/>
                  <a:gd name="T12" fmla="*/ 22 w 28"/>
                  <a:gd name="T13" fmla="*/ 0 h 99"/>
                  <a:gd name="T14" fmla="*/ 28 w 28"/>
                  <a:gd name="T15" fmla="*/ 6 h 99"/>
                  <a:gd name="T16" fmla="*/ 28 w 28"/>
                  <a:gd name="T17" fmla="*/ 9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99">
                    <a:moveTo>
                      <a:pt x="28" y="93"/>
                    </a:moveTo>
                    <a:cubicBezTo>
                      <a:pt x="28" y="97"/>
                      <a:pt x="25" y="99"/>
                      <a:pt x="22" y="99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3" y="99"/>
                      <a:pt x="0" y="97"/>
                      <a:pt x="0" y="9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8" y="2"/>
                      <a:pt x="28" y="6"/>
                    </a:cubicBezTo>
                    <a:lnTo>
                      <a:pt x="28" y="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10"/>
              <p:cNvSpPr/>
              <p:nvPr/>
            </p:nvSpPr>
            <p:spPr bwMode="auto">
              <a:xfrm>
                <a:off x="1769552" y="-308570"/>
                <a:ext cx="5700229" cy="5439767"/>
              </a:xfrm>
              <a:custGeom>
                <a:avLst/>
                <a:gdLst>
                  <a:gd name="T0" fmla="*/ 155 w 159"/>
                  <a:gd name="T1" fmla="*/ 145 h 152"/>
                  <a:gd name="T2" fmla="*/ 8 w 159"/>
                  <a:gd name="T3" fmla="*/ 145 h 152"/>
                  <a:gd name="T4" fmla="*/ 8 w 159"/>
                  <a:gd name="T5" fmla="*/ 83 h 152"/>
                  <a:gd name="T6" fmla="*/ 19 w 159"/>
                  <a:gd name="T7" fmla="*/ 83 h 152"/>
                  <a:gd name="T8" fmla="*/ 22 w 159"/>
                  <a:gd name="T9" fmla="*/ 80 h 152"/>
                  <a:gd name="T10" fmla="*/ 19 w 159"/>
                  <a:gd name="T11" fmla="*/ 76 h 152"/>
                  <a:gd name="T12" fmla="*/ 8 w 159"/>
                  <a:gd name="T13" fmla="*/ 76 h 152"/>
                  <a:gd name="T14" fmla="*/ 8 w 159"/>
                  <a:gd name="T15" fmla="*/ 64 h 152"/>
                  <a:gd name="T16" fmla="*/ 19 w 159"/>
                  <a:gd name="T17" fmla="*/ 64 h 152"/>
                  <a:gd name="T18" fmla="*/ 22 w 159"/>
                  <a:gd name="T19" fmla="*/ 60 h 152"/>
                  <a:gd name="T20" fmla="*/ 19 w 159"/>
                  <a:gd name="T21" fmla="*/ 57 h 152"/>
                  <a:gd name="T22" fmla="*/ 8 w 159"/>
                  <a:gd name="T23" fmla="*/ 57 h 152"/>
                  <a:gd name="T24" fmla="*/ 8 w 159"/>
                  <a:gd name="T25" fmla="*/ 45 h 152"/>
                  <a:gd name="T26" fmla="*/ 33 w 159"/>
                  <a:gd name="T27" fmla="*/ 45 h 152"/>
                  <a:gd name="T28" fmla="*/ 36 w 159"/>
                  <a:gd name="T29" fmla="*/ 41 h 152"/>
                  <a:gd name="T30" fmla="*/ 33 w 159"/>
                  <a:gd name="T31" fmla="*/ 38 h 152"/>
                  <a:gd name="T32" fmla="*/ 8 w 159"/>
                  <a:gd name="T33" fmla="*/ 38 h 152"/>
                  <a:gd name="T34" fmla="*/ 8 w 159"/>
                  <a:gd name="T35" fmla="*/ 26 h 152"/>
                  <a:gd name="T36" fmla="*/ 19 w 159"/>
                  <a:gd name="T37" fmla="*/ 26 h 152"/>
                  <a:gd name="T38" fmla="*/ 22 w 159"/>
                  <a:gd name="T39" fmla="*/ 22 h 152"/>
                  <a:gd name="T40" fmla="*/ 19 w 159"/>
                  <a:gd name="T41" fmla="*/ 19 h 152"/>
                  <a:gd name="T42" fmla="*/ 8 w 159"/>
                  <a:gd name="T43" fmla="*/ 19 h 152"/>
                  <a:gd name="T44" fmla="*/ 8 w 159"/>
                  <a:gd name="T45" fmla="*/ 7 h 152"/>
                  <a:gd name="T46" fmla="*/ 19 w 159"/>
                  <a:gd name="T47" fmla="*/ 7 h 152"/>
                  <a:gd name="T48" fmla="*/ 22 w 159"/>
                  <a:gd name="T49" fmla="*/ 3 h 152"/>
                  <a:gd name="T50" fmla="*/ 19 w 159"/>
                  <a:gd name="T51" fmla="*/ 0 h 152"/>
                  <a:gd name="T52" fmla="*/ 4 w 159"/>
                  <a:gd name="T53" fmla="*/ 0 h 152"/>
                  <a:gd name="T54" fmla="*/ 4 w 159"/>
                  <a:gd name="T55" fmla="*/ 0 h 152"/>
                  <a:gd name="T56" fmla="*/ 4 w 159"/>
                  <a:gd name="T57" fmla="*/ 0 h 152"/>
                  <a:gd name="T58" fmla="*/ 0 w 159"/>
                  <a:gd name="T59" fmla="*/ 3 h 152"/>
                  <a:gd name="T60" fmla="*/ 0 w 159"/>
                  <a:gd name="T61" fmla="*/ 149 h 152"/>
                  <a:gd name="T62" fmla="*/ 2 w 159"/>
                  <a:gd name="T63" fmla="*/ 151 h 152"/>
                  <a:gd name="T64" fmla="*/ 4 w 159"/>
                  <a:gd name="T65" fmla="*/ 152 h 152"/>
                  <a:gd name="T66" fmla="*/ 155 w 159"/>
                  <a:gd name="T67" fmla="*/ 152 h 152"/>
                  <a:gd name="T68" fmla="*/ 159 w 159"/>
                  <a:gd name="T69" fmla="*/ 149 h 152"/>
                  <a:gd name="T70" fmla="*/ 155 w 159"/>
                  <a:gd name="T71" fmla="*/ 145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9" h="152">
                    <a:moveTo>
                      <a:pt x="155" y="145"/>
                    </a:moveTo>
                    <a:cubicBezTo>
                      <a:pt x="8" y="145"/>
                      <a:pt x="8" y="145"/>
                      <a:pt x="8" y="145"/>
                    </a:cubicBezTo>
                    <a:cubicBezTo>
                      <a:pt x="8" y="83"/>
                      <a:pt x="8" y="83"/>
                      <a:pt x="8" y="83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21" y="83"/>
                      <a:pt x="22" y="82"/>
                      <a:pt x="22" y="80"/>
                    </a:cubicBezTo>
                    <a:cubicBezTo>
                      <a:pt x="22" y="77"/>
                      <a:pt x="21" y="76"/>
                      <a:pt x="19" y="76"/>
                    </a:cubicBezTo>
                    <a:cubicBezTo>
                      <a:pt x="8" y="76"/>
                      <a:pt x="8" y="76"/>
                      <a:pt x="8" y="76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21" y="64"/>
                      <a:pt x="22" y="63"/>
                      <a:pt x="22" y="60"/>
                    </a:cubicBezTo>
                    <a:cubicBezTo>
                      <a:pt x="22" y="58"/>
                      <a:pt x="21" y="57"/>
                      <a:pt x="19" y="57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5" y="45"/>
                      <a:pt x="36" y="44"/>
                      <a:pt x="36" y="41"/>
                    </a:cubicBezTo>
                    <a:cubicBezTo>
                      <a:pt x="36" y="39"/>
                      <a:pt x="35" y="38"/>
                      <a:pt x="33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21" y="26"/>
                      <a:pt x="22" y="24"/>
                      <a:pt x="22" y="22"/>
                    </a:cubicBezTo>
                    <a:cubicBezTo>
                      <a:pt x="22" y="20"/>
                      <a:pt x="21" y="19"/>
                      <a:pt x="19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1" y="7"/>
                      <a:pt x="22" y="5"/>
                      <a:pt x="22" y="3"/>
                    </a:cubicBezTo>
                    <a:cubicBezTo>
                      <a:pt x="22" y="1"/>
                      <a:pt x="21" y="0"/>
                      <a:pt x="1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50"/>
                      <a:pt x="1" y="150"/>
                      <a:pt x="2" y="151"/>
                    </a:cubicBezTo>
                    <a:cubicBezTo>
                      <a:pt x="2" y="152"/>
                      <a:pt x="3" y="152"/>
                      <a:pt x="4" y="152"/>
                    </a:cubicBezTo>
                    <a:cubicBezTo>
                      <a:pt x="155" y="152"/>
                      <a:pt x="155" y="152"/>
                      <a:pt x="155" y="152"/>
                    </a:cubicBezTo>
                    <a:cubicBezTo>
                      <a:pt x="157" y="152"/>
                      <a:pt x="159" y="151"/>
                      <a:pt x="159" y="149"/>
                    </a:cubicBezTo>
                    <a:cubicBezTo>
                      <a:pt x="159" y="146"/>
                      <a:pt x="157" y="145"/>
                      <a:pt x="155" y="1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611188" y="3470275"/>
            <a:ext cx="8047037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 bwMode="auto">
          <a:xfrm>
            <a:off x="1001713" y="1598613"/>
            <a:ext cx="1839912" cy="846137"/>
            <a:chOff x="1001316" y="1598596"/>
            <a:chExt cx="1840582" cy="846085"/>
          </a:xfrm>
        </p:grpSpPr>
        <p:pic>
          <p:nvPicPr>
            <p:cNvPr id="23588" name="Picture 3" descr="C:\Users\Administrator.MICROSO-BQCPAHA\Desktop\20110708新LOGO应用\锐普PPT黑LOGO-02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316" y="1598596"/>
              <a:ext cx="1838300" cy="715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89" name="矩形 15"/>
            <p:cNvSpPr>
              <a:spLocks noChangeArrowheads="1"/>
            </p:cNvSpPr>
            <p:nvPr/>
          </p:nvSpPr>
          <p:spPr bwMode="auto">
            <a:xfrm>
              <a:off x="1370886" y="2107986"/>
              <a:ext cx="1415772" cy="336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上海锐普广告公司</a:t>
              </a: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90" name="等腰三角形 16"/>
            <p:cNvSpPr>
              <a:spLocks noChangeArrowheads="1"/>
            </p:cNvSpPr>
            <p:nvPr/>
          </p:nvSpPr>
          <p:spPr bwMode="auto">
            <a:xfrm rot="5400000">
              <a:off x="2723163" y="2017109"/>
              <a:ext cx="136294" cy="101176"/>
            </a:xfrm>
            <a:prstGeom prst="triangle">
              <a:avLst>
                <a:gd name="adj" fmla="val 50000"/>
              </a:avLst>
            </a:prstGeom>
            <a:solidFill>
              <a:srgbClr val="F79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3414713" y="885825"/>
            <a:ext cx="5237162" cy="2297113"/>
            <a:chOff x="3995912" y="1275606"/>
            <a:chExt cx="4456276" cy="1954165"/>
          </a:xfrm>
        </p:grpSpPr>
        <p:pic>
          <p:nvPicPr>
            <p:cNvPr id="23576" name="Picture 4" descr="C:\Users\Administrator.MICROSO-BQCPAHA\Desktop\H4K`56D{IS%TRI`R7I26JY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1275606"/>
              <a:ext cx="1080120" cy="609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7" name="Picture 5" descr="C:\Users\Administrator.MICROSO-BQCPAHA\Desktop\H{W87NUO)Z1`CL6%JM$1Y0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2945" y="1275606"/>
              <a:ext cx="1049686" cy="592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8" name="Picture 6" descr="C:\Users\Administrator.MICROSO-BQCPAHA\Desktop\0B1V9ZA_`HXJLZ4E`6D9[ET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240" y="2602830"/>
              <a:ext cx="1085948" cy="615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9" name="Picture 7" descr="C:\Users\Administrator.MICROSO-BQCPAHA\Desktop\_I()AH@9DIAHL5[$F$28`T8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12" y="1937065"/>
              <a:ext cx="1080144" cy="607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0" name="Picture 8" descr="C:\Users\Administrator.MICROSO-BQCPAHA\Desktop\WW(CDQQ%AM1CEQUK(R7]J1A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237" y="1937065"/>
              <a:ext cx="1008112" cy="568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1" name="Picture 9" descr="C:\Users\Administrator.MICROSO-BQCPAHA\Desktop\0FJ@7$U7A_VR9YTM)(VTH1J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530" y="1937065"/>
              <a:ext cx="1064361" cy="59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2" name="Picture 10" descr="C:\Users\Administrator.MICROSO-BQCPAHA\Desktop\%](NTDNO`IZ)44`R%TU3IGB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6853" y="2602830"/>
              <a:ext cx="1079203" cy="605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3" name="Picture 11" descr="C:\Users\Administrator.MICROSO-BQCPAHA\Desktop\]XVV}D]_N}P}R_RHW`JE1FA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5072" y="1937065"/>
              <a:ext cx="1063816" cy="601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4" name="Picture 12" descr="C:\Users\Administrator.MICROSO-BQCPAHA\Desktop\1(2)NH@[5E(C(4STTX5(@1O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9520" y="1275606"/>
              <a:ext cx="1068663" cy="580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5" name="Picture 13" descr="C:\Users\Administrator.MICROSO-BQCPAHA\Desktop\MIFUN%EEZU$%})X$2[N10W5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3450" y="2602830"/>
              <a:ext cx="1051631" cy="591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6" name="Picture 14" descr="C:\Users\Administrator.MICROSO-BQCPAHA\Desktop\Y321B_[O4$GP_YZ9{(UV_SR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7215" y="2602830"/>
              <a:ext cx="1115076" cy="62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7" name="Picture 16" descr="C:\Users\Administrator.MICROSO-BQCPAHA\Desktop\`~MC@X5PKJ]OF6S@VI`8GTX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5072" y="1275606"/>
              <a:ext cx="1054212" cy="592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7"/>
          <p:cNvGrpSpPr/>
          <p:nvPr/>
        </p:nvGrpSpPr>
        <p:grpSpPr bwMode="auto">
          <a:xfrm>
            <a:off x="3986213" y="3614738"/>
            <a:ext cx="4672012" cy="757237"/>
            <a:chOff x="3986386" y="3614820"/>
            <a:chExt cx="4671328" cy="757130"/>
          </a:xfrm>
        </p:grpSpPr>
        <p:sp>
          <p:nvSpPr>
            <p:cNvPr id="23574" name="矩形 30"/>
            <p:cNvSpPr>
              <a:spLocks noChangeArrowheads="1"/>
            </p:cNvSpPr>
            <p:nvPr/>
          </p:nvSpPr>
          <p:spPr bwMode="auto">
            <a:xfrm>
              <a:off x="4067944" y="3614820"/>
              <a:ext cx="4589770" cy="757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en-US" altLang="zh-CN" sz="8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等腰三角形 41"/>
            <p:cNvSpPr/>
            <p:nvPr/>
          </p:nvSpPr>
          <p:spPr>
            <a:xfrm flipV="1">
              <a:off x="3986386" y="3721167"/>
              <a:ext cx="144441" cy="68253"/>
            </a:xfrm>
            <a:custGeom>
              <a:avLst/>
              <a:gdLst/>
              <a:ahLst/>
              <a:cxnLst/>
              <a:rect l="l" t="t" r="r" b="b"/>
              <a:pathLst>
                <a:path w="288032" h="136994">
                  <a:moveTo>
                    <a:pt x="124864" y="136994"/>
                  </a:moveTo>
                  <a:lnTo>
                    <a:pt x="237552" y="72008"/>
                  </a:lnTo>
                  <a:lnTo>
                    <a:pt x="288032" y="72008"/>
                  </a:lnTo>
                  <a:lnTo>
                    <a:pt x="163168" y="0"/>
                  </a:lnTo>
                  <a:lnTo>
                    <a:pt x="50480" y="64986"/>
                  </a:lnTo>
                  <a:lnTo>
                    <a:pt x="0" y="6498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 bwMode="auto">
          <a:xfrm>
            <a:off x="-20638" y="-457200"/>
            <a:ext cx="1457326" cy="2498725"/>
            <a:chOff x="-16575" y="1288103"/>
            <a:chExt cx="2572351" cy="3587903"/>
          </a:xfrm>
        </p:grpSpPr>
        <p:grpSp>
          <p:nvGrpSpPr>
            <p:cNvPr id="23564" name="组合 28"/>
            <p:cNvGrpSpPr/>
            <p:nvPr/>
          </p:nvGrpSpPr>
          <p:grpSpPr bwMode="auto">
            <a:xfrm>
              <a:off x="-16574" y="1545039"/>
              <a:ext cx="2146274" cy="2968811"/>
              <a:chOff x="-16574" y="1545039"/>
              <a:chExt cx="2146274" cy="2968811"/>
            </a:xfrm>
          </p:grpSpPr>
          <p:sp>
            <p:nvSpPr>
              <p:cNvPr id="39" name="等腰三角形 38"/>
              <p:cNvSpPr/>
              <p:nvPr/>
            </p:nvSpPr>
            <p:spPr>
              <a:xfrm rot="5400000" flipH="1">
                <a:off x="-427305" y="1956413"/>
                <a:ext cx="2967886" cy="2146428"/>
              </a:xfrm>
              <a:prstGeom prst="triangle">
                <a:avLst>
                  <a:gd name="adj" fmla="val 48717"/>
                </a:avLst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等腰三角形 48"/>
              <p:cNvSpPr/>
              <p:nvPr/>
            </p:nvSpPr>
            <p:spPr>
              <a:xfrm rot="5400000" flipH="1">
                <a:off x="970267" y="3442677"/>
                <a:ext cx="920911" cy="764979"/>
              </a:xfrm>
              <a:custGeom>
                <a:avLst/>
                <a:gdLst>
                  <a:gd name="connsiteX0" fmla="*/ 0 w 883721"/>
                  <a:gd name="connsiteY0" fmla="*/ 638877 h 638877"/>
                  <a:gd name="connsiteX1" fmla="*/ 441861 w 883721"/>
                  <a:gd name="connsiteY1" fmla="*/ 0 h 638877"/>
                  <a:gd name="connsiteX2" fmla="*/ 883721 w 883721"/>
                  <a:gd name="connsiteY2" fmla="*/ 638877 h 638877"/>
                  <a:gd name="connsiteX3" fmla="*/ 0 w 883721"/>
                  <a:gd name="connsiteY3" fmla="*/ 638877 h 638877"/>
                  <a:gd name="connsiteX0-1" fmla="*/ 0 w 883721"/>
                  <a:gd name="connsiteY0-2" fmla="*/ 857952 h 857952"/>
                  <a:gd name="connsiteX1-3" fmla="*/ 441861 w 883721"/>
                  <a:gd name="connsiteY1-4" fmla="*/ 0 h 857952"/>
                  <a:gd name="connsiteX2-5" fmla="*/ 883721 w 883721"/>
                  <a:gd name="connsiteY2-6" fmla="*/ 857952 h 857952"/>
                  <a:gd name="connsiteX3-7" fmla="*/ 0 w 883721"/>
                  <a:gd name="connsiteY3-8" fmla="*/ 857952 h 857952"/>
                  <a:gd name="connsiteX0-9" fmla="*/ 0 w 1131372"/>
                  <a:gd name="connsiteY0-10" fmla="*/ 838902 h 857952"/>
                  <a:gd name="connsiteX1-11" fmla="*/ 689512 w 1131372"/>
                  <a:gd name="connsiteY1-12" fmla="*/ 0 h 857952"/>
                  <a:gd name="connsiteX2-13" fmla="*/ 1131372 w 1131372"/>
                  <a:gd name="connsiteY2-14" fmla="*/ 857952 h 857952"/>
                  <a:gd name="connsiteX3-15" fmla="*/ 0 w 1131372"/>
                  <a:gd name="connsiteY3-16" fmla="*/ 838902 h 857952"/>
                  <a:gd name="connsiteX0-17" fmla="*/ 0 w 1131372"/>
                  <a:gd name="connsiteY0-18" fmla="*/ 838902 h 940502"/>
                  <a:gd name="connsiteX1-19" fmla="*/ 689512 w 1131372"/>
                  <a:gd name="connsiteY1-20" fmla="*/ 0 h 940502"/>
                  <a:gd name="connsiteX2-21" fmla="*/ 1131372 w 1131372"/>
                  <a:gd name="connsiteY2-22" fmla="*/ 940502 h 940502"/>
                  <a:gd name="connsiteX3-23" fmla="*/ 0 w 1131372"/>
                  <a:gd name="connsiteY3-24" fmla="*/ 838902 h 94050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131372" h="940502">
                    <a:moveTo>
                      <a:pt x="0" y="838902"/>
                    </a:moveTo>
                    <a:lnTo>
                      <a:pt x="689512" y="0"/>
                    </a:lnTo>
                    <a:lnTo>
                      <a:pt x="1131372" y="940502"/>
                    </a:lnTo>
                    <a:lnTo>
                      <a:pt x="0" y="838902"/>
                    </a:lnTo>
                    <a:close/>
                  </a:path>
                </a:pathLst>
              </a:cu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565" name="组合 29"/>
            <p:cNvGrpSpPr/>
            <p:nvPr/>
          </p:nvGrpSpPr>
          <p:grpSpPr bwMode="auto">
            <a:xfrm>
              <a:off x="-16575" y="1288103"/>
              <a:ext cx="2572351" cy="3587903"/>
              <a:chOff x="-16575" y="1288103"/>
              <a:chExt cx="2572351" cy="3587903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238" y="1288103"/>
                <a:ext cx="2555538" cy="166858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H="1">
                <a:off x="1762774" y="2943006"/>
                <a:ext cx="793002" cy="64965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1762774" y="3592659"/>
                <a:ext cx="215764" cy="10941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H="1">
                <a:off x="1062243" y="3706633"/>
                <a:ext cx="916295" cy="76818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H="1" flipV="1">
                <a:off x="1034222" y="4080468"/>
                <a:ext cx="22417" cy="39434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-16575" y="4073629"/>
                <a:ext cx="1050797" cy="80237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 bwMode="auto">
          <a:xfrm>
            <a:off x="1411288" y="400050"/>
            <a:ext cx="1557337" cy="400050"/>
            <a:chOff x="1411650" y="400015"/>
            <a:chExt cx="1557124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411650" y="400015"/>
              <a:ext cx="1557124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项目成果</a:t>
              </a:r>
              <a:endParaRPr lang="zh-CN" altLang="en-US" sz="2000" b="1" spc="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561" name="组合 2"/>
            <p:cNvGrpSpPr/>
            <p:nvPr/>
          </p:nvGrpSpPr>
          <p:grpSpPr bwMode="auto">
            <a:xfrm rot="197115">
              <a:off x="2745340" y="647700"/>
              <a:ext cx="81912" cy="72008"/>
              <a:chOff x="4357920" y="907502"/>
              <a:chExt cx="81912" cy="72008"/>
            </a:xfrm>
          </p:grpSpPr>
          <p:sp>
            <p:nvSpPr>
              <p:cNvPr id="4" name="燕尾形 3"/>
              <p:cNvSpPr/>
              <p:nvPr/>
            </p:nvSpPr>
            <p:spPr>
              <a:xfrm>
                <a:off x="4357426" y="906971"/>
                <a:ext cx="46031" cy="69861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392334" y="904968"/>
                <a:ext cx="46031" cy="71448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3487738" y="1730375"/>
            <a:ext cx="3614737" cy="431800"/>
            <a:chOff x="3647353" y="1451046"/>
            <a:chExt cx="3615049" cy="430887"/>
          </a:xfrm>
        </p:grpSpPr>
        <p:grpSp>
          <p:nvGrpSpPr>
            <p:cNvPr id="6178" name="组合 5"/>
            <p:cNvGrpSpPr/>
            <p:nvPr/>
          </p:nvGrpSpPr>
          <p:grpSpPr bwMode="auto">
            <a:xfrm>
              <a:off x="3647353" y="1537799"/>
              <a:ext cx="278701" cy="278701"/>
              <a:chOff x="10239441" y="1388726"/>
              <a:chExt cx="770434" cy="770434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0239441" y="1389763"/>
                <a:ext cx="772433" cy="770732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等腰三角形 8"/>
              <p:cNvSpPr/>
              <p:nvPr/>
            </p:nvSpPr>
            <p:spPr>
              <a:xfrm rot="5400000">
                <a:off x="10490066" y="1599576"/>
                <a:ext cx="420399" cy="35110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901375" y="1451046"/>
              <a:ext cx="3024448" cy="430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2200" spc="5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日常工作概述</a:t>
              </a:r>
              <a:endPara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5993881" y="1626886"/>
              <a:ext cx="1268521" cy="253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prstClr val="black"/>
                  </a:solidFill>
                  <a:latin typeface="+mn-lt"/>
                  <a:ea typeface="+mn-ea"/>
                </a:rPr>
                <a:t>Daily work situation</a:t>
              </a:r>
              <a:endParaRPr lang="zh-CN" altLang="en-US" sz="1050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 bwMode="auto">
          <a:xfrm>
            <a:off x="3487738" y="2179638"/>
            <a:ext cx="3624262" cy="430212"/>
            <a:chOff x="3660774" y="1905800"/>
            <a:chExt cx="3624695" cy="430887"/>
          </a:xfrm>
        </p:grpSpPr>
        <p:grpSp>
          <p:nvGrpSpPr>
            <p:cNvPr id="11" name="组合 10"/>
            <p:cNvGrpSpPr/>
            <p:nvPr/>
          </p:nvGrpSpPr>
          <p:grpSpPr>
            <a:xfrm>
              <a:off x="3660774" y="2053207"/>
              <a:ext cx="283524" cy="212868"/>
              <a:chOff x="1674970" y="-222376"/>
              <a:chExt cx="6000921" cy="5451601"/>
            </a:xfrm>
            <a:solidFill>
              <a:schemeClr val="bg1">
                <a:lumMod val="65000"/>
              </a:schemeClr>
            </a:solidFill>
          </p:grpSpPr>
          <p:grpSp>
            <p:nvGrpSpPr>
              <p:cNvPr id="13" name="组合 12"/>
              <p:cNvGrpSpPr/>
              <p:nvPr/>
            </p:nvGrpSpPr>
            <p:grpSpPr>
              <a:xfrm>
                <a:off x="1674970" y="-222376"/>
                <a:ext cx="6000921" cy="5451601"/>
                <a:chOff x="7143751" y="-1408113"/>
                <a:chExt cx="3433762" cy="3119438"/>
              </a:xfrm>
              <a:grpFill/>
            </p:grpSpPr>
            <p:sp>
              <p:nvSpPr>
                <p:cNvPr id="18" name="Freeform 8"/>
                <p:cNvSpPr/>
                <p:nvPr/>
              </p:nvSpPr>
              <p:spPr bwMode="auto">
                <a:xfrm>
                  <a:off x="7800975" y="-1408113"/>
                  <a:ext cx="227012" cy="655638"/>
                </a:xfrm>
                <a:custGeom>
                  <a:avLst/>
                  <a:gdLst>
                    <a:gd name="T0" fmla="*/ 0 w 11"/>
                    <a:gd name="T1" fmla="*/ 26 h 32"/>
                    <a:gd name="T2" fmla="*/ 0 w 11"/>
                    <a:gd name="T3" fmla="*/ 5 h 32"/>
                    <a:gd name="T4" fmla="*/ 5 w 11"/>
                    <a:gd name="T5" fmla="*/ 0 h 32"/>
                    <a:gd name="T6" fmla="*/ 5 w 11"/>
                    <a:gd name="T7" fmla="*/ 0 h 32"/>
                    <a:gd name="T8" fmla="*/ 11 w 11"/>
                    <a:gd name="T9" fmla="*/ 5 h 32"/>
                    <a:gd name="T10" fmla="*/ 11 w 11"/>
                    <a:gd name="T11" fmla="*/ 5 h 32"/>
                    <a:gd name="T12" fmla="*/ 11 w 11"/>
                    <a:gd name="T13" fmla="*/ 26 h 32"/>
                    <a:gd name="T14" fmla="*/ 5 w 11"/>
                    <a:gd name="T15" fmla="*/ 32 h 32"/>
                    <a:gd name="T16" fmla="*/ 5 w 11"/>
                    <a:gd name="T17" fmla="*/ 32 h 32"/>
                    <a:gd name="T18" fmla="*/ 0 w 11"/>
                    <a:gd name="T19" fmla="*/ 2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" h="32">
                      <a:moveTo>
                        <a:pt x="0" y="26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26"/>
                        <a:pt x="11" y="26"/>
                        <a:pt x="11" y="26"/>
                      </a:cubicBezTo>
                      <a:cubicBezTo>
                        <a:pt x="11" y="29"/>
                        <a:pt x="8" y="32"/>
                        <a:pt x="5" y="32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2" y="32"/>
                        <a:pt x="0" y="29"/>
                        <a:pt x="0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9" name="Freeform 9"/>
                <p:cNvSpPr/>
                <p:nvPr/>
              </p:nvSpPr>
              <p:spPr bwMode="auto">
                <a:xfrm>
                  <a:off x="8726488" y="-1408113"/>
                  <a:ext cx="227012" cy="655638"/>
                </a:xfrm>
                <a:custGeom>
                  <a:avLst/>
                  <a:gdLst>
                    <a:gd name="T0" fmla="*/ 0 w 11"/>
                    <a:gd name="T1" fmla="*/ 26 h 32"/>
                    <a:gd name="T2" fmla="*/ 0 w 11"/>
                    <a:gd name="T3" fmla="*/ 5 h 32"/>
                    <a:gd name="T4" fmla="*/ 6 w 11"/>
                    <a:gd name="T5" fmla="*/ 0 h 32"/>
                    <a:gd name="T6" fmla="*/ 6 w 11"/>
                    <a:gd name="T7" fmla="*/ 0 h 32"/>
                    <a:gd name="T8" fmla="*/ 11 w 11"/>
                    <a:gd name="T9" fmla="*/ 5 h 32"/>
                    <a:gd name="T10" fmla="*/ 11 w 11"/>
                    <a:gd name="T11" fmla="*/ 5 h 32"/>
                    <a:gd name="T12" fmla="*/ 11 w 11"/>
                    <a:gd name="T13" fmla="*/ 26 h 32"/>
                    <a:gd name="T14" fmla="*/ 6 w 11"/>
                    <a:gd name="T15" fmla="*/ 32 h 32"/>
                    <a:gd name="T16" fmla="*/ 6 w 11"/>
                    <a:gd name="T17" fmla="*/ 32 h 32"/>
                    <a:gd name="T18" fmla="*/ 0 w 11"/>
                    <a:gd name="T19" fmla="*/ 2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" h="32">
                      <a:moveTo>
                        <a:pt x="0" y="26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9" y="0"/>
                        <a:pt x="11" y="2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26"/>
                        <a:pt x="11" y="26"/>
                        <a:pt x="11" y="26"/>
                      </a:cubicBezTo>
                      <a:cubicBezTo>
                        <a:pt x="11" y="29"/>
                        <a:pt x="9" y="32"/>
                        <a:pt x="6" y="32"/>
                      </a:cubicBezTo>
                      <a:cubicBezTo>
                        <a:pt x="6" y="32"/>
                        <a:pt x="6" y="32"/>
                        <a:pt x="6" y="32"/>
                      </a:cubicBezTo>
                      <a:cubicBezTo>
                        <a:pt x="3" y="32"/>
                        <a:pt x="0" y="29"/>
                        <a:pt x="0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0" name="Freeform 10"/>
                <p:cNvSpPr/>
                <p:nvPr/>
              </p:nvSpPr>
              <p:spPr bwMode="auto">
                <a:xfrm>
                  <a:off x="9652000" y="-1408113"/>
                  <a:ext cx="246062" cy="655638"/>
                </a:xfrm>
                <a:custGeom>
                  <a:avLst/>
                  <a:gdLst>
                    <a:gd name="T0" fmla="*/ 0 w 12"/>
                    <a:gd name="T1" fmla="*/ 26 h 32"/>
                    <a:gd name="T2" fmla="*/ 0 w 12"/>
                    <a:gd name="T3" fmla="*/ 5 h 32"/>
                    <a:gd name="T4" fmla="*/ 6 w 12"/>
                    <a:gd name="T5" fmla="*/ 0 h 32"/>
                    <a:gd name="T6" fmla="*/ 6 w 12"/>
                    <a:gd name="T7" fmla="*/ 0 h 32"/>
                    <a:gd name="T8" fmla="*/ 12 w 12"/>
                    <a:gd name="T9" fmla="*/ 5 h 32"/>
                    <a:gd name="T10" fmla="*/ 12 w 12"/>
                    <a:gd name="T11" fmla="*/ 5 h 32"/>
                    <a:gd name="T12" fmla="*/ 12 w 12"/>
                    <a:gd name="T13" fmla="*/ 26 h 32"/>
                    <a:gd name="T14" fmla="*/ 6 w 12"/>
                    <a:gd name="T15" fmla="*/ 32 h 32"/>
                    <a:gd name="T16" fmla="*/ 6 w 12"/>
                    <a:gd name="T17" fmla="*/ 32 h 32"/>
                    <a:gd name="T18" fmla="*/ 0 w 12"/>
                    <a:gd name="T19" fmla="*/ 2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32">
                      <a:moveTo>
                        <a:pt x="0" y="26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9" y="0"/>
                        <a:pt x="12" y="2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26"/>
                        <a:pt x="12" y="26"/>
                        <a:pt x="12" y="26"/>
                      </a:cubicBezTo>
                      <a:cubicBezTo>
                        <a:pt x="12" y="29"/>
                        <a:pt x="9" y="32"/>
                        <a:pt x="6" y="32"/>
                      </a:cubicBezTo>
                      <a:cubicBezTo>
                        <a:pt x="6" y="32"/>
                        <a:pt x="6" y="32"/>
                        <a:pt x="6" y="32"/>
                      </a:cubicBezTo>
                      <a:cubicBezTo>
                        <a:pt x="3" y="32"/>
                        <a:pt x="0" y="29"/>
                        <a:pt x="0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1" name="Freeform 11"/>
                <p:cNvSpPr>
                  <a:spLocks noEditPoints="1"/>
                </p:cNvSpPr>
                <p:nvPr/>
              </p:nvSpPr>
              <p:spPr bwMode="auto">
                <a:xfrm>
                  <a:off x="7143751" y="-1100138"/>
                  <a:ext cx="3433762" cy="2811463"/>
                </a:xfrm>
                <a:custGeom>
                  <a:avLst/>
                  <a:gdLst>
                    <a:gd name="T0" fmla="*/ 153 w 167"/>
                    <a:gd name="T1" fmla="*/ 0 h 137"/>
                    <a:gd name="T2" fmla="*/ 143 w 167"/>
                    <a:gd name="T3" fmla="*/ 0 h 137"/>
                    <a:gd name="T4" fmla="*/ 143 w 167"/>
                    <a:gd name="T5" fmla="*/ 11 h 137"/>
                    <a:gd name="T6" fmla="*/ 128 w 167"/>
                    <a:gd name="T7" fmla="*/ 26 h 137"/>
                    <a:gd name="T8" fmla="*/ 113 w 167"/>
                    <a:gd name="T9" fmla="*/ 11 h 137"/>
                    <a:gd name="T10" fmla="*/ 113 w 167"/>
                    <a:gd name="T11" fmla="*/ 0 h 137"/>
                    <a:gd name="T12" fmla="*/ 98 w 167"/>
                    <a:gd name="T13" fmla="*/ 0 h 137"/>
                    <a:gd name="T14" fmla="*/ 98 w 167"/>
                    <a:gd name="T15" fmla="*/ 11 h 137"/>
                    <a:gd name="T16" fmla="*/ 83 w 167"/>
                    <a:gd name="T17" fmla="*/ 26 h 137"/>
                    <a:gd name="T18" fmla="*/ 68 w 167"/>
                    <a:gd name="T19" fmla="*/ 11 h 137"/>
                    <a:gd name="T20" fmla="*/ 68 w 167"/>
                    <a:gd name="T21" fmla="*/ 0 h 137"/>
                    <a:gd name="T22" fmla="*/ 52 w 167"/>
                    <a:gd name="T23" fmla="*/ 0 h 137"/>
                    <a:gd name="T24" fmla="*/ 52 w 167"/>
                    <a:gd name="T25" fmla="*/ 11 h 137"/>
                    <a:gd name="T26" fmla="*/ 37 w 167"/>
                    <a:gd name="T27" fmla="*/ 26 h 137"/>
                    <a:gd name="T28" fmla="*/ 22 w 167"/>
                    <a:gd name="T29" fmla="*/ 11 h 137"/>
                    <a:gd name="T30" fmla="*/ 22 w 167"/>
                    <a:gd name="T31" fmla="*/ 0 h 137"/>
                    <a:gd name="T32" fmla="*/ 15 w 167"/>
                    <a:gd name="T33" fmla="*/ 0 h 137"/>
                    <a:gd name="T34" fmla="*/ 0 w 167"/>
                    <a:gd name="T35" fmla="*/ 15 h 137"/>
                    <a:gd name="T36" fmla="*/ 0 w 167"/>
                    <a:gd name="T37" fmla="*/ 123 h 137"/>
                    <a:gd name="T38" fmla="*/ 15 w 167"/>
                    <a:gd name="T39" fmla="*/ 137 h 137"/>
                    <a:gd name="T40" fmla="*/ 153 w 167"/>
                    <a:gd name="T41" fmla="*/ 137 h 137"/>
                    <a:gd name="T42" fmla="*/ 167 w 167"/>
                    <a:gd name="T43" fmla="*/ 123 h 137"/>
                    <a:gd name="T44" fmla="*/ 167 w 167"/>
                    <a:gd name="T45" fmla="*/ 15 h 137"/>
                    <a:gd name="T46" fmla="*/ 153 w 167"/>
                    <a:gd name="T47" fmla="*/ 0 h 137"/>
                    <a:gd name="T48" fmla="*/ 152 w 167"/>
                    <a:gd name="T49" fmla="*/ 118 h 137"/>
                    <a:gd name="T50" fmla="*/ 148 w 167"/>
                    <a:gd name="T51" fmla="*/ 122 h 137"/>
                    <a:gd name="T52" fmla="*/ 20 w 167"/>
                    <a:gd name="T53" fmla="*/ 122 h 137"/>
                    <a:gd name="T54" fmla="*/ 16 w 167"/>
                    <a:gd name="T55" fmla="*/ 118 h 137"/>
                    <a:gd name="T56" fmla="*/ 16 w 167"/>
                    <a:gd name="T57" fmla="*/ 43 h 137"/>
                    <a:gd name="T58" fmla="*/ 152 w 167"/>
                    <a:gd name="T59" fmla="*/ 43 h 137"/>
                    <a:gd name="T60" fmla="*/ 152 w 167"/>
                    <a:gd name="T61" fmla="*/ 118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67" h="137">
                      <a:moveTo>
                        <a:pt x="153" y="0"/>
                      </a:moveTo>
                      <a:cubicBezTo>
                        <a:pt x="143" y="0"/>
                        <a:pt x="143" y="0"/>
                        <a:pt x="143" y="0"/>
                      </a:cubicBezTo>
                      <a:cubicBezTo>
                        <a:pt x="143" y="11"/>
                        <a:pt x="143" y="11"/>
                        <a:pt x="143" y="11"/>
                      </a:cubicBezTo>
                      <a:cubicBezTo>
                        <a:pt x="143" y="20"/>
                        <a:pt x="136" y="26"/>
                        <a:pt x="128" y="26"/>
                      </a:cubicBezTo>
                      <a:cubicBezTo>
                        <a:pt x="120" y="26"/>
                        <a:pt x="113" y="20"/>
                        <a:pt x="113" y="11"/>
                      </a:cubicBez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11"/>
                        <a:pt x="98" y="11"/>
                        <a:pt x="98" y="11"/>
                      </a:cubicBezTo>
                      <a:cubicBezTo>
                        <a:pt x="98" y="20"/>
                        <a:pt x="91" y="26"/>
                        <a:pt x="83" y="26"/>
                      </a:cubicBezTo>
                      <a:cubicBezTo>
                        <a:pt x="74" y="26"/>
                        <a:pt x="68" y="20"/>
                        <a:pt x="68" y="11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52" y="20"/>
                        <a:pt x="46" y="26"/>
                        <a:pt x="37" y="26"/>
                      </a:cubicBezTo>
                      <a:cubicBezTo>
                        <a:pt x="29" y="26"/>
                        <a:pt x="22" y="20"/>
                        <a:pt x="22" y="11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0" y="131"/>
                        <a:pt x="7" y="137"/>
                        <a:pt x="15" y="137"/>
                      </a:cubicBezTo>
                      <a:cubicBezTo>
                        <a:pt x="153" y="137"/>
                        <a:pt x="153" y="137"/>
                        <a:pt x="153" y="137"/>
                      </a:cubicBezTo>
                      <a:cubicBezTo>
                        <a:pt x="161" y="137"/>
                        <a:pt x="167" y="131"/>
                        <a:pt x="167" y="123"/>
                      </a:cubicBezTo>
                      <a:cubicBezTo>
                        <a:pt x="167" y="15"/>
                        <a:pt x="167" y="15"/>
                        <a:pt x="167" y="15"/>
                      </a:cubicBezTo>
                      <a:cubicBezTo>
                        <a:pt x="167" y="7"/>
                        <a:pt x="161" y="0"/>
                        <a:pt x="153" y="0"/>
                      </a:cubicBezTo>
                      <a:close/>
                      <a:moveTo>
                        <a:pt x="152" y="118"/>
                      </a:moveTo>
                      <a:cubicBezTo>
                        <a:pt x="152" y="120"/>
                        <a:pt x="150" y="122"/>
                        <a:pt x="148" y="122"/>
                      </a:cubicBezTo>
                      <a:cubicBezTo>
                        <a:pt x="20" y="122"/>
                        <a:pt x="20" y="122"/>
                        <a:pt x="20" y="122"/>
                      </a:cubicBezTo>
                      <a:cubicBezTo>
                        <a:pt x="18" y="122"/>
                        <a:pt x="16" y="120"/>
                        <a:pt x="16" y="118"/>
                      </a:cubicBezTo>
                      <a:cubicBezTo>
                        <a:pt x="16" y="43"/>
                        <a:pt x="16" y="43"/>
                        <a:pt x="16" y="43"/>
                      </a:cubicBezTo>
                      <a:cubicBezTo>
                        <a:pt x="152" y="43"/>
                        <a:pt x="152" y="43"/>
                        <a:pt x="152" y="43"/>
                      </a:cubicBezTo>
                      <a:lnTo>
                        <a:pt x="152" y="1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14" name="矩形 13"/>
              <p:cNvSpPr/>
              <p:nvPr/>
            </p:nvSpPr>
            <p:spPr>
              <a:xfrm>
                <a:off x="2699792" y="2236344"/>
                <a:ext cx="4032448" cy="3097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699792" y="2804197"/>
                <a:ext cx="4032448" cy="3097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699792" y="3372050"/>
                <a:ext cx="4032448" cy="3097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699792" y="3939897"/>
                <a:ext cx="2728442" cy="3607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933857" y="1905800"/>
              <a:ext cx="2438691" cy="430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2200" spc="5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工作完成情况</a:t>
              </a:r>
              <a:endPara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013730" y="2058439"/>
              <a:ext cx="1271739" cy="254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prstClr val="black"/>
                  </a:solidFill>
                  <a:latin typeface="+mn-lt"/>
                  <a:ea typeface="+mn-ea"/>
                </a:rPr>
                <a:t>Performance report</a:t>
              </a:r>
              <a:endParaRPr lang="zh-CN" altLang="en-US" sz="1050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3487738" y="2628900"/>
            <a:ext cx="3636962" cy="430213"/>
            <a:chOff x="3687809" y="2343929"/>
            <a:chExt cx="3638030" cy="430887"/>
          </a:xfrm>
        </p:grpSpPr>
        <p:grpSp>
          <p:nvGrpSpPr>
            <p:cNvPr id="23" name="组合 22"/>
            <p:cNvGrpSpPr/>
            <p:nvPr/>
          </p:nvGrpSpPr>
          <p:grpSpPr>
            <a:xfrm>
              <a:off x="3687809" y="2427734"/>
              <a:ext cx="292796" cy="279417"/>
              <a:chOff x="1769552" y="-308570"/>
              <a:chExt cx="5700229" cy="5439767"/>
            </a:xfrm>
            <a:solidFill>
              <a:schemeClr val="bg1">
                <a:lumMod val="65000"/>
              </a:schemeClr>
            </a:solidFill>
          </p:grpSpPr>
          <p:sp>
            <p:nvSpPr>
              <p:cNvPr id="25" name="Freeform 6"/>
              <p:cNvSpPr/>
              <p:nvPr/>
            </p:nvSpPr>
            <p:spPr bwMode="auto">
              <a:xfrm>
                <a:off x="2380291" y="3305438"/>
                <a:ext cx="1002930" cy="1434039"/>
              </a:xfrm>
              <a:custGeom>
                <a:avLst/>
                <a:gdLst>
                  <a:gd name="T0" fmla="*/ 28 w 28"/>
                  <a:gd name="T1" fmla="*/ 34 h 40"/>
                  <a:gd name="T2" fmla="*/ 22 w 28"/>
                  <a:gd name="T3" fmla="*/ 40 h 40"/>
                  <a:gd name="T4" fmla="*/ 6 w 28"/>
                  <a:gd name="T5" fmla="*/ 40 h 40"/>
                  <a:gd name="T6" fmla="*/ 0 w 28"/>
                  <a:gd name="T7" fmla="*/ 34 h 40"/>
                  <a:gd name="T8" fmla="*/ 0 w 28"/>
                  <a:gd name="T9" fmla="*/ 6 h 40"/>
                  <a:gd name="T10" fmla="*/ 6 w 28"/>
                  <a:gd name="T11" fmla="*/ 0 h 40"/>
                  <a:gd name="T12" fmla="*/ 22 w 28"/>
                  <a:gd name="T13" fmla="*/ 0 h 40"/>
                  <a:gd name="T14" fmla="*/ 28 w 28"/>
                  <a:gd name="T15" fmla="*/ 6 h 40"/>
                  <a:gd name="T16" fmla="*/ 28 w 28"/>
                  <a:gd name="T1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0">
                    <a:moveTo>
                      <a:pt x="28" y="34"/>
                    </a:moveTo>
                    <a:cubicBezTo>
                      <a:pt x="28" y="38"/>
                      <a:pt x="25" y="40"/>
                      <a:pt x="22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3" y="40"/>
                      <a:pt x="0" y="38"/>
                      <a:pt x="0" y="3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8" y="3"/>
                      <a:pt x="28" y="6"/>
                    </a:cubicBezTo>
                    <a:lnTo>
                      <a:pt x="28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Freeform 7"/>
              <p:cNvSpPr/>
              <p:nvPr/>
            </p:nvSpPr>
            <p:spPr bwMode="auto">
              <a:xfrm>
                <a:off x="3670627" y="1946245"/>
                <a:ext cx="1002930" cy="2793232"/>
              </a:xfrm>
              <a:custGeom>
                <a:avLst/>
                <a:gdLst>
                  <a:gd name="T0" fmla="*/ 28 w 28"/>
                  <a:gd name="T1" fmla="*/ 72 h 78"/>
                  <a:gd name="T2" fmla="*/ 22 w 28"/>
                  <a:gd name="T3" fmla="*/ 78 h 78"/>
                  <a:gd name="T4" fmla="*/ 6 w 28"/>
                  <a:gd name="T5" fmla="*/ 78 h 78"/>
                  <a:gd name="T6" fmla="*/ 0 w 28"/>
                  <a:gd name="T7" fmla="*/ 72 h 78"/>
                  <a:gd name="T8" fmla="*/ 0 w 28"/>
                  <a:gd name="T9" fmla="*/ 6 h 78"/>
                  <a:gd name="T10" fmla="*/ 6 w 28"/>
                  <a:gd name="T11" fmla="*/ 0 h 78"/>
                  <a:gd name="T12" fmla="*/ 22 w 28"/>
                  <a:gd name="T13" fmla="*/ 0 h 78"/>
                  <a:gd name="T14" fmla="*/ 28 w 28"/>
                  <a:gd name="T15" fmla="*/ 6 h 78"/>
                  <a:gd name="T16" fmla="*/ 28 w 28"/>
                  <a:gd name="T17" fmla="*/ 7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78">
                    <a:moveTo>
                      <a:pt x="28" y="72"/>
                    </a:moveTo>
                    <a:cubicBezTo>
                      <a:pt x="28" y="76"/>
                      <a:pt x="25" y="78"/>
                      <a:pt x="22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3" y="78"/>
                      <a:pt x="0" y="76"/>
                      <a:pt x="0" y="7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8" y="3"/>
                      <a:pt x="28" y="6"/>
                    </a:cubicBezTo>
                    <a:lnTo>
                      <a:pt x="28" y="7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8"/>
              <p:cNvSpPr/>
              <p:nvPr/>
            </p:nvSpPr>
            <p:spPr bwMode="auto">
              <a:xfrm>
                <a:off x="4925036" y="191868"/>
                <a:ext cx="1002930" cy="4547609"/>
              </a:xfrm>
              <a:custGeom>
                <a:avLst/>
                <a:gdLst>
                  <a:gd name="T0" fmla="*/ 28 w 28"/>
                  <a:gd name="T1" fmla="*/ 51 h 127"/>
                  <a:gd name="T2" fmla="*/ 28 w 28"/>
                  <a:gd name="T3" fmla="*/ 121 h 127"/>
                  <a:gd name="T4" fmla="*/ 22 w 28"/>
                  <a:gd name="T5" fmla="*/ 127 h 127"/>
                  <a:gd name="T6" fmla="*/ 6 w 28"/>
                  <a:gd name="T7" fmla="*/ 127 h 127"/>
                  <a:gd name="T8" fmla="*/ 0 w 28"/>
                  <a:gd name="T9" fmla="*/ 121 h 127"/>
                  <a:gd name="T10" fmla="*/ 0 w 28"/>
                  <a:gd name="T11" fmla="*/ 6 h 127"/>
                  <a:gd name="T12" fmla="*/ 6 w 28"/>
                  <a:gd name="T13" fmla="*/ 0 h 127"/>
                  <a:gd name="T14" fmla="*/ 22 w 28"/>
                  <a:gd name="T15" fmla="*/ 0 h 127"/>
                  <a:gd name="T16" fmla="*/ 28 w 28"/>
                  <a:gd name="T17" fmla="*/ 6 h 127"/>
                  <a:gd name="T18" fmla="*/ 28 w 28"/>
                  <a:gd name="T19" fmla="*/ 51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127">
                    <a:moveTo>
                      <a:pt x="28" y="51"/>
                    </a:moveTo>
                    <a:cubicBezTo>
                      <a:pt x="28" y="121"/>
                      <a:pt x="28" y="121"/>
                      <a:pt x="28" y="121"/>
                    </a:cubicBezTo>
                    <a:cubicBezTo>
                      <a:pt x="28" y="125"/>
                      <a:pt x="26" y="127"/>
                      <a:pt x="22" y="127"/>
                    </a:cubicBezTo>
                    <a:cubicBezTo>
                      <a:pt x="6" y="127"/>
                      <a:pt x="6" y="127"/>
                      <a:pt x="6" y="127"/>
                    </a:cubicBezTo>
                    <a:cubicBezTo>
                      <a:pt x="3" y="127"/>
                      <a:pt x="0" y="125"/>
                      <a:pt x="0" y="12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6" y="0"/>
                      <a:pt x="28" y="3"/>
                      <a:pt x="28" y="6"/>
                    </a:cubicBezTo>
                    <a:cubicBezTo>
                      <a:pt x="28" y="51"/>
                      <a:pt x="28" y="51"/>
                      <a:pt x="28" y="51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9"/>
              <p:cNvSpPr/>
              <p:nvPr/>
            </p:nvSpPr>
            <p:spPr bwMode="auto">
              <a:xfrm>
                <a:off x="6215372" y="1194795"/>
                <a:ext cx="1005923" cy="3544680"/>
              </a:xfrm>
              <a:custGeom>
                <a:avLst/>
                <a:gdLst>
                  <a:gd name="T0" fmla="*/ 28 w 28"/>
                  <a:gd name="T1" fmla="*/ 93 h 99"/>
                  <a:gd name="T2" fmla="*/ 22 w 28"/>
                  <a:gd name="T3" fmla="*/ 99 h 99"/>
                  <a:gd name="T4" fmla="*/ 6 w 28"/>
                  <a:gd name="T5" fmla="*/ 99 h 99"/>
                  <a:gd name="T6" fmla="*/ 0 w 28"/>
                  <a:gd name="T7" fmla="*/ 93 h 99"/>
                  <a:gd name="T8" fmla="*/ 0 w 28"/>
                  <a:gd name="T9" fmla="*/ 6 h 99"/>
                  <a:gd name="T10" fmla="*/ 6 w 28"/>
                  <a:gd name="T11" fmla="*/ 0 h 99"/>
                  <a:gd name="T12" fmla="*/ 22 w 28"/>
                  <a:gd name="T13" fmla="*/ 0 h 99"/>
                  <a:gd name="T14" fmla="*/ 28 w 28"/>
                  <a:gd name="T15" fmla="*/ 6 h 99"/>
                  <a:gd name="T16" fmla="*/ 28 w 28"/>
                  <a:gd name="T17" fmla="*/ 9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99">
                    <a:moveTo>
                      <a:pt x="28" y="93"/>
                    </a:moveTo>
                    <a:cubicBezTo>
                      <a:pt x="28" y="97"/>
                      <a:pt x="25" y="99"/>
                      <a:pt x="22" y="99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3" y="99"/>
                      <a:pt x="0" y="97"/>
                      <a:pt x="0" y="9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8" y="2"/>
                      <a:pt x="28" y="6"/>
                    </a:cubicBezTo>
                    <a:lnTo>
                      <a:pt x="28" y="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10"/>
              <p:cNvSpPr/>
              <p:nvPr/>
            </p:nvSpPr>
            <p:spPr bwMode="auto">
              <a:xfrm>
                <a:off x="1769552" y="-308570"/>
                <a:ext cx="5700229" cy="5439767"/>
              </a:xfrm>
              <a:custGeom>
                <a:avLst/>
                <a:gdLst>
                  <a:gd name="T0" fmla="*/ 155 w 159"/>
                  <a:gd name="T1" fmla="*/ 145 h 152"/>
                  <a:gd name="T2" fmla="*/ 8 w 159"/>
                  <a:gd name="T3" fmla="*/ 145 h 152"/>
                  <a:gd name="T4" fmla="*/ 8 w 159"/>
                  <a:gd name="T5" fmla="*/ 83 h 152"/>
                  <a:gd name="T6" fmla="*/ 19 w 159"/>
                  <a:gd name="T7" fmla="*/ 83 h 152"/>
                  <a:gd name="T8" fmla="*/ 22 w 159"/>
                  <a:gd name="T9" fmla="*/ 80 h 152"/>
                  <a:gd name="T10" fmla="*/ 19 w 159"/>
                  <a:gd name="T11" fmla="*/ 76 h 152"/>
                  <a:gd name="T12" fmla="*/ 8 w 159"/>
                  <a:gd name="T13" fmla="*/ 76 h 152"/>
                  <a:gd name="T14" fmla="*/ 8 w 159"/>
                  <a:gd name="T15" fmla="*/ 64 h 152"/>
                  <a:gd name="T16" fmla="*/ 19 w 159"/>
                  <a:gd name="T17" fmla="*/ 64 h 152"/>
                  <a:gd name="T18" fmla="*/ 22 w 159"/>
                  <a:gd name="T19" fmla="*/ 60 h 152"/>
                  <a:gd name="T20" fmla="*/ 19 w 159"/>
                  <a:gd name="T21" fmla="*/ 57 h 152"/>
                  <a:gd name="T22" fmla="*/ 8 w 159"/>
                  <a:gd name="T23" fmla="*/ 57 h 152"/>
                  <a:gd name="T24" fmla="*/ 8 w 159"/>
                  <a:gd name="T25" fmla="*/ 45 h 152"/>
                  <a:gd name="T26" fmla="*/ 33 w 159"/>
                  <a:gd name="T27" fmla="*/ 45 h 152"/>
                  <a:gd name="T28" fmla="*/ 36 w 159"/>
                  <a:gd name="T29" fmla="*/ 41 h 152"/>
                  <a:gd name="T30" fmla="*/ 33 w 159"/>
                  <a:gd name="T31" fmla="*/ 38 h 152"/>
                  <a:gd name="T32" fmla="*/ 8 w 159"/>
                  <a:gd name="T33" fmla="*/ 38 h 152"/>
                  <a:gd name="T34" fmla="*/ 8 w 159"/>
                  <a:gd name="T35" fmla="*/ 26 h 152"/>
                  <a:gd name="T36" fmla="*/ 19 w 159"/>
                  <a:gd name="T37" fmla="*/ 26 h 152"/>
                  <a:gd name="T38" fmla="*/ 22 w 159"/>
                  <a:gd name="T39" fmla="*/ 22 h 152"/>
                  <a:gd name="T40" fmla="*/ 19 w 159"/>
                  <a:gd name="T41" fmla="*/ 19 h 152"/>
                  <a:gd name="T42" fmla="*/ 8 w 159"/>
                  <a:gd name="T43" fmla="*/ 19 h 152"/>
                  <a:gd name="T44" fmla="*/ 8 w 159"/>
                  <a:gd name="T45" fmla="*/ 7 h 152"/>
                  <a:gd name="T46" fmla="*/ 19 w 159"/>
                  <a:gd name="T47" fmla="*/ 7 h 152"/>
                  <a:gd name="T48" fmla="*/ 22 w 159"/>
                  <a:gd name="T49" fmla="*/ 3 h 152"/>
                  <a:gd name="T50" fmla="*/ 19 w 159"/>
                  <a:gd name="T51" fmla="*/ 0 h 152"/>
                  <a:gd name="T52" fmla="*/ 4 w 159"/>
                  <a:gd name="T53" fmla="*/ 0 h 152"/>
                  <a:gd name="T54" fmla="*/ 4 w 159"/>
                  <a:gd name="T55" fmla="*/ 0 h 152"/>
                  <a:gd name="T56" fmla="*/ 4 w 159"/>
                  <a:gd name="T57" fmla="*/ 0 h 152"/>
                  <a:gd name="T58" fmla="*/ 0 w 159"/>
                  <a:gd name="T59" fmla="*/ 3 h 152"/>
                  <a:gd name="T60" fmla="*/ 0 w 159"/>
                  <a:gd name="T61" fmla="*/ 149 h 152"/>
                  <a:gd name="T62" fmla="*/ 2 w 159"/>
                  <a:gd name="T63" fmla="*/ 151 h 152"/>
                  <a:gd name="T64" fmla="*/ 4 w 159"/>
                  <a:gd name="T65" fmla="*/ 152 h 152"/>
                  <a:gd name="T66" fmla="*/ 155 w 159"/>
                  <a:gd name="T67" fmla="*/ 152 h 152"/>
                  <a:gd name="T68" fmla="*/ 159 w 159"/>
                  <a:gd name="T69" fmla="*/ 149 h 152"/>
                  <a:gd name="T70" fmla="*/ 155 w 159"/>
                  <a:gd name="T71" fmla="*/ 145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9" h="152">
                    <a:moveTo>
                      <a:pt x="155" y="145"/>
                    </a:moveTo>
                    <a:cubicBezTo>
                      <a:pt x="8" y="145"/>
                      <a:pt x="8" y="145"/>
                      <a:pt x="8" y="145"/>
                    </a:cubicBezTo>
                    <a:cubicBezTo>
                      <a:pt x="8" y="83"/>
                      <a:pt x="8" y="83"/>
                      <a:pt x="8" y="83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21" y="83"/>
                      <a:pt x="22" y="82"/>
                      <a:pt x="22" y="80"/>
                    </a:cubicBezTo>
                    <a:cubicBezTo>
                      <a:pt x="22" y="77"/>
                      <a:pt x="21" y="76"/>
                      <a:pt x="19" y="76"/>
                    </a:cubicBezTo>
                    <a:cubicBezTo>
                      <a:pt x="8" y="76"/>
                      <a:pt x="8" y="76"/>
                      <a:pt x="8" y="76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21" y="64"/>
                      <a:pt x="22" y="63"/>
                      <a:pt x="22" y="60"/>
                    </a:cubicBezTo>
                    <a:cubicBezTo>
                      <a:pt x="22" y="58"/>
                      <a:pt x="21" y="57"/>
                      <a:pt x="19" y="57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5" y="45"/>
                      <a:pt x="36" y="44"/>
                      <a:pt x="36" y="41"/>
                    </a:cubicBezTo>
                    <a:cubicBezTo>
                      <a:pt x="36" y="39"/>
                      <a:pt x="35" y="38"/>
                      <a:pt x="33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21" y="26"/>
                      <a:pt x="22" y="24"/>
                      <a:pt x="22" y="22"/>
                    </a:cubicBezTo>
                    <a:cubicBezTo>
                      <a:pt x="22" y="20"/>
                      <a:pt x="21" y="19"/>
                      <a:pt x="19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1" y="7"/>
                      <a:pt x="22" y="5"/>
                      <a:pt x="22" y="3"/>
                    </a:cubicBezTo>
                    <a:cubicBezTo>
                      <a:pt x="22" y="1"/>
                      <a:pt x="21" y="0"/>
                      <a:pt x="1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50"/>
                      <a:pt x="1" y="150"/>
                      <a:pt x="2" y="151"/>
                    </a:cubicBezTo>
                    <a:cubicBezTo>
                      <a:pt x="2" y="152"/>
                      <a:pt x="3" y="152"/>
                      <a:pt x="4" y="152"/>
                    </a:cubicBezTo>
                    <a:cubicBezTo>
                      <a:pt x="155" y="152"/>
                      <a:pt x="155" y="152"/>
                      <a:pt x="155" y="152"/>
                    </a:cubicBezTo>
                    <a:cubicBezTo>
                      <a:pt x="157" y="152"/>
                      <a:pt x="159" y="151"/>
                      <a:pt x="159" y="149"/>
                    </a:cubicBezTo>
                    <a:cubicBezTo>
                      <a:pt x="159" y="146"/>
                      <a:pt x="157" y="145"/>
                      <a:pt x="155" y="1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945060" y="2343929"/>
              <a:ext cx="3025075" cy="430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2200" spc="5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项目成果展示 </a:t>
              </a:r>
              <a:endPara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036410" y="2485438"/>
              <a:ext cx="1289429" cy="2543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prstClr val="black"/>
                  </a:solidFill>
                  <a:latin typeface="+mn-lt"/>
                  <a:ea typeface="+mn-ea"/>
                </a:rPr>
                <a:t>Project results show</a:t>
              </a:r>
              <a:endParaRPr lang="zh-CN" altLang="en-US" sz="1050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3487738" y="3076575"/>
            <a:ext cx="4032250" cy="431800"/>
            <a:chOff x="3722542" y="2797300"/>
            <a:chExt cx="4033140" cy="430887"/>
          </a:xfrm>
        </p:grpSpPr>
        <p:grpSp>
          <p:nvGrpSpPr>
            <p:cNvPr id="31" name="组合 30"/>
            <p:cNvGrpSpPr/>
            <p:nvPr/>
          </p:nvGrpSpPr>
          <p:grpSpPr>
            <a:xfrm>
              <a:off x="3722542" y="2846034"/>
              <a:ext cx="218962" cy="335896"/>
              <a:chOff x="2043113" y="160338"/>
              <a:chExt cx="3148013" cy="4829174"/>
            </a:xfrm>
            <a:solidFill>
              <a:schemeClr val="bg1">
                <a:lumMod val="65000"/>
              </a:schemeClr>
            </a:solidFill>
          </p:grpSpPr>
          <p:sp>
            <p:nvSpPr>
              <p:cNvPr id="33" name="Freeform 6"/>
              <p:cNvSpPr/>
              <p:nvPr/>
            </p:nvSpPr>
            <p:spPr bwMode="auto">
              <a:xfrm>
                <a:off x="3506788" y="3527425"/>
                <a:ext cx="254000" cy="1462087"/>
              </a:xfrm>
              <a:custGeom>
                <a:avLst/>
                <a:gdLst>
                  <a:gd name="T0" fmla="*/ 0 w 160"/>
                  <a:gd name="T1" fmla="*/ 921 h 921"/>
                  <a:gd name="T2" fmla="*/ 0 w 160"/>
                  <a:gd name="T3" fmla="*/ 0 h 921"/>
                  <a:gd name="T4" fmla="*/ 160 w 160"/>
                  <a:gd name="T5" fmla="*/ 0 h 921"/>
                  <a:gd name="T6" fmla="*/ 160 w 160"/>
                  <a:gd name="T7" fmla="*/ 921 h 921"/>
                  <a:gd name="T8" fmla="*/ 0 w 160"/>
                  <a:gd name="T9" fmla="*/ 921 h 921"/>
                  <a:gd name="T10" fmla="*/ 0 w 160"/>
                  <a:gd name="T11" fmla="*/ 921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921">
                    <a:moveTo>
                      <a:pt x="0" y="921"/>
                    </a:moveTo>
                    <a:lnTo>
                      <a:pt x="0" y="0"/>
                    </a:lnTo>
                    <a:lnTo>
                      <a:pt x="160" y="0"/>
                    </a:lnTo>
                    <a:lnTo>
                      <a:pt x="160" y="921"/>
                    </a:lnTo>
                    <a:lnTo>
                      <a:pt x="0" y="921"/>
                    </a:lnTo>
                    <a:lnTo>
                      <a:pt x="0" y="9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Freeform 7"/>
              <p:cNvSpPr>
                <a:spLocks noEditPoints="1"/>
              </p:cNvSpPr>
              <p:nvPr/>
            </p:nvSpPr>
            <p:spPr bwMode="auto">
              <a:xfrm>
                <a:off x="2043113" y="160338"/>
                <a:ext cx="3148013" cy="3049587"/>
              </a:xfrm>
              <a:custGeom>
                <a:avLst/>
                <a:gdLst>
                  <a:gd name="T0" fmla="*/ 96 w 99"/>
                  <a:gd name="T1" fmla="*/ 88 h 96"/>
                  <a:gd name="T2" fmla="*/ 92 w 99"/>
                  <a:gd name="T3" fmla="*/ 88 h 96"/>
                  <a:gd name="T4" fmla="*/ 92 w 99"/>
                  <a:gd name="T5" fmla="*/ 74 h 96"/>
                  <a:gd name="T6" fmla="*/ 79 w 99"/>
                  <a:gd name="T7" fmla="*/ 54 h 96"/>
                  <a:gd name="T8" fmla="*/ 76 w 99"/>
                  <a:gd name="T9" fmla="*/ 15 h 96"/>
                  <a:gd name="T10" fmla="*/ 81 w 99"/>
                  <a:gd name="T11" fmla="*/ 15 h 96"/>
                  <a:gd name="T12" fmla="*/ 89 w 99"/>
                  <a:gd name="T13" fmla="*/ 7 h 96"/>
                  <a:gd name="T14" fmla="*/ 81 w 99"/>
                  <a:gd name="T15" fmla="*/ 0 h 96"/>
                  <a:gd name="T16" fmla="*/ 19 w 99"/>
                  <a:gd name="T17" fmla="*/ 0 h 96"/>
                  <a:gd name="T18" fmla="*/ 11 w 99"/>
                  <a:gd name="T19" fmla="*/ 7 h 96"/>
                  <a:gd name="T20" fmla="*/ 19 w 99"/>
                  <a:gd name="T21" fmla="*/ 15 h 96"/>
                  <a:gd name="T22" fmla="*/ 23 w 99"/>
                  <a:gd name="T23" fmla="*/ 15 h 96"/>
                  <a:gd name="T24" fmla="*/ 21 w 99"/>
                  <a:gd name="T25" fmla="*/ 54 h 96"/>
                  <a:gd name="T26" fmla="*/ 7 w 99"/>
                  <a:gd name="T27" fmla="*/ 74 h 96"/>
                  <a:gd name="T28" fmla="*/ 7 w 99"/>
                  <a:gd name="T29" fmla="*/ 88 h 96"/>
                  <a:gd name="T30" fmla="*/ 4 w 99"/>
                  <a:gd name="T31" fmla="*/ 88 h 96"/>
                  <a:gd name="T32" fmla="*/ 0 w 99"/>
                  <a:gd name="T33" fmla="*/ 92 h 96"/>
                  <a:gd name="T34" fmla="*/ 4 w 99"/>
                  <a:gd name="T35" fmla="*/ 96 h 96"/>
                  <a:gd name="T36" fmla="*/ 96 w 99"/>
                  <a:gd name="T37" fmla="*/ 96 h 96"/>
                  <a:gd name="T38" fmla="*/ 99 w 99"/>
                  <a:gd name="T39" fmla="*/ 92 h 96"/>
                  <a:gd name="T40" fmla="*/ 96 w 99"/>
                  <a:gd name="T41" fmla="*/ 88 h 96"/>
                  <a:gd name="T42" fmla="*/ 40 w 99"/>
                  <a:gd name="T43" fmla="*/ 64 h 96"/>
                  <a:gd name="T44" fmla="*/ 36 w 99"/>
                  <a:gd name="T45" fmla="*/ 68 h 96"/>
                  <a:gd name="T46" fmla="*/ 30 w 99"/>
                  <a:gd name="T47" fmla="*/ 70 h 96"/>
                  <a:gd name="T48" fmla="*/ 27 w 99"/>
                  <a:gd name="T49" fmla="*/ 76 h 96"/>
                  <a:gd name="T50" fmla="*/ 27 w 99"/>
                  <a:gd name="T51" fmla="*/ 83 h 96"/>
                  <a:gd name="T52" fmla="*/ 24 w 99"/>
                  <a:gd name="T53" fmla="*/ 87 h 96"/>
                  <a:gd name="T54" fmla="*/ 20 w 99"/>
                  <a:gd name="T55" fmla="*/ 83 h 96"/>
                  <a:gd name="T56" fmla="*/ 20 w 99"/>
                  <a:gd name="T57" fmla="*/ 76 h 96"/>
                  <a:gd name="T58" fmla="*/ 20 w 99"/>
                  <a:gd name="T59" fmla="*/ 75 h 96"/>
                  <a:gd name="T60" fmla="*/ 24 w 99"/>
                  <a:gd name="T61" fmla="*/ 65 h 96"/>
                  <a:gd name="T62" fmla="*/ 32 w 99"/>
                  <a:gd name="T63" fmla="*/ 61 h 96"/>
                  <a:gd name="T64" fmla="*/ 34 w 99"/>
                  <a:gd name="T65" fmla="*/ 20 h 96"/>
                  <a:gd name="T66" fmla="*/ 38 w 99"/>
                  <a:gd name="T67" fmla="*/ 17 h 96"/>
                  <a:gd name="T68" fmla="*/ 42 w 99"/>
                  <a:gd name="T69" fmla="*/ 21 h 96"/>
                  <a:gd name="T70" fmla="*/ 40 w 99"/>
                  <a:gd name="T71" fmla="*/ 6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9" h="96">
                    <a:moveTo>
                      <a:pt x="96" y="88"/>
                    </a:moveTo>
                    <a:cubicBezTo>
                      <a:pt x="92" y="88"/>
                      <a:pt x="92" y="88"/>
                      <a:pt x="92" y="88"/>
                    </a:cubicBezTo>
                    <a:cubicBezTo>
                      <a:pt x="92" y="74"/>
                      <a:pt x="92" y="74"/>
                      <a:pt x="92" y="74"/>
                    </a:cubicBezTo>
                    <a:cubicBezTo>
                      <a:pt x="92" y="65"/>
                      <a:pt x="87" y="58"/>
                      <a:pt x="79" y="54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5" y="15"/>
                      <a:pt x="89" y="12"/>
                      <a:pt x="89" y="7"/>
                    </a:cubicBezTo>
                    <a:cubicBezTo>
                      <a:pt x="89" y="3"/>
                      <a:pt x="85" y="0"/>
                      <a:pt x="8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0"/>
                      <a:pt x="11" y="3"/>
                      <a:pt x="11" y="7"/>
                    </a:cubicBezTo>
                    <a:cubicBezTo>
                      <a:pt x="11" y="12"/>
                      <a:pt x="14" y="15"/>
                      <a:pt x="19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13" y="58"/>
                      <a:pt x="7" y="65"/>
                      <a:pt x="7" y="74"/>
                    </a:cubicBezTo>
                    <a:cubicBezTo>
                      <a:pt x="7" y="88"/>
                      <a:pt x="7" y="88"/>
                      <a:pt x="7" y="88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2" y="88"/>
                      <a:pt x="0" y="90"/>
                      <a:pt x="0" y="92"/>
                    </a:cubicBezTo>
                    <a:cubicBezTo>
                      <a:pt x="0" y="94"/>
                      <a:pt x="2" y="96"/>
                      <a:pt x="4" y="96"/>
                    </a:cubicBezTo>
                    <a:cubicBezTo>
                      <a:pt x="96" y="96"/>
                      <a:pt x="96" y="96"/>
                      <a:pt x="96" y="96"/>
                    </a:cubicBezTo>
                    <a:cubicBezTo>
                      <a:pt x="98" y="96"/>
                      <a:pt x="99" y="94"/>
                      <a:pt x="99" y="92"/>
                    </a:cubicBezTo>
                    <a:cubicBezTo>
                      <a:pt x="99" y="90"/>
                      <a:pt x="98" y="88"/>
                      <a:pt x="96" y="88"/>
                    </a:cubicBezTo>
                    <a:close/>
                    <a:moveTo>
                      <a:pt x="40" y="64"/>
                    </a:moveTo>
                    <a:cubicBezTo>
                      <a:pt x="40" y="66"/>
                      <a:pt x="38" y="68"/>
                      <a:pt x="36" y="68"/>
                    </a:cubicBezTo>
                    <a:cubicBezTo>
                      <a:pt x="33" y="68"/>
                      <a:pt x="31" y="69"/>
                      <a:pt x="30" y="70"/>
                    </a:cubicBezTo>
                    <a:cubicBezTo>
                      <a:pt x="29" y="72"/>
                      <a:pt x="28" y="74"/>
                      <a:pt x="27" y="76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27" y="85"/>
                      <a:pt x="26" y="87"/>
                      <a:pt x="24" y="87"/>
                    </a:cubicBezTo>
                    <a:cubicBezTo>
                      <a:pt x="21" y="87"/>
                      <a:pt x="20" y="85"/>
                      <a:pt x="20" y="83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5"/>
                      <a:pt x="20" y="75"/>
                    </a:cubicBezTo>
                    <a:cubicBezTo>
                      <a:pt x="20" y="72"/>
                      <a:pt x="22" y="68"/>
                      <a:pt x="24" y="65"/>
                    </a:cubicBezTo>
                    <a:cubicBezTo>
                      <a:pt x="26" y="63"/>
                      <a:pt x="29" y="61"/>
                      <a:pt x="32" y="61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8"/>
                      <a:pt x="36" y="16"/>
                      <a:pt x="38" y="17"/>
                    </a:cubicBezTo>
                    <a:cubicBezTo>
                      <a:pt x="40" y="17"/>
                      <a:pt x="42" y="18"/>
                      <a:pt x="42" y="21"/>
                    </a:cubicBezTo>
                    <a:lnTo>
                      <a:pt x="40" y="6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971834" y="2797300"/>
              <a:ext cx="2543736" cy="430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2400" spc="5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日后工作计划</a:t>
              </a:r>
              <a:endPara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080499" y="2938289"/>
              <a:ext cx="1675183" cy="253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prstClr val="black"/>
                  </a:solidFill>
                  <a:latin typeface="+mn-lt"/>
                  <a:ea typeface="+mn-ea"/>
                </a:rPr>
                <a:t>The work plan in the future</a:t>
              </a:r>
              <a:endParaRPr lang="zh-CN" altLang="en-US" sz="1050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8" name="等腰三角形 47"/>
          <p:cNvSpPr/>
          <p:nvPr/>
        </p:nvSpPr>
        <p:spPr>
          <a:xfrm rot="5400000" flipH="1">
            <a:off x="-517525" y="731838"/>
            <a:ext cx="3644900" cy="2635250"/>
          </a:xfrm>
          <a:prstGeom prst="triangle">
            <a:avLst>
              <a:gd name="adj" fmla="val 48717"/>
            </a:avLst>
          </a:pr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等腰三角形 48"/>
          <p:cNvSpPr/>
          <p:nvPr/>
        </p:nvSpPr>
        <p:spPr>
          <a:xfrm rot="3508805" flipH="1">
            <a:off x="8486775" y="3538538"/>
            <a:ext cx="1247775" cy="942975"/>
          </a:xfrm>
          <a:custGeom>
            <a:avLst/>
            <a:gdLst>
              <a:gd name="connsiteX0" fmla="*/ 0 w 883721"/>
              <a:gd name="connsiteY0" fmla="*/ 638877 h 638877"/>
              <a:gd name="connsiteX1" fmla="*/ 441861 w 883721"/>
              <a:gd name="connsiteY1" fmla="*/ 0 h 638877"/>
              <a:gd name="connsiteX2" fmla="*/ 883721 w 883721"/>
              <a:gd name="connsiteY2" fmla="*/ 638877 h 638877"/>
              <a:gd name="connsiteX3" fmla="*/ 0 w 883721"/>
              <a:gd name="connsiteY3" fmla="*/ 638877 h 638877"/>
              <a:gd name="connsiteX0-1" fmla="*/ 0 w 883721"/>
              <a:gd name="connsiteY0-2" fmla="*/ 857952 h 857952"/>
              <a:gd name="connsiteX1-3" fmla="*/ 441861 w 883721"/>
              <a:gd name="connsiteY1-4" fmla="*/ 0 h 857952"/>
              <a:gd name="connsiteX2-5" fmla="*/ 883721 w 883721"/>
              <a:gd name="connsiteY2-6" fmla="*/ 857952 h 857952"/>
              <a:gd name="connsiteX3-7" fmla="*/ 0 w 883721"/>
              <a:gd name="connsiteY3-8" fmla="*/ 857952 h 857952"/>
              <a:gd name="connsiteX0-9" fmla="*/ 0 w 1131372"/>
              <a:gd name="connsiteY0-10" fmla="*/ 838902 h 857952"/>
              <a:gd name="connsiteX1-11" fmla="*/ 689512 w 1131372"/>
              <a:gd name="connsiteY1-12" fmla="*/ 0 h 857952"/>
              <a:gd name="connsiteX2-13" fmla="*/ 1131372 w 1131372"/>
              <a:gd name="connsiteY2-14" fmla="*/ 857952 h 857952"/>
              <a:gd name="connsiteX3-15" fmla="*/ 0 w 1131372"/>
              <a:gd name="connsiteY3-16" fmla="*/ 838902 h 857952"/>
              <a:gd name="connsiteX0-17" fmla="*/ 0 w 1131372"/>
              <a:gd name="connsiteY0-18" fmla="*/ 838902 h 940502"/>
              <a:gd name="connsiteX1-19" fmla="*/ 689512 w 1131372"/>
              <a:gd name="connsiteY1-20" fmla="*/ 0 h 940502"/>
              <a:gd name="connsiteX2-21" fmla="*/ 1131372 w 1131372"/>
              <a:gd name="connsiteY2-22" fmla="*/ 940502 h 940502"/>
              <a:gd name="connsiteX3-23" fmla="*/ 0 w 1131372"/>
              <a:gd name="connsiteY3-24" fmla="*/ 838902 h 940502"/>
              <a:gd name="connsiteX0-25" fmla="*/ 0 w 1233703"/>
              <a:gd name="connsiteY0-26" fmla="*/ 838902 h 919000"/>
              <a:gd name="connsiteX1-27" fmla="*/ 689512 w 1233703"/>
              <a:gd name="connsiteY1-28" fmla="*/ 0 h 919000"/>
              <a:gd name="connsiteX2-29" fmla="*/ 1233703 w 1233703"/>
              <a:gd name="connsiteY2-30" fmla="*/ 919000 h 919000"/>
              <a:gd name="connsiteX3-31" fmla="*/ 0 w 1233703"/>
              <a:gd name="connsiteY3-32" fmla="*/ 838902 h 919000"/>
              <a:gd name="connsiteX0-33" fmla="*/ 0 w 1248412"/>
              <a:gd name="connsiteY0-34" fmla="*/ 838902 h 942985"/>
              <a:gd name="connsiteX1-35" fmla="*/ 689512 w 1248412"/>
              <a:gd name="connsiteY1-36" fmla="*/ 0 h 942985"/>
              <a:gd name="connsiteX2-37" fmla="*/ 1248412 w 1248412"/>
              <a:gd name="connsiteY2-38" fmla="*/ 942985 h 942985"/>
              <a:gd name="connsiteX3-39" fmla="*/ 0 w 1248412"/>
              <a:gd name="connsiteY3-40" fmla="*/ 838902 h 942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48412" h="942985">
                <a:moveTo>
                  <a:pt x="0" y="838902"/>
                </a:moveTo>
                <a:lnTo>
                  <a:pt x="689512" y="0"/>
                </a:lnTo>
                <a:lnTo>
                  <a:pt x="1248412" y="942985"/>
                </a:lnTo>
                <a:lnTo>
                  <a:pt x="0" y="838902"/>
                </a:lnTo>
                <a:close/>
              </a:path>
            </a:pathLst>
          </a:cu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312863" y="1836738"/>
            <a:ext cx="955675" cy="590550"/>
            <a:chOff x="1312590" y="1837159"/>
            <a:chExt cx="955154" cy="590575"/>
          </a:xfrm>
        </p:grpSpPr>
        <p:sp>
          <p:nvSpPr>
            <p:cNvPr id="4" name="TextBox 3"/>
            <p:cNvSpPr txBox="1"/>
            <p:nvPr/>
          </p:nvSpPr>
          <p:spPr>
            <a:xfrm>
              <a:off x="1312590" y="1837159"/>
              <a:ext cx="936114" cy="46198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spc="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2400" b="1" spc="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165" name="组合 43"/>
            <p:cNvGrpSpPr/>
            <p:nvPr/>
          </p:nvGrpSpPr>
          <p:grpSpPr bwMode="auto">
            <a:xfrm>
              <a:off x="2185832" y="2146052"/>
              <a:ext cx="81912" cy="72008"/>
              <a:chOff x="4357920" y="907502"/>
              <a:chExt cx="81912" cy="72008"/>
            </a:xfrm>
          </p:grpSpPr>
          <p:sp>
            <p:nvSpPr>
              <p:cNvPr id="45" name="燕尾形 44"/>
              <p:cNvSpPr/>
              <p:nvPr/>
            </p:nvSpPr>
            <p:spPr>
              <a:xfrm>
                <a:off x="4357327" y="908184"/>
                <a:ext cx="46012" cy="71441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燕尾形 45"/>
              <p:cNvSpPr/>
              <p:nvPr/>
            </p:nvSpPr>
            <p:spPr>
              <a:xfrm>
                <a:off x="4393819" y="908184"/>
                <a:ext cx="46013" cy="71441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166" name="矩形 148"/>
            <p:cNvSpPr>
              <a:spLocks noChangeArrowheads="1"/>
            </p:cNvSpPr>
            <p:nvPr/>
          </p:nvSpPr>
          <p:spPr bwMode="auto">
            <a:xfrm>
              <a:off x="1399838" y="2227679"/>
              <a:ext cx="67518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7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CONTENTS</a:t>
              </a:r>
              <a:endParaRPr lang="zh-CN" altLang="en-US" sz="7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7938" y="-104775"/>
            <a:ext cx="9172575" cy="3576638"/>
            <a:chOff x="7472" y="-104595"/>
            <a:chExt cx="9173040" cy="3576131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7472" y="-104595"/>
              <a:ext cx="3138646" cy="204758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3146118" y="1439824"/>
              <a:ext cx="614394" cy="50316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3760512" y="1439824"/>
              <a:ext cx="3187862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948374" y="1439824"/>
              <a:ext cx="1152583" cy="20221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8100957" y="3471536"/>
              <a:ext cx="1079555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 bwMode="auto">
          <a:xfrm>
            <a:off x="-12700" y="3332163"/>
            <a:ext cx="9156700" cy="1811337"/>
            <a:chOff x="-12884" y="3331521"/>
            <a:chExt cx="9156884" cy="1811979"/>
          </a:xfrm>
        </p:grpSpPr>
        <p:cxnSp>
          <p:nvCxnSpPr>
            <p:cNvPr id="57" name="直接连接符 56"/>
            <p:cNvCxnSpPr/>
            <p:nvPr/>
          </p:nvCxnSpPr>
          <p:spPr>
            <a:xfrm flipH="1">
              <a:off x="1311118" y="3823820"/>
              <a:ext cx="6789874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 flipV="1">
              <a:off x="1277780" y="3341049"/>
              <a:ext cx="26988" cy="48277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>
              <a:off x="-12884" y="3331521"/>
              <a:ext cx="1290664" cy="98618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8100992" y="3823820"/>
              <a:ext cx="1043008" cy="131968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2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9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99" tmFilter="0, 0; 0.125,0.2665; 0.25,0.4; 0.375,0.465; 0.5,0.5;  0.625,0.535; 0.75,0.6; 0.875,0.7335; 1,1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49" tmFilter="0, 0; 0.125,0.2665; 0.25,0.4; 0.375,0.465; 0.5,0.5;  0.625,0.535; 0.75,0.6; 0.875,0.7335; 1,1">
                                          <p:stCondLst>
                                            <p:cond delay="59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4" tmFilter="0, 0; 0.125,0.2665; 0.25,0.4; 0.375,0.465; 0.5,0.5;  0.625,0.535; 0.75,0.6; 0.875,0.7335; 1,1">
                                          <p:stCondLst>
                                            <p:cond delay="74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2">
                                          <p:stCondLst>
                                            <p:cond delay="29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75" decel="50000">
                                          <p:stCondLst>
                                            <p:cond delay="3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2">
                                          <p:stCondLst>
                                            <p:cond delay="59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75" decel="50000">
                                          <p:stCondLst>
                                            <p:cond delay="60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2">
                                          <p:stCondLst>
                                            <p:cond delay="73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75" decel="50000">
                                          <p:stCondLst>
                                            <p:cond delay="75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2">
                                          <p:stCondLst>
                                            <p:cond delay="8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75" decel="50000">
                                          <p:stCondLst>
                                            <p:cond delay="8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 bwMode="auto">
          <a:xfrm>
            <a:off x="-866775" y="-712788"/>
            <a:ext cx="2109788" cy="1738313"/>
            <a:chOff x="39178" y="-292441"/>
            <a:chExt cx="1546140" cy="1273197"/>
          </a:xfrm>
        </p:grpSpPr>
        <p:grpSp>
          <p:nvGrpSpPr>
            <p:cNvPr id="24615" name="组合 31"/>
            <p:cNvGrpSpPr/>
            <p:nvPr/>
          </p:nvGrpSpPr>
          <p:grpSpPr bwMode="auto">
            <a:xfrm rot="16501564" flipH="1">
              <a:off x="159090" y="-412353"/>
              <a:ext cx="1273197" cy="1513021"/>
              <a:chOff x="-467734" y="402162"/>
              <a:chExt cx="1273197" cy="1513021"/>
            </a:xfrm>
          </p:grpSpPr>
          <p:grpSp>
            <p:nvGrpSpPr>
              <p:cNvPr id="24617" name="组合 33"/>
              <p:cNvGrpSpPr/>
              <p:nvPr/>
            </p:nvGrpSpPr>
            <p:grpSpPr bwMode="auto">
              <a:xfrm>
                <a:off x="-467734" y="402162"/>
                <a:ext cx="1093823" cy="1513021"/>
                <a:chOff x="-14958" y="1526695"/>
                <a:chExt cx="2146274" cy="2968811"/>
              </a:xfrm>
            </p:grpSpPr>
            <p:grpSp>
              <p:nvGrpSpPr>
                <p:cNvPr id="24621" name="组合 37"/>
                <p:cNvGrpSpPr/>
                <p:nvPr/>
              </p:nvGrpSpPr>
              <p:grpSpPr bwMode="auto">
                <a:xfrm>
                  <a:off x="-14958" y="1526695"/>
                  <a:ext cx="2146274" cy="2968811"/>
                  <a:chOff x="-14958" y="1526695"/>
                  <a:chExt cx="2146274" cy="2968811"/>
                </a:xfrm>
              </p:grpSpPr>
              <p:sp>
                <p:nvSpPr>
                  <p:cNvPr id="42" name="等腰三角形 41"/>
                  <p:cNvSpPr/>
                  <p:nvPr/>
                </p:nvSpPr>
                <p:spPr>
                  <a:xfrm rot="5400000" flipH="1">
                    <a:off x="-430338" y="1935096"/>
                    <a:ext cx="2972163" cy="2146888"/>
                  </a:xfrm>
                  <a:prstGeom prst="triangle">
                    <a:avLst>
                      <a:gd name="adj" fmla="val 48717"/>
                    </a:avLst>
                  </a:prstGeom>
                  <a:solidFill>
                    <a:srgbClr val="FFD8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等腰三角形 48"/>
                  <p:cNvSpPr/>
                  <p:nvPr/>
                </p:nvSpPr>
                <p:spPr>
                  <a:xfrm rot="5400000" flipH="1">
                    <a:off x="966837" y="3432555"/>
                    <a:ext cx="922238" cy="766582"/>
                  </a:xfrm>
                  <a:custGeom>
                    <a:avLst/>
                    <a:gdLst>
                      <a:gd name="connsiteX0" fmla="*/ 0 w 883721"/>
                      <a:gd name="connsiteY0" fmla="*/ 638877 h 638877"/>
                      <a:gd name="connsiteX1" fmla="*/ 441861 w 883721"/>
                      <a:gd name="connsiteY1" fmla="*/ 0 h 638877"/>
                      <a:gd name="connsiteX2" fmla="*/ 883721 w 883721"/>
                      <a:gd name="connsiteY2" fmla="*/ 638877 h 638877"/>
                      <a:gd name="connsiteX3" fmla="*/ 0 w 883721"/>
                      <a:gd name="connsiteY3" fmla="*/ 638877 h 638877"/>
                      <a:gd name="connsiteX0-1" fmla="*/ 0 w 883721"/>
                      <a:gd name="connsiteY0-2" fmla="*/ 857952 h 857952"/>
                      <a:gd name="connsiteX1-3" fmla="*/ 441861 w 883721"/>
                      <a:gd name="connsiteY1-4" fmla="*/ 0 h 857952"/>
                      <a:gd name="connsiteX2-5" fmla="*/ 883721 w 883721"/>
                      <a:gd name="connsiteY2-6" fmla="*/ 857952 h 857952"/>
                      <a:gd name="connsiteX3-7" fmla="*/ 0 w 883721"/>
                      <a:gd name="connsiteY3-8" fmla="*/ 857952 h 857952"/>
                      <a:gd name="connsiteX0-9" fmla="*/ 0 w 1131372"/>
                      <a:gd name="connsiteY0-10" fmla="*/ 838902 h 857952"/>
                      <a:gd name="connsiteX1-11" fmla="*/ 689512 w 1131372"/>
                      <a:gd name="connsiteY1-12" fmla="*/ 0 h 857952"/>
                      <a:gd name="connsiteX2-13" fmla="*/ 1131372 w 1131372"/>
                      <a:gd name="connsiteY2-14" fmla="*/ 857952 h 857952"/>
                      <a:gd name="connsiteX3-15" fmla="*/ 0 w 1131372"/>
                      <a:gd name="connsiteY3-16" fmla="*/ 838902 h 857952"/>
                      <a:gd name="connsiteX0-17" fmla="*/ 0 w 1131372"/>
                      <a:gd name="connsiteY0-18" fmla="*/ 838902 h 940502"/>
                      <a:gd name="connsiteX1-19" fmla="*/ 689512 w 1131372"/>
                      <a:gd name="connsiteY1-20" fmla="*/ 0 h 940502"/>
                      <a:gd name="connsiteX2-21" fmla="*/ 1131372 w 1131372"/>
                      <a:gd name="connsiteY2-22" fmla="*/ 940502 h 940502"/>
                      <a:gd name="connsiteX3-23" fmla="*/ 0 w 1131372"/>
                      <a:gd name="connsiteY3-24" fmla="*/ 838902 h 94050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131372" h="940502">
                        <a:moveTo>
                          <a:pt x="0" y="838902"/>
                        </a:moveTo>
                        <a:lnTo>
                          <a:pt x="689512" y="0"/>
                        </a:lnTo>
                        <a:lnTo>
                          <a:pt x="1131372" y="940502"/>
                        </a:lnTo>
                        <a:lnTo>
                          <a:pt x="0" y="838902"/>
                        </a:lnTo>
                        <a:close/>
                      </a:path>
                    </a:pathLst>
                  </a:custGeom>
                  <a:solidFill>
                    <a:srgbClr val="FFD8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4622" name="组合 38"/>
                <p:cNvGrpSpPr/>
                <p:nvPr/>
              </p:nvGrpSpPr>
              <p:grpSpPr bwMode="auto">
                <a:xfrm>
                  <a:off x="1033704" y="3707082"/>
                  <a:ext cx="946008" cy="767639"/>
                  <a:chOff x="1033704" y="3707082"/>
                  <a:chExt cx="946008" cy="767639"/>
                </a:xfrm>
              </p:grpSpPr>
              <p:cxnSp>
                <p:nvCxnSpPr>
                  <p:cNvPr id="40" name="直接连接符 39"/>
                  <p:cNvCxnSpPr/>
                  <p:nvPr/>
                </p:nvCxnSpPr>
                <p:spPr>
                  <a:xfrm flipH="1">
                    <a:off x="1055975" y="3696724"/>
                    <a:ext cx="919442" cy="769293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 flipH="1" flipV="1">
                    <a:off x="1033166" y="4071611"/>
                    <a:ext cx="22815" cy="394919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5" name="直接连接符 34"/>
              <p:cNvCxnSpPr/>
              <p:nvPr/>
            </p:nvCxnSpPr>
            <p:spPr>
              <a:xfrm flipH="1" flipV="1">
                <a:off x="356008" y="1430962"/>
                <a:ext cx="190689" cy="7911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16501564" flipH="1">
                <a:off x="-25568" y="310599"/>
                <a:ext cx="617758" cy="104413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16501564" flipH="1" flipV="1">
                <a:off x="420729" y="1107573"/>
                <a:ext cx="286193" cy="39765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接连接符 32"/>
            <p:cNvCxnSpPr/>
            <p:nvPr/>
          </p:nvCxnSpPr>
          <p:spPr>
            <a:xfrm flipV="1">
              <a:off x="1346824" y="-20361"/>
              <a:ext cx="238494" cy="30812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 bwMode="auto">
          <a:xfrm rot="8637976" flipH="1">
            <a:off x="7764463" y="3903663"/>
            <a:ext cx="2108200" cy="1738312"/>
            <a:chOff x="39178" y="-292441"/>
            <a:chExt cx="1546140" cy="1273197"/>
          </a:xfrm>
        </p:grpSpPr>
        <p:grpSp>
          <p:nvGrpSpPr>
            <p:cNvPr id="24603" name="组合 57"/>
            <p:cNvGrpSpPr/>
            <p:nvPr/>
          </p:nvGrpSpPr>
          <p:grpSpPr bwMode="auto">
            <a:xfrm rot="16501564" flipH="1">
              <a:off x="159090" y="-412353"/>
              <a:ext cx="1273197" cy="1513021"/>
              <a:chOff x="-467734" y="402162"/>
              <a:chExt cx="1273197" cy="1513021"/>
            </a:xfrm>
          </p:grpSpPr>
          <p:grpSp>
            <p:nvGrpSpPr>
              <p:cNvPr id="24605" name="组合 59"/>
              <p:cNvGrpSpPr/>
              <p:nvPr/>
            </p:nvGrpSpPr>
            <p:grpSpPr bwMode="auto">
              <a:xfrm>
                <a:off x="-467734" y="402162"/>
                <a:ext cx="1093823" cy="1513021"/>
                <a:chOff x="-14958" y="1526695"/>
                <a:chExt cx="2146274" cy="2968811"/>
              </a:xfrm>
            </p:grpSpPr>
            <p:grpSp>
              <p:nvGrpSpPr>
                <p:cNvPr id="24609" name="组合 63"/>
                <p:cNvGrpSpPr/>
                <p:nvPr/>
              </p:nvGrpSpPr>
              <p:grpSpPr bwMode="auto">
                <a:xfrm>
                  <a:off x="-14958" y="1526695"/>
                  <a:ext cx="2146274" cy="2968811"/>
                  <a:chOff x="-14958" y="1526695"/>
                  <a:chExt cx="2146274" cy="2968811"/>
                </a:xfrm>
              </p:grpSpPr>
              <p:sp>
                <p:nvSpPr>
                  <p:cNvPr id="68" name="等腰三角形 67"/>
                  <p:cNvSpPr/>
                  <p:nvPr/>
                </p:nvSpPr>
                <p:spPr>
                  <a:xfrm rot="5400000" flipH="1">
                    <a:off x="-421258" y="1935362"/>
                    <a:ext cx="2972115" cy="2146888"/>
                  </a:xfrm>
                  <a:prstGeom prst="triangle">
                    <a:avLst>
                      <a:gd name="adj" fmla="val 48717"/>
                    </a:avLst>
                  </a:prstGeom>
                  <a:solidFill>
                    <a:srgbClr val="FFD8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9" name="等腰三角形 48"/>
                  <p:cNvSpPr/>
                  <p:nvPr/>
                </p:nvSpPr>
                <p:spPr>
                  <a:xfrm rot="5400000" flipH="1">
                    <a:off x="976712" y="3441017"/>
                    <a:ext cx="920648" cy="766583"/>
                  </a:xfrm>
                  <a:custGeom>
                    <a:avLst/>
                    <a:gdLst>
                      <a:gd name="connsiteX0" fmla="*/ 0 w 883721"/>
                      <a:gd name="connsiteY0" fmla="*/ 638877 h 638877"/>
                      <a:gd name="connsiteX1" fmla="*/ 441861 w 883721"/>
                      <a:gd name="connsiteY1" fmla="*/ 0 h 638877"/>
                      <a:gd name="connsiteX2" fmla="*/ 883721 w 883721"/>
                      <a:gd name="connsiteY2" fmla="*/ 638877 h 638877"/>
                      <a:gd name="connsiteX3" fmla="*/ 0 w 883721"/>
                      <a:gd name="connsiteY3" fmla="*/ 638877 h 638877"/>
                      <a:gd name="connsiteX0-1" fmla="*/ 0 w 883721"/>
                      <a:gd name="connsiteY0-2" fmla="*/ 857952 h 857952"/>
                      <a:gd name="connsiteX1-3" fmla="*/ 441861 w 883721"/>
                      <a:gd name="connsiteY1-4" fmla="*/ 0 h 857952"/>
                      <a:gd name="connsiteX2-5" fmla="*/ 883721 w 883721"/>
                      <a:gd name="connsiteY2-6" fmla="*/ 857952 h 857952"/>
                      <a:gd name="connsiteX3-7" fmla="*/ 0 w 883721"/>
                      <a:gd name="connsiteY3-8" fmla="*/ 857952 h 857952"/>
                      <a:gd name="connsiteX0-9" fmla="*/ 0 w 1131372"/>
                      <a:gd name="connsiteY0-10" fmla="*/ 838902 h 857952"/>
                      <a:gd name="connsiteX1-11" fmla="*/ 689512 w 1131372"/>
                      <a:gd name="connsiteY1-12" fmla="*/ 0 h 857952"/>
                      <a:gd name="connsiteX2-13" fmla="*/ 1131372 w 1131372"/>
                      <a:gd name="connsiteY2-14" fmla="*/ 857952 h 857952"/>
                      <a:gd name="connsiteX3-15" fmla="*/ 0 w 1131372"/>
                      <a:gd name="connsiteY3-16" fmla="*/ 838902 h 857952"/>
                      <a:gd name="connsiteX0-17" fmla="*/ 0 w 1131372"/>
                      <a:gd name="connsiteY0-18" fmla="*/ 838902 h 940502"/>
                      <a:gd name="connsiteX1-19" fmla="*/ 689512 w 1131372"/>
                      <a:gd name="connsiteY1-20" fmla="*/ 0 h 940502"/>
                      <a:gd name="connsiteX2-21" fmla="*/ 1131372 w 1131372"/>
                      <a:gd name="connsiteY2-22" fmla="*/ 940502 h 940502"/>
                      <a:gd name="connsiteX3-23" fmla="*/ 0 w 1131372"/>
                      <a:gd name="connsiteY3-24" fmla="*/ 838902 h 94050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131372" h="940502">
                        <a:moveTo>
                          <a:pt x="0" y="838902"/>
                        </a:moveTo>
                        <a:lnTo>
                          <a:pt x="689512" y="0"/>
                        </a:lnTo>
                        <a:lnTo>
                          <a:pt x="1131372" y="940502"/>
                        </a:lnTo>
                        <a:lnTo>
                          <a:pt x="0" y="838902"/>
                        </a:lnTo>
                        <a:close/>
                      </a:path>
                    </a:pathLst>
                  </a:custGeom>
                  <a:solidFill>
                    <a:srgbClr val="FFD8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4610" name="组合 64"/>
                <p:cNvGrpSpPr/>
                <p:nvPr/>
              </p:nvGrpSpPr>
              <p:grpSpPr bwMode="auto">
                <a:xfrm>
                  <a:off x="1033704" y="3707082"/>
                  <a:ext cx="946008" cy="767639"/>
                  <a:chOff x="1033704" y="3707082"/>
                  <a:chExt cx="946008" cy="767639"/>
                </a:xfrm>
              </p:grpSpPr>
              <p:cxnSp>
                <p:nvCxnSpPr>
                  <p:cNvPr id="66" name="直接连接符 65"/>
                  <p:cNvCxnSpPr/>
                  <p:nvPr/>
                </p:nvCxnSpPr>
                <p:spPr>
                  <a:xfrm flipH="1">
                    <a:off x="1073303" y="3707539"/>
                    <a:ext cx="919443" cy="767587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/>
                  <p:cNvCxnSpPr/>
                  <p:nvPr/>
                </p:nvCxnSpPr>
                <p:spPr>
                  <a:xfrm flipH="1" flipV="1">
                    <a:off x="1043625" y="4080848"/>
                    <a:ext cx="22815" cy="392932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1" name="直接连接符 60"/>
              <p:cNvCxnSpPr/>
              <p:nvPr/>
            </p:nvCxnSpPr>
            <p:spPr>
              <a:xfrm flipH="1" flipV="1">
                <a:off x="357556" y="1434012"/>
                <a:ext cx="190689" cy="791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16501564" flipH="1">
                <a:off x="-23635" y="306249"/>
                <a:ext cx="617059" cy="104413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16501564" flipH="1" flipV="1">
                <a:off x="422561" y="1108917"/>
                <a:ext cx="287573" cy="39765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直接连接符 58"/>
            <p:cNvCxnSpPr/>
            <p:nvPr/>
          </p:nvCxnSpPr>
          <p:spPr>
            <a:xfrm flipV="1">
              <a:off x="1343820" y="-18222"/>
              <a:ext cx="238674" cy="30812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892175" y="403225"/>
            <a:ext cx="19510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561138" y="1320800"/>
            <a:ext cx="1258887" cy="1258888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4651375" y="1320800"/>
            <a:ext cx="1258888" cy="125888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889250" y="1320800"/>
            <a:ext cx="1258888" cy="1258888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243013" y="1320800"/>
            <a:ext cx="1258887" cy="1258888"/>
          </a:xfrm>
          <a:prstGeom prst="ellips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5" name="矩形 54"/>
          <p:cNvSpPr>
            <a:spLocks noChangeArrowheads="1"/>
          </p:cNvSpPr>
          <p:nvPr/>
        </p:nvSpPr>
        <p:spPr bwMode="auto">
          <a:xfrm>
            <a:off x="1198563" y="2894013"/>
            <a:ext cx="1724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 bwMode="auto">
          <a:xfrm>
            <a:off x="1193800" y="1274763"/>
            <a:ext cx="1398588" cy="1370012"/>
            <a:chOff x="1194579" y="1275276"/>
            <a:chExt cx="1397395" cy="1369021"/>
          </a:xfrm>
        </p:grpSpPr>
        <p:sp>
          <p:nvSpPr>
            <p:cNvPr id="70" name="Freeform 9"/>
            <p:cNvSpPr/>
            <p:nvPr/>
          </p:nvSpPr>
          <p:spPr bwMode="auto">
            <a:xfrm>
              <a:off x="1194579" y="1275276"/>
              <a:ext cx="1368844" cy="1369021"/>
            </a:xfrm>
            <a:custGeom>
              <a:avLst/>
              <a:gdLst>
                <a:gd name="T0" fmla="*/ 69 w 139"/>
                <a:gd name="T1" fmla="*/ 0 h 139"/>
                <a:gd name="T2" fmla="*/ 69 w 139"/>
                <a:gd name="T3" fmla="*/ 7 h 139"/>
                <a:gd name="T4" fmla="*/ 132 w 139"/>
                <a:gd name="T5" fmla="*/ 69 h 139"/>
                <a:gd name="T6" fmla="*/ 69 w 139"/>
                <a:gd name="T7" fmla="*/ 132 h 139"/>
                <a:gd name="T8" fmla="*/ 7 w 139"/>
                <a:gd name="T9" fmla="*/ 69 h 139"/>
                <a:gd name="T10" fmla="*/ 18 w 139"/>
                <a:gd name="T11" fmla="*/ 34 h 139"/>
                <a:gd name="T12" fmla="*/ 12 w 139"/>
                <a:gd name="T13" fmla="*/ 30 h 139"/>
                <a:gd name="T14" fmla="*/ 0 w 139"/>
                <a:gd name="T15" fmla="*/ 69 h 139"/>
                <a:gd name="T16" fmla="*/ 69 w 139"/>
                <a:gd name="T17" fmla="*/ 139 h 139"/>
                <a:gd name="T18" fmla="*/ 139 w 139"/>
                <a:gd name="T19" fmla="*/ 69 h 139"/>
                <a:gd name="T20" fmla="*/ 69 w 139"/>
                <a:gd name="T2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139">
                  <a:moveTo>
                    <a:pt x="69" y="0"/>
                  </a:moveTo>
                  <a:cubicBezTo>
                    <a:pt x="69" y="7"/>
                    <a:pt x="69" y="7"/>
                    <a:pt x="69" y="7"/>
                  </a:cubicBezTo>
                  <a:cubicBezTo>
                    <a:pt x="104" y="7"/>
                    <a:pt x="132" y="35"/>
                    <a:pt x="132" y="69"/>
                  </a:cubicBezTo>
                  <a:cubicBezTo>
                    <a:pt x="132" y="104"/>
                    <a:pt x="104" y="132"/>
                    <a:pt x="69" y="132"/>
                  </a:cubicBezTo>
                  <a:cubicBezTo>
                    <a:pt x="35" y="132"/>
                    <a:pt x="7" y="104"/>
                    <a:pt x="7" y="69"/>
                  </a:cubicBezTo>
                  <a:cubicBezTo>
                    <a:pt x="7" y="56"/>
                    <a:pt x="11" y="44"/>
                    <a:pt x="18" y="3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4" y="41"/>
                    <a:pt x="0" y="55"/>
                    <a:pt x="0" y="69"/>
                  </a:cubicBezTo>
                  <a:cubicBezTo>
                    <a:pt x="0" y="108"/>
                    <a:pt x="31" y="139"/>
                    <a:pt x="69" y="139"/>
                  </a:cubicBezTo>
                  <a:cubicBezTo>
                    <a:pt x="108" y="139"/>
                    <a:pt x="139" y="108"/>
                    <a:pt x="139" y="69"/>
                  </a:cubicBezTo>
                  <a:cubicBezTo>
                    <a:pt x="139" y="31"/>
                    <a:pt x="108" y="0"/>
                    <a:pt x="69" y="0"/>
                  </a:cubicBezTo>
                  <a:close/>
                </a:path>
              </a:pathLst>
            </a:cu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602" name="TextBox 338"/>
            <p:cNvSpPr txBox="1">
              <a:spLocks noChangeArrowheads="1"/>
            </p:cNvSpPr>
            <p:nvPr/>
          </p:nvSpPr>
          <p:spPr bwMode="auto">
            <a:xfrm>
              <a:off x="1230046" y="1681017"/>
              <a:ext cx="136192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82%</a:t>
              </a:r>
              <a:endPara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3" name="组合 72"/>
          <p:cNvGrpSpPr/>
          <p:nvPr/>
        </p:nvGrpSpPr>
        <p:grpSpPr bwMode="auto">
          <a:xfrm>
            <a:off x="3043238" y="1274763"/>
            <a:ext cx="1163637" cy="1192212"/>
            <a:chOff x="3043113" y="1275276"/>
            <a:chExt cx="1163314" cy="1191687"/>
          </a:xfrm>
        </p:grpSpPr>
        <p:sp>
          <p:nvSpPr>
            <p:cNvPr id="74" name="Freeform 7"/>
            <p:cNvSpPr/>
            <p:nvPr/>
          </p:nvSpPr>
          <p:spPr bwMode="auto">
            <a:xfrm>
              <a:off x="3517643" y="1275276"/>
              <a:ext cx="688784" cy="1191687"/>
            </a:xfrm>
            <a:custGeom>
              <a:avLst/>
              <a:gdLst>
                <a:gd name="T0" fmla="*/ 63 w 70"/>
                <a:gd name="T1" fmla="*/ 69 h 121"/>
                <a:gd name="T2" fmla="*/ 43 w 70"/>
                <a:gd name="T3" fmla="*/ 116 h 121"/>
                <a:gd name="T4" fmla="*/ 47 w 70"/>
                <a:gd name="T5" fmla="*/ 121 h 121"/>
                <a:gd name="T6" fmla="*/ 70 w 70"/>
                <a:gd name="T7" fmla="*/ 69 h 121"/>
                <a:gd name="T8" fmla="*/ 0 w 70"/>
                <a:gd name="T9" fmla="*/ 0 h 121"/>
                <a:gd name="T10" fmla="*/ 0 w 70"/>
                <a:gd name="T11" fmla="*/ 7 h 121"/>
                <a:gd name="T12" fmla="*/ 63 w 70"/>
                <a:gd name="T13" fmla="*/ 6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21">
                  <a:moveTo>
                    <a:pt x="63" y="69"/>
                  </a:moveTo>
                  <a:cubicBezTo>
                    <a:pt x="63" y="88"/>
                    <a:pt x="55" y="104"/>
                    <a:pt x="43" y="116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61" y="108"/>
                    <a:pt x="70" y="90"/>
                    <a:pt x="70" y="69"/>
                  </a:cubicBezTo>
                  <a:cubicBezTo>
                    <a:pt x="70" y="31"/>
                    <a:pt x="39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5" y="7"/>
                    <a:pt x="63" y="35"/>
                    <a:pt x="63" y="6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600" name="TextBox 340"/>
            <p:cNvSpPr txBox="1">
              <a:spLocks noChangeArrowheads="1"/>
            </p:cNvSpPr>
            <p:nvPr/>
          </p:nvSpPr>
          <p:spPr bwMode="auto">
            <a:xfrm>
              <a:off x="3043113" y="1681017"/>
              <a:ext cx="10228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 bwMode="auto">
          <a:xfrm>
            <a:off x="4787900" y="1274763"/>
            <a:ext cx="1171575" cy="868362"/>
            <a:chOff x="4788083" y="1275276"/>
            <a:chExt cx="1171826" cy="867406"/>
          </a:xfrm>
        </p:grpSpPr>
        <p:sp>
          <p:nvSpPr>
            <p:cNvPr id="77" name="Freeform 6"/>
            <p:cNvSpPr/>
            <p:nvPr/>
          </p:nvSpPr>
          <p:spPr bwMode="auto">
            <a:xfrm>
              <a:off x="5280313" y="1275276"/>
              <a:ext cx="679596" cy="680287"/>
            </a:xfrm>
            <a:custGeom>
              <a:avLst/>
              <a:gdLst>
                <a:gd name="T0" fmla="*/ 0 w 69"/>
                <a:gd name="T1" fmla="*/ 0 h 69"/>
                <a:gd name="T2" fmla="*/ 0 w 69"/>
                <a:gd name="T3" fmla="*/ 7 h 69"/>
                <a:gd name="T4" fmla="*/ 62 w 69"/>
                <a:gd name="T5" fmla="*/ 69 h 69"/>
                <a:gd name="T6" fmla="*/ 69 w 69"/>
                <a:gd name="T7" fmla="*/ 69 h 69"/>
                <a:gd name="T8" fmla="*/ 0 w 69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34" y="7"/>
                    <a:pt x="62" y="35"/>
                    <a:pt x="62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31"/>
                    <a:pt x="38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598" name="TextBox 341"/>
            <p:cNvSpPr txBox="1">
              <a:spLocks noChangeArrowheads="1"/>
            </p:cNvSpPr>
            <p:nvPr/>
          </p:nvSpPr>
          <p:spPr bwMode="auto">
            <a:xfrm>
              <a:off x="4788083" y="1681017"/>
              <a:ext cx="10228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25%</a:t>
              </a:r>
              <a:endPara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9" name="组合 78"/>
          <p:cNvGrpSpPr/>
          <p:nvPr/>
        </p:nvGrpSpPr>
        <p:grpSpPr bwMode="auto">
          <a:xfrm>
            <a:off x="6526213" y="1274763"/>
            <a:ext cx="1058862" cy="868362"/>
            <a:chOff x="6525959" y="1275276"/>
            <a:chExt cx="1058332" cy="867406"/>
          </a:xfrm>
        </p:grpSpPr>
        <p:sp>
          <p:nvSpPr>
            <p:cNvPr id="80" name="Freeform 8"/>
            <p:cNvSpPr/>
            <p:nvPr/>
          </p:nvSpPr>
          <p:spPr bwMode="auto">
            <a:xfrm>
              <a:off x="7189202" y="1275276"/>
              <a:ext cx="395089" cy="177604"/>
            </a:xfrm>
            <a:custGeom>
              <a:avLst/>
              <a:gdLst>
                <a:gd name="T0" fmla="*/ 397193 w 40"/>
                <a:gd name="T1" fmla="*/ 198438 h 18"/>
                <a:gd name="T2" fmla="*/ 441325 w 40"/>
                <a:gd name="T3" fmla="*/ 132292 h 18"/>
                <a:gd name="T4" fmla="*/ 0 w 40"/>
                <a:gd name="T5" fmla="*/ 0 h 18"/>
                <a:gd name="T6" fmla="*/ 0 w 40"/>
                <a:gd name="T7" fmla="*/ 77170 h 18"/>
                <a:gd name="T8" fmla="*/ 397193 w 40"/>
                <a:gd name="T9" fmla="*/ 19843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18">
                  <a:moveTo>
                    <a:pt x="36" y="18"/>
                  </a:moveTo>
                  <a:cubicBezTo>
                    <a:pt x="40" y="12"/>
                    <a:pt x="40" y="12"/>
                    <a:pt x="40" y="12"/>
                  </a:cubicBezTo>
                  <a:cubicBezTo>
                    <a:pt x="29" y="5"/>
                    <a:pt x="15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4" y="7"/>
                    <a:pt x="26" y="11"/>
                    <a:pt x="36" y="1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596" name="TextBox 342"/>
            <p:cNvSpPr txBox="1">
              <a:spLocks noChangeArrowheads="1"/>
            </p:cNvSpPr>
            <p:nvPr/>
          </p:nvSpPr>
          <p:spPr bwMode="auto">
            <a:xfrm>
              <a:off x="6525959" y="1681017"/>
              <a:ext cx="10228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10%</a:t>
              </a:r>
              <a:endPara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82" name="直接连接符 81"/>
          <p:cNvCxnSpPr/>
          <p:nvPr/>
        </p:nvCxnSpPr>
        <p:spPr>
          <a:xfrm>
            <a:off x="1077913" y="3297238"/>
            <a:ext cx="690721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/>
        </p:nvGrpSpPr>
        <p:grpSpPr bwMode="auto">
          <a:xfrm>
            <a:off x="927100" y="3341688"/>
            <a:ext cx="7237413" cy="1108075"/>
            <a:chOff x="927220" y="3341997"/>
            <a:chExt cx="7238086" cy="1107996"/>
          </a:xfrm>
        </p:grpSpPr>
        <p:sp>
          <p:nvSpPr>
            <p:cNvPr id="24593" name="矩形 83"/>
            <p:cNvSpPr>
              <a:spLocks noChangeArrowheads="1"/>
            </p:cNvSpPr>
            <p:nvPr/>
          </p:nvSpPr>
          <p:spPr bwMode="auto">
            <a:xfrm>
              <a:off x="964506" y="3341997"/>
              <a:ext cx="720080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培训。清晰、美观、创意、有效、超值、保密，我们为数百家客户带来意想不到的价值。</a:t>
              </a:r>
              <a:r>
                <a:rPr lang="zh-CN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1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1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1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虚尾箭头 84"/>
            <p:cNvSpPr/>
            <p:nvPr/>
          </p:nvSpPr>
          <p:spPr>
            <a:xfrm>
              <a:off x="927220" y="3432478"/>
              <a:ext cx="60331" cy="73020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86" name="等腰三角形 41"/>
          <p:cNvSpPr/>
          <p:nvPr/>
        </p:nvSpPr>
        <p:spPr>
          <a:xfrm flipV="1">
            <a:off x="1109663" y="3038475"/>
            <a:ext cx="142875" cy="69850"/>
          </a:xfrm>
          <a:custGeom>
            <a:avLst/>
            <a:gdLst/>
            <a:ahLst/>
            <a:cxnLst/>
            <a:rect l="l" t="t" r="r" b="b"/>
            <a:pathLst>
              <a:path w="288032" h="136994">
                <a:moveTo>
                  <a:pt x="124864" y="136994"/>
                </a:moveTo>
                <a:lnTo>
                  <a:pt x="237552" y="72008"/>
                </a:lnTo>
                <a:lnTo>
                  <a:pt x="288032" y="72008"/>
                </a:lnTo>
                <a:lnTo>
                  <a:pt x="163168" y="0"/>
                </a:lnTo>
                <a:lnTo>
                  <a:pt x="50480" y="64986"/>
                </a:lnTo>
                <a:lnTo>
                  <a:pt x="0" y="6498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0" y="1058863"/>
            <a:ext cx="8532813" cy="3328987"/>
            <a:chOff x="-373" y="1059582"/>
            <a:chExt cx="8532813" cy="3328988"/>
          </a:xfrm>
        </p:grpSpPr>
        <p:pic>
          <p:nvPicPr>
            <p:cNvPr id="25619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590" y="2170832"/>
              <a:ext cx="1911350" cy="1074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0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090" y="1061170"/>
              <a:ext cx="1909762" cy="1074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1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090" y="2177182"/>
              <a:ext cx="1911350" cy="1074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2" name="Picture 7" descr="\\Caiwu\网站商城\PPT模板6（2012）\上传图片\M120086Ja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065" y="2177182"/>
              <a:ext cx="1911350" cy="1069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3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502" y="2169245"/>
              <a:ext cx="1911350" cy="1074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4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090" y="3294782"/>
              <a:ext cx="1909762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5" name="Picture 1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065" y="3290020"/>
              <a:ext cx="1911350" cy="1087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6" name="Picture 11" descr="\\Caiwu\网站商城\PPT模板5（2011）\原图片\M110062Ja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502" y="3277320"/>
              <a:ext cx="1911350" cy="111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7" name="Picture 12" descr="\\Caiwu\网站商城\PPT模板5（2011）\原图片\M110189Ja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40" y="3277320"/>
              <a:ext cx="1778000" cy="111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8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065" y="1061170"/>
              <a:ext cx="1911350" cy="1074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9" name="Picture 5" descr="E:\项目\工商招聘\2531170_180435347121_2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69"/>
            <a:stretch>
              <a:fillRect/>
            </a:stretch>
          </p:blipFill>
          <p:spPr bwMode="auto">
            <a:xfrm>
              <a:off x="-373" y="1077045"/>
              <a:ext cx="1909763" cy="331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" name="组合 12"/>
            <p:cNvGrpSpPr/>
            <p:nvPr/>
          </p:nvGrpSpPr>
          <p:grpSpPr bwMode="auto">
            <a:xfrm>
              <a:off x="683840" y="1077045"/>
              <a:ext cx="1943100" cy="1057275"/>
              <a:chOff x="683568" y="1059582"/>
              <a:chExt cx="1944216" cy="1080120"/>
            </a:xfrm>
            <a:solidFill>
              <a:srgbClr val="FFD85B">
                <a:alpha val="44000"/>
              </a:srgbClr>
            </a:solidFill>
          </p:grpSpPr>
          <p:sp>
            <p:nvSpPr>
              <p:cNvPr id="22" name="矩形 21"/>
              <p:cNvSpPr/>
              <p:nvPr/>
            </p:nvSpPr>
            <p:spPr>
              <a:xfrm>
                <a:off x="683568" y="1059582"/>
                <a:ext cx="1944216" cy="10801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Text Box 102"/>
              <p:cNvSpPr txBox="1">
                <a:spLocks noChangeArrowheads="1"/>
              </p:cNvSpPr>
              <p:nvPr/>
            </p:nvSpPr>
            <p:spPr bwMode="gray">
              <a:xfrm>
                <a:off x="1252219" y="1419622"/>
                <a:ext cx="1304086" cy="34586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895350" eaLnBrk="0" hangingPunct="0"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1pPr>
                <a:lvl2pPr marL="742950" indent="-285750" defTabSz="895350" eaLnBrk="0" hangingPunct="0"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2pPr>
                <a:lvl3pPr marL="1143000" indent="-228600" defTabSz="895350" eaLnBrk="0" hangingPunct="0"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3pPr>
                <a:lvl4pPr marL="1600200" indent="-228600" defTabSz="895350" eaLnBrk="0" hangingPunct="0"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4pPr>
                <a:lvl5pPr marL="2057400" indent="-228600" defTabSz="895350" eaLnBrk="0" hangingPunct="0"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SzPct val="120000"/>
                  <a:defRPr/>
                </a:pPr>
                <a:r>
                  <a:rPr lang="en-US" altLang="zh-CN" b="1" spc="12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show</a:t>
                </a:r>
                <a:endParaRPr lang="zh-CN" altLang="en-US" b="1" spc="12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4" name="组合 52"/>
              <p:cNvGrpSpPr/>
              <p:nvPr/>
            </p:nvGrpSpPr>
            <p:grpSpPr bwMode="auto">
              <a:xfrm rot="-5400000">
                <a:off x="1156888" y="1536540"/>
                <a:ext cx="106747" cy="138684"/>
                <a:chOff x="90195" y="1059582"/>
                <a:chExt cx="106747" cy="138684"/>
              </a:xfrm>
              <a:grpFill/>
            </p:grpSpPr>
            <p:sp>
              <p:nvSpPr>
                <p:cNvPr id="25" name="燕尾形 24"/>
                <p:cNvSpPr/>
                <p:nvPr/>
              </p:nvSpPr>
              <p:spPr>
                <a:xfrm rot="5400000">
                  <a:off x="107582" y="1041912"/>
                  <a:ext cx="71478" cy="107039"/>
                </a:xfrm>
                <a:prstGeom prst="chevron">
                  <a:avLst>
                    <a:gd name="adj" fmla="val 59907"/>
                  </a:avLst>
                </a:prstGeom>
                <a:grpFill/>
                <a:ln>
                  <a:noFill/>
                </a:ln>
                <a:effectLst>
                  <a:outerShdw blurRad="127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燕尾形 25"/>
                <p:cNvSpPr/>
                <p:nvPr/>
              </p:nvSpPr>
              <p:spPr>
                <a:xfrm rot="5400000">
                  <a:off x="107582" y="1108626"/>
                  <a:ext cx="71478" cy="107039"/>
                </a:xfrm>
                <a:prstGeom prst="chevron">
                  <a:avLst>
                    <a:gd name="adj" fmla="val 59907"/>
                  </a:avLst>
                </a:prstGeom>
                <a:grpFill/>
                <a:ln>
                  <a:noFill/>
                </a:ln>
                <a:effectLst>
                  <a:outerShdw blurRad="127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pic>
          <p:nvPicPr>
            <p:cNvPr id="25631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502" y="1059582"/>
              <a:ext cx="1911350" cy="1074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组合 27"/>
          <p:cNvGrpSpPr/>
          <p:nvPr/>
        </p:nvGrpSpPr>
        <p:grpSpPr bwMode="auto">
          <a:xfrm rot="13587238" flipH="1">
            <a:off x="-656431" y="-754857"/>
            <a:ext cx="1716088" cy="2289175"/>
            <a:chOff x="-468559" y="292433"/>
            <a:chExt cx="1222985" cy="1632098"/>
          </a:xfrm>
        </p:grpSpPr>
        <p:grpSp>
          <p:nvGrpSpPr>
            <p:cNvPr id="25609" name="组合 28"/>
            <p:cNvGrpSpPr/>
            <p:nvPr/>
          </p:nvGrpSpPr>
          <p:grpSpPr bwMode="auto">
            <a:xfrm>
              <a:off x="-468559" y="411510"/>
              <a:ext cx="1093823" cy="1513021"/>
              <a:chOff x="-16574" y="1545039"/>
              <a:chExt cx="2146274" cy="2968811"/>
            </a:xfrm>
          </p:grpSpPr>
          <p:grpSp>
            <p:nvGrpSpPr>
              <p:cNvPr id="25613" name="组合 32"/>
              <p:cNvGrpSpPr/>
              <p:nvPr/>
            </p:nvGrpSpPr>
            <p:grpSpPr bwMode="auto">
              <a:xfrm>
                <a:off x="-16574" y="1545039"/>
                <a:ext cx="2146274" cy="2968811"/>
                <a:chOff x="-16574" y="1545039"/>
                <a:chExt cx="2146274" cy="2968811"/>
              </a:xfrm>
            </p:grpSpPr>
            <p:sp>
              <p:nvSpPr>
                <p:cNvPr id="37" name="等腰三角形 36"/>
                <p:cNvSpPr/>
                <p:nvPr/>
              </p:nvSpPr>
              <p:spPr>
                <a:xfrm rot="5400000" flipH="1">
                  <a:off x="-428347" y="1954349"/>
                  <a:ext cx="2969273" cy="2148864"/>
                </a:xfrm>
                <a:prstGeom prst="triangle">
                  <a:avLst>
                    <a:gd name="adj" fmla="val 48717"/>
                  </a:avLst>
                </a:prstGeom>
                <a:solidFill>
                  <a:srgbClr val="FFD8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等腰三角形 48"/>
                <p:cNvSpPr/>
                <p:nvPr/>
              </p:nvSpPr>
              <p:spPr>
                <a:xfrm rot="5400000" flipH="1">
                  <a:off x="963906" y="3441430"/>
                  <a:ext cx="921652" cy="765866"/>
                </a:xfrm>
                <a:custGeom>
                  <a:avLst/>
                  <a:gdLst>
                    <a:gd name="connsiteX0" fmla="*/ 0 w 883721"/>
                    <a:gd name="connsiteY0" fmla="*/ 638877 h 638877"/>
                    <a:gd name="connsiteX1" fmla="*/ 441861 w 883721"/>
                    <a:gd name="connsiteY1" fmla="*/ 0 h 638877"/>
                    <a:gd name="connsiteX2" fmla="*/ 883721 w 883721"/>
                    <a:gd name="connsiteY2" fmla="*/ 638877 h 638877"/>
                    <a:gd name="connsiteX3" fmla="*/ 0 w 883721"/>
                    <a:gd name="connsiteY3" fmla="*/ 638877 h 638877"/>
                    <a:gd name="connsiteX0-1" fmla="*/ 0 w 883721"/>
                    <a:gd name="connsiteY0-2" fmla="*/ 857952 h 857952"/>
                    <a:gd name="connsiteX1-3" fmla="*/ 441861 w 883721"/>
                    <a:gd name="connsiteY1-4" fmla="*/ 0 h 857952"/>
                    <a:gd name="connsiteX2-5" fmla="*/ 883721 w 883721"/>
                    <a:gd name="connsiteY2-6" fmla="*/ 857952 h 857952"/>
                    <a:gd name="connsiteX3-7" fmla="*/ 0 w 883721"/>
                    <a:gd name="connsiteY3-8" fmla="*/ 857952 h 857952"/>
                    <a:gd name="connsiteX0-9" fmla="*/ 0 w 1131372"/>
                    <a:gd name="connsiteY0-10" fmla="*/ 838902 h 857952"/>
                    <a:gd name="connsiteX1-11" fmla="*/ 689512 w 1131372"/>
                    <a:gd name="connsiteY1-12" fmla="*/ 0 h 857952"/>
                    <a:gd name="connsiteX2-13" fmla="*/ 1131372 w 1131372"/>
                    <a:gd name="connsiteY2-14" fmla="*/ 857952 h 857952"/>
                    <a:gd name="connsiteX3-15" fmla="*/ 0 w 1131372"/>
                    <a:gd name="connsiteY3-16" fmla="*/ 838902 h 857952"/>
                    <a:gd name="connsiteX0-17" fmla="*/ 0 w 1131372"/>
                    <a:gd name="connsiteY0-18" fmla="*/ 838902 h 940502"/>
                    <a:gd name="connsiteX1-19" fmla="*/ 689512 w 1131372"/>
                    <a:gd name="connsiteY1-20" fmla="*/ 0 h 940502"/>
                    <a:gd name="connsiteX2-21" fmla="*/ 1131372 w 1131372"/>
                    <a:gd name="connsiteY2-22" fmla="*/ 940502 h 940502"/>
                    <a:gd name="connsiteX3-23" fmla="*/ 0 w 1131372"/>
                    <a:gd name="connsiteY3-24" fmla="*/ 838902 h 9405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131372" h="940502">
                      <a:moveTo>
                        <a:pt x="0" y="838902"/>
                      </a:moveTo>
                      <a:lnTo>
                        <a:pt x="689512" y="0"/>
                      </a:lnTo>
                      <a:lnTo>
                        <a:pt x="1131372" y="940502"/>
                      </a:lnTo>
                      <a:lnTo>
                        <a:pt x="0" y="838902"/>
                      </a:lnTo>
                      <a:close/>
                    </a:path>
                  </a:pathLst>
                </a:custGeom>
                <a:solidFill>
                  <a:srgbClr val="FFD8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5614" name="组合 33"/>
              <p:cNvGrpSpPr/>
              <p:nvPr/>
            </p:nvGrpSpPr>
            <p:grpSpPr bwMode="auto">
              <a:xfrm>
                <a:off x="821896" y="3707082"/>
                <a:ext cx="1157816" cy="767639"/>
                <a:chOff x="821896" y="3707082"/>
                <a:chExt cx="1157816" cy="767639"/>
              </a:xfrm>
            </p:grpSpPr>
            <p:cxnSp>
              <p:nvCxnSpPr>
                <p:cNvPr id="35" name="直接连接符 34"/>
                <p:cNvCxnSpPr/>
                <p:nvPr/>
              </p:nvCxnSpPr>
              <p:spPr>
                <a:xfrm flipH="1">
                  <a:off x="1056922" y="3707476"/>
                  <a:ext cx="916819" cy="76619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>
                  <a:endCxn id="37" idx="1"/>
                </p:cNvCxnSpPr>
                <p:nvPr/>
              </p:nvCxnSpPr>
              <p:spPr>
                <a:xfrm rot="2599444" flipH="1" flipV="1">
                  <a:off x="815293" y="3884529"/>
                  <a:ext cx="468400" cy="49524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0" name="直接连接符 29"/>
            <p:cNvCxnSpPr/>
            <p:nvPr/>
          </p:nvCxnSpPr>
          <p:spPr>
            <a:xfrm flipH="1" flipV="1">
              <a:off x="355210" y="1430929"/>
              <a:ext cx="190066" cy="7922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3587238" flipH="1">
              <a:off x="-256284" y="734333"/>
              <a:ext cx="1100139" cy="21156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353270" y="1168836"/>
              <a:ext cx="399365" cy="26598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 bwMode="auto">
          <a:xfrm>
            <a:off x="946150" y="325438"/>
            <a:ext cx="1801813" cy="400050"/>
            <a:chOff x="945595" y="325087"/>
            <a:chExt cx="1802175" cy="400110"/>
          </a:xfrm>
        </p:grpSpPr>
        <p:sp>
          <p:nvSpPr>
            <p:cNvPr id="39" name="TextBox 38"/>
            <p:cNvSpPr txBox="1"/>
            <p:nvPr/>
          </p:nvSpPr>
          <p:spPr>
            <a:xfrm>
              <a:off x="945595" y="325087"/>
              <a:ext cx="1802175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项目成果</a:t>
              </a:r>
              <a:endParaRPr lang="zh-CN" altLang="en-US" sz="2000" b="1" spc="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606" name="组合 39"/>
            <p:cNvGrpSpPr/>
            <p:nvPr/>
          </p:nvGrpSpPr>
          <p:grpSpPr bwMode="auto">
            <a:xfrm rot="197115">
              <a:off x="2281423" y="563147"/>
              <a:ext cx="81912" cy="72008"/>
              <a:chOff x="4357920" y="907502"/>
              <a:chExt cx="81912" cy="72008"/>
            </a:xfrm>
          </p:grpSpPr>
          <p:sp>
            <p:nvSpPr>
              <p:cNvPr id="41" name="燕尾形 40"/>
              <p:cNvSpPr/>
              <p:nvPr/>
            </p:nvSpPr>
            <p:spPr>
              <a:xfrm>
                <a:off x="4357331" y="907074"/>
                <a:ext cx="46046" cy="69861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燕尾形 41"/>
              <p:cNvSpPr/>
              <p:nvPr/>
            </p:nvSpPr>
            <p:spPr>
              <a:xfrm>
                <a:off x="4392251" y="905071"/>
                <a:ext cx="46046" cy="71449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9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/>
        </p:nvGrpSpPr>
        <p:grpSpPr bwMode="auto">
          <a:xfrm rot="2087759">
            <a:off x="-858838" y="-968375"/>
            <a:ext cx="1717676" cy="2122488"/>
            <a:chOff x="-468559" y="411510"/>
            <a:chExt cx="1224135" cy="1513021"/>
          </a:xfrm>
        </p:grpSpPr>
        <p:grpSp>
          <p:nvGrpSpPr>
            <p:cNvPr id="27771" name="组合 122"/>
            <p:cNvGrpSpPr/>
            <p:nvPr/>
          </p:nvGrpSpPr>
          <p:grpSpPr bwMode="auto">
            <a:xfrm>
              <a:off x="-468559" y="411510"/>
              <a:ext cx="1093823" cy="1513021"/>
              <a:chOff x="-16574" y="1545039"/>
              <a:chExt cx="2146274" cy="2968811"/>
            </a:xfrm>
          </p:grpSpPr>
          <p:grpSp>
            <p:nvGrpSpPr>
              <p:cNvPr id="27775" name="组合 126"/>
              <p:cNvGrpSpPr/>
              <p:nvPr/>
            </p:nvGrpSpPr>
            <p:grpSpPr bwMode="auto">
              <a:xfrm>
                <a:off x="-16574" y="1545039"/>
                <a:ext cx="2146274" cy="2968811"/>
                <a:chOff x="-16574" y="1545039"/>
                <a:chExt cx="2146274" cy="2968811"/>
              </a:xfrm>
            </p:grpSpPr>
            <p:sp>
              <p:nvSpPr>
                <p:cNvPr id="131" name="等腰三角形 130"/>
                <p:cNvSpPr/>
                <p:nvPr/>
              </p:nvSpPr>
              <p:spPr>
                <a:xfrm rot="5400000" flipH="1">
                  <a:off x="-428392" y="1956120"/>
                  <a:ext cx="2968811" cy="2146677"/>
                </a:xfrm>
                <a:prstGeom prst="triangle">
                  <a:avLst>
                    <a:gd name="adj" fmla="val 48717"/>
                  </a:avLst>
                </a:prstGeom>
                <a:solidFill>
                  <a:srgbClr val="FFD8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等腰三角形 48"/>
                <p:cNvSpPr/>
                <p:nvPr/>
              </p:nvSpPr>
              <p:spPr>
                <a:xfrm rot="5400000" flipH="1">
                  <a:off x="965912" y="3440742"/>
                  <a:ext cx="921507" cy="765878"/>
                </a:xfrm>
                <a:custGeom>
                  <a:avLst/>
                  <a:gdLst>
                    <a:gd name="connsiteX0" fmla="*/ 0 w 883721"/>
                    <a:gd name="connsiteY0" fmla="*/ 638877 h 638877"/>
                    <a:gd name="connsiteX1" fmla="*/ 441861 w 883721"/>
                    <a:gd name="connsiteY1" fmla="*/ 0 h 638877"/>
                    <a:gd name="connsiteX2" fmla="*/ 883721 w 883721"/>
                    <a:gd name="connsiteY2" fmla="*/ 638877 h 638877"/>
                    <a:gd name="connsiteX3" fmla="*/ 0 w 883721"/>
                    <a:gd name="connsiteY3" fmla="*/ 638877 h 638877"/>
                    <a:gd name="connsiteX0-1" fmla="*/ 0 w 883721"/>
                    <a:gd name="connsiteY0-2" fmla="*/ 857952 h 857952"/>
                    <a:gd name="connsiteX1-3" fmla="*/ 441861 w 883721"/>
                    <a:gd name="connsiteY1-4" fmla="*/ 0 h 857952"/>
                    <a:gd name="connsiteX2-5" fmla="*/ 883721 w 883721"/>
                    <a:gd name="connsiteY2-6" fmla="*/ 857952 h 857952"/>
                    <a:gd name="connsiteX3-7" fmla="*/ 0 w 883721"/>
                    <a:gd name="connsiteY3-8" fmla="*/ 857952 h 857952"/>
                    <a:gd name="connsiteX0-9" fmla="*/ 0 w 1131372"/>
                    <a:gd name="connsiteY0-10" fmla="*/ 838902 h 857952"/>
                    <a:gd name="connsiteX1-11" fmla="*/ 689512 w 1131372"/>
                    <a:gd name="connsiteY1-12" fmla="*/ 0 h 857952"/>
                    <a:gd name="connsiteX2-13" fmla="*/ 1131372 w 1131372"/>
                    <a:gd name="connsiteY2-14" fmla="*/ 857952 h 857952"/>
                    <a:gd name="connsiteX3-15" fmla="*/ 0 w 1131372"/>
                    <a:gd name="connsiteY3-16" fmla="*/ 838902 h 857952"/>
                    <a:gd name="connsiteX0-17" fmla="*/ 0 w 1131372"/>
                    <a:gd name="connsiteY0-18" fmla="*/ 838902 h 940502"/>
                    <a:gd name="connsiteX1-19" fmla="*/ 689512 w 1131372"/>
                    <a:gd name="connsiteY1-20" fmla="*/ 0 h 940502"/>
                    <a:gd name="connsiteX2-21" fmla="*/ 1131372 w 1131372"/>
                    <a:gd name="connsiteY2-22" fmla="*/ 940502 h 940502"/>
                    <a:gd name="connsiteX3-23" fmla="*/ 0 w 1131372"/>
                    <a:gd name="connsiteY3-24" fmla="*/ 838902 h 9405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131372" h="940502">
                      <a:moveTo>
                        <a:pt x="0" y="838902"/>
                      </a:moveTo>
                      <a:lnTo>
                        <a:pt x="689512" y="0"/>
                      </a:lnTo>
                      <a:lnTo>
                        <a:pt x="1131372" y="940502"/>
                      </a:lnTo>
                      <a:lnTo>
                        <a:pt x="0" y="838902"/>
                      </a:lnTo>
                      <a:close/>
                    </a:path>
                  </a:pathLst>
                </a:custGeom>
                <a:solidFill>
                  <a:srgbClr val="FFD8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7776" name="组合 127"/>
              <p:cNvGrpSpPr/>
              <p:nvPr/>
            </p:nvGrpSpPr>
            <p:grpSpPr bwMode="auto">
              <a:xfrm>
                <a:off x="821896" y="3707082"/>
                <a:ext cx="1157816" cy="767639"/>
                <a:chOff x="821896" y="3707082"/>
                <a:chExt cx="1157816" cy="767639"/>
              </a:xfrm>
            </p:grpSpPr>
            <p:cxnSp>
              <p:nvCxnSpPr>
                <p:cNvPr id="129" name="直接连接符 128"/>
                <p:cNvCxnSpPr/>
                <p:nvPr/>
              </p:nvCxnSpPr>
              <p:spPr>
                <a:xfrm flipH="1">
                  <a:off x="1053373" y="3703252"/>
                  <a:ext cx="916834" cy="76607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>
                  <a:endCxn id="131" idx="1"/>
                </p:cNvCxnSpPr>
                <p:nvPr/>
              </p:nvCxnSpPr>
              <p:spPr>
                <a:xfrm rot="2599444" flipH="1" flipV="1">
                  <a:off x="815876" y="3878416"/>
                  <a:ext cx="468407" cy="49517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4" name="直接连接符 123"/>
            <p:cNvCxnSpPr/>
            <p:nvPr/>
          </p:nvCxnSpPr>
          <p:spPr>
            <a:xfrm flipH="1" flipV="1">
              <a:off x="357230" y="1434019"/>
              <a:ext cx="190069" cy="7921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-2007" y="627741"/>
              <a:ext cx="755751" cy="539799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flipH="1">
              <a:off x="354847" y="1167029"/>
              <a:ext cx="399371" cy="26707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684213" y="447675"/>
            <a:ext cx="19510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" name="组合 101"/>
          <p:cNvGrpSpPr/>
          <p:nvPr/>
        </p:nvGrpSpPr>
        <p:grpSpPr bwMode="auto">
          <a:xfrm>
            <a:off x="6921500" y="1736725"/>
            <a:ext cx="1541463" cy="1441450"/>
            <a:chOff x="6584231" y="1386453"/>
            <a:chExt cx="1542677" cy="1442302"/>
          </a:xfrm>
        </p:grpSpPr>
        <p:sp>
          <p:nvSpPr>
            <p:cNvPr id="135" name="椭圆形标注 129"/>
            <p:cNvSpPr/>
            <p:nvPr/>
          </p:nvSpPr>
          <p:spPr>
            <a:xfrm rot="1462463">
              <a:off x="6649012" y="1386453"/>
              <a:ext cx="1377347" cy="1442302"/>
            </a:xfrm>
            <a:custGeom>
              <a:avLst/>
              <a:gdLst/>
              <a:ahLst/>
              <a:cxnLst/>
              <a:rect l="l" t="t" r="r" b="b"/>
              <a:pathLst>
                <a:path w="2114522" h="2214240">
                  <a:moveTo>
                    <a:pt x="621039" y="94471"/>
                  </a:moveTo>
                  <a:cubicBezTo>
                    <a:pt x="1152773" y="-146447"/>
                    <a:pt x="1779132" y="89305"/>
                    <a:pt x="2020050" y="621039"/>
                  </a:cubicBezTo>
                  <a:cubicBezTo>
                    <a:pt x="2260969" y="1152773"/>
                    <a:pt x="2025217" y="1779132"/>
                    <a:pt x="1493483" y="2020050"/>
                  </a:cubicBezTo>
                  <a:cubicBezTo>
                    <a:pt x="1267876" y="2122269"/>
                    <a:pt x="1025235" y="2138677"/>
                    <a:pt x="802423" y="2082291"/>
                  </a:cubicBezTo>
                  <a:cubicBezTo>
                    <a:pt x="769936" y="2164446"/>
                    <a:pt x="708871" y="2199548"/>
                    <a:pt x="629663" y="2214240"/>
                  </a:cubicBezTo>
                  <a:cubicBezTo>
                    <a:pt x="649277" y="2160744"/>
                    <a:pt x="661865" y="2096713"/>
                    <a:pt x="636644" y="2025661"/>
                  </a:cubicBezTo>
                  <a:cubicBezTo>
                    <a:pt x="404045" y="1926036"/>
                    <a:pt x="207122" y="1742116"/>
                    <a:pt x="94471" y="1493483"/>
                  </a:cubicBezTo>
                  <a:cubicBezTo>
                    <a:pt x="-146447" y="961749"/>
                    <a:pt x="89305" y="335390"/>
                    <a:pt x="621039" y="9447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1143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770" name="矩形 131"/>
            <p:cNvSpPr>
              <a:spLocks noChangeArrowheads="1"/>
            </p:cNvSpPr>
            <p:nvPr/>
          </p:nvSpPr>
          <p:spPr bwMode="auto">
            <a:xfrm>
              <a:off x="6584231" y="1893468"/>
              <a:ext cx="1542677" cy="338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7" name="组合 136"/>
          <p:cNvGrpSpPr/>
          <p:nvPr/>
        </p:nvGrpSpPr>
        <p:grpSpPr bwMode="auto">
          <a:xfrm>
            <a:off x="1258888" y="1347788"/>
            <a:ext cx="6170612" cy="2746375"/>
            <a:chOff x="922338" y="1481560"/>
            <a:chExt cx="6170612" cy="2746374"/>
          </a:xfrm>
        </p:grpSpPr>
        <p:grpSp>
          <p:nvGrpSpPr>
            <p:cNvPr id="27654" name="组合 1"/>
            <p:cNvGrpSpPr/>
            <p:nvPr/>
          </p:nvGrpSpPr>
          <p:grpSpPr bwMode="auto">
            <a:xfrm>
              <a:off x="2486025" y="1541884"/>
              <a:ext cx="4103688" cy="2392362"/>
              <a:chOff x="3011497" y="1532571"/>
              <a:chExt cx="3852128" cy="2232248"/>
            </a:xfrm>
          </p:grpSpPr>
          <p:cxnSp>
            <p:nvCxnSpPr>
              <p:cNvPr id="246" name="直接连接符 245"/>
              <p:cNvCxnSpPr/>
              <p:nvPr/>
            </p:nvCxnSpPr>
            <p:spPr>
              <a:xfrm>
                <a:off x="3011497" y="1532572"/>
                <a:ext cx="0" cy="2232247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 246"/>
              <p:cNvCxnSpPr/>
              <p:nvPr/>
            </p:nvCxnSpPr>
            <p:spPr>
              <a:xfrm>
                <a:off x="3974156" y="1532572"/>
                <a:ext cx="0" cy="2232247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 247"/>
              <p:cNvCxnSpPr/>
              <p:nvPr/>
            </p:nvCxnSpPr>
            <p:spPr>
              <a:xfrm>
                <a:off x="4938306" y="1532572"/>
                <a:ext cx="0" cy="2232247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接连接符 248"/>
              <p:cNvCxnSpPr/>
              <p:nvPr/>
            </p:nvCxnSpPr>
            <p:spPr>
              <a:xfrm>
                <a:off x="5900966" y="1532572"/>
                <a:ext cx="0" cy="2232247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接连接符 249"/>
              <p:cNvCxnSpPr/>
              <p:nvPr/>
            </p:nvCxnSpPr>
            <p:spPr>
              <a:xfrm>
                <a:off x="6863625" y="1532572"/>
                <a:ext cx="0" cy="2232247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任意多边形 138"/>
            <p:cNvSpPr/>
            <p:nvPr/>
          </p:nvSpPr>
          <p:spPr bwMode="auto">
            <a:xfrm>
              <a:off x="1485900" y="1780010"/>
              <a:ext cx="5114925" cy="1644649"/>
            </a:xfrm>
            <a:custGeom>
              <a:avLst/>
              <a:gdLst>
                <a:gd name="T0" fmla="*/ 8119 w 4800600"/>
                <a:gd name="T1" fmla="*/ 1437102 h 1543527"/>
                <a:gd name="T2" fmla="*/ 0 w 4800600"/>
                <a:gd name="T3" fmla="*/ 1096094 h 1543527"/>
                <a:gd name="T4" fmla="*/ 986450 w 4800600"/>
                <a:gd name="T5" fmla="*/ 505421 h 1543527"/>
                <a:gd name="T6" fmla="*/ 1499972 w 4800600"/>
                <a:gd name="T7" fmla="*/ 758639 h 1543527"/>
                <a:gd name="T8" fmla="*/ 2029732 w 4800600"/>
                <a:gd name="T9" fmla="*/ 600822 h 1543527"/>
                <a:gd name="T10" fmla="*/ 2524479 w 4800600"/>
                <a:gd name="T11" fmla="*/ 1002723 h 1543527"/>
                <a:gd name="T12" fmla="*/ 3058299 w 4800600"/>
                <a:gd name="T13" fmla="*/ 1110303 h 1543527"/>
                <a:gd name="T14" fmla="*/ 3546450 w 4800600"/>
                <a:gd name="T15" fmla="*/ 811922 h 1543527"/>
                <a:gd name="T16" fmla="*/ 4057943 w 4800600"/>
                <a:gd name="T17" fmla="*/ 280112 h 1543527"/>
                <a:gd name="T18" fmla="*/ 4579076 w 4800600"/>
                <a:gd name="T19" fmla="*/ 657657 h 1543527"/>
                <a:gd name="T20" fmla="*/ 5114925 w 4800600"/>
                <a:gd name="T21" fmla="*/ 0 h 1543527"/>
                <a:gd name="T22" fmla="*/ 5103268 w 4800600"/>
                <a:gd name="T23" fmla="*/ 1597717 h 1543527"/>
                <a:gd name="T24" fmla="*/ 4579076 w 4800600"/>
                <a:gd name="T25" fmla="*/ 1461459 h 1543527"/>
                <a:gd name="T26" fmla="*/ 4080777 w 4800600"/>
                <a:gd name="T27" fmla="*/ 1644650 h 1543527"/>
                <a:gd name="T28" fmla="*/ 3531734 w 4800600"/>
                <a:gd name="T29" fmla="*/ 1502055 h 1543527"/>
                <a:gd name="T30" fmla="*/ 3052717 w 4800600"/>
                <a:gd name="T31" fmla="*/ 1445221 h 1543527"/>
                <a:gd name="T32" fmla="*/ 2516868 w 4800600"/>
                <a:gd name="T33" fmla="*/ 1550771 h 1543527"/>
                <a:gd name="T34" fmla="*/ 2021613 w 4800600"/>
                <a:gd name="T35" fmla="*/ 1575128 h 1543527"/>
                <a:gd name="T36" fmla="*/ 1510121 w 4800600"/>
                <a:gd name="T37" fmla="*/ 1428982 h 1543527"/>
                <a:gd name="T38" fmla="*/ 1000151 w 4800600"/>
                <a:gd name="T39" fmla="*/ 1355401 h 1543527"/>
                <a:gd name="T40" fmla="*/ 8119 w 4800600"/>
                <a:gd name="T41" fmla="*/ 1437102 h 154352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800600" h="1543527">
                  <a:moveTo>
                    <a:pt x="7620" y="1348740"/>
                  </a:moveTo>
                  <a:lnTo>
                    <a:pt x="0" y="1028700"/>
                  </a:lnTo>
                  <a:lnTo>
                    <a:pt x="925830" y="474345"/>
                  </a:lnTo>
                  <a:lnTo>
                    <a:pt x="1407795" y="711993"/>
                  </a:lnTo>
                  <a:lnTo>
                    <a:pt x="1905000" y="563880"/>
                  </a:lnTo>
                  <a:lnTo>
                    <a:pt x="2369343" y="941070"/>
                  </a:lnTo>
                  <a:lnTo>
                    <a:pt x="2870359" y="1042035"/>
                  </a:lnTo>
                  <a:lnTo>
                    <a:pt x="3328512" y="762000"/>
                  </a:lnTo>
                  <a:lnTo>
                    <a:pt x="3808572" y="262889"/>
                  </a:lnTo>
                  <a:lnTo>
                    <a:pt x="4297680" y="617220"/>
                  </a:lnTo>
                  <a:lnTo>
                    <a:pt x="4800600" y="0"/>
                  </a:lnTo>
                  <a:lnTo>
                    <a:pt x="4789659" y="1499480"/>
                  </a:lnTo>
                  <a:lnTo>
                    <a:pt x="4297680" y="1371600"/>
                  </a:lnTo>
                  <a:lnTo>
                    <a:pt x="3830003" y="1543527"/>
                  </a:lnTo>
                  <a:lnTo>
                    <a:pt x="3314700" y="1409700"/>
                  </a:lnTo>
                  <a:lnTo>
                    <a:pt x="2865120" y="1356360"/>
                  </a:lnTo>
                  <a:lnTo>
                    <a:pt x="2362200" y="1455420"/>
                  </a:lnTo>
                  <a:lnTo>
                    <a:pt x="1897380" y="1478280"/>
                  </a:lnTo>
                  <a:lnTo>
                    <a:pt x="1417320" y="1341120"/>
                  </a:lnTo>
                  <a:lnTo>
                    <a:pt x="938689" y="1272063"/>
                  </a:lnTo>
                  <a:lnTo>
                    <a:pt x="7620" y="1348740"/>
                  </a:lnTo>
                  <a:close/>
                </a:path>
              </a:pathLst>
            </a:cu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0" name="任意多边形 139"/>
            <p:cNvSpPr/>
            <p:nvPr/>
          </p:nvSpPr>
          <p:spPr>
            <a:xfrm>
              <a:off x="1458913" y="1799060"/>
              <a:ext cx="5121275" cy="1104900"/>
            </a:xfrm>
            <a:custGeom>
              <a:avLst/>
              <a:gdLst>
                <a:gd name="connsiteX0" fmla="*/ 0 w 4806175"/>
                <a:gd name="connsiteY0" fmla="*/ 1037064 h 1037064"/>
                <a:gd name="connsiteX1" fmla="*/ 947854 w 4806175"/>
                <a:gd name="connsiteY1" fmla="*/ 457200 h 1037064"/>
                <a:gd name="connsiteX2" fmla="*/ 1438507 w 4806175"/>
                <a:gd name="connsiteY2" fmla="*/ 691376 h 1037064"/>
                <a:gd name="connsiteX3" fmla="*/ 1929161 w 4806175"/>
                <a:gd name="connsiteY3" fmla="*/ 546410 h 1037064"/>
                <a:gd name="connsiteX4" fmla="*/ 2419814 w 4806175"/>
                <a:gd name="connsiteY4" fmla="*/ 936703 h 1037064"/>
                <a:gd name="connsiteX5" fmla="*/ 2877014 w 4806175"/>
                <a:gd name="connsiteY5" fmla="*/ 1014761 h 1037064"/>
                <a:gd name="connsiteX6" fmla="*/ 3367668 w 4806175"/>
                <a:gd name="connsiteY6" fmla="*/ 735981 h 1037064"/>
                <a:gd name="connsiteX7" fmla="*/ 3824868 w 4806175"/>
                <a:gd name="connsiteY7" fmla="*/ 256478 h 1037064"/>
                <a:gd name="connsiteX8" fmla="*/ 4237463 w 4806175"/>
                <a:gd name="connsiteY8" fmla="*/ 702527 h 1037064"/>
                <a:gd name="connsiteX9" fmla="*/ 4806175 w 4806175"/>
                <a:gd name="connsiteY9" fmla="*/ 0 h 1037064"/>
                <a:gd name="connsiteX0-1" fmla="*/ 0 w 4806175"/>
                <a:gd name="connsiteY0-2" fmla="*/ 1037064 h 1037064"/>
                <a:gd name="connsiteX1-3" fmla="*/ 947854 w 4806175"/>
                <a:gd name="connsiteY1-4" fmla="*/ 457200 h 1037064"/>
                <a:gd name="connsiteX2-5" fmla="*/ 1438507 w 4806175"/>
                <a:gd name="connsiteY2-6" fmla="*/ 691376 h 1037064"/>
                <a:gd name="connsiteX3-7" fmla="*/ 1929161 w 4806175"/>
                <a:gd name="connsiteY3-8" fmla="*/ 546410 h 1037064"/>
                <a:gd name="connsiteX4-9" fmla="*/ 2419814 w 4806175"/>
                <a:gd name="connsiteY4-10" fmla="*/ 936703 h 1037064"/>
                <a:gd name="connsiteX5-11" fmla="*/ 2877014 w 4806175"/>
                <a:gd name="connsiteY5-12" fmla="*/ 1014761 h 1037064"/>
                <a:gd name="connsiteX6-13" fmla="*/ 3367668 w 4806175"/>
                <a:gd name="connsiteY6-14" fmla="*/ 735981 h 1037064"/>
                <a:gd name="connsiteX7-15" fmla="*/ 3824868 w 4806175"/>
                <a:gd name="connsiteY7-16" fmla="*/ 256478 h 1037064"/>
                <a:gd name="connsiteX8-17" fmla="*/ 4337475 w 4806175"/>
                <a:gd name="connsiteY8-18" fmla="*/ 597752 h 1037064"/>
                <a:gd name="connsiteX9-19" fmla="*/ 4806175 w 4806175"/>
                <a:gd name="connsiteY9-20" fmla="*/ 0 h 10370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4806175" h="1037064">
                  <a:moveTo>
                    <a:pt x="0" y="1037064"/>
                  </a:moveTo>
                  <a:lnTo>
                    <a:pt x="947854" y="457200"/>
                  </a:lnTo>
                  <a:lnTo>
                    <a:pt x="1438507" y="691376"/>
                  </a:lnTo>
                  <a:lnTo>
                    <a:pt x="1929161" y="546410"/>
                  </a:lnTo>
                  <a:lnTo>
                    <a:pt x="2419814" y="936703"/>
                  </a:lnTo>
                  <a:lnTo>
                    <a:pt x="2877014" y="1014761"/>
                  </a:lnTo>
                  <a:lnTo>
                    <a:pt x="3367668" y="735981"/>
                  </a:lnTo>
                  <a:lnTo>
                    <a:pt x="3824868" y="256478"/>
                  </a:lnTo>
                  <a:lnTo>
                    <a:pt x="4337475" y="597752"/>
                  </a:lnTo>
                  <a:lnTo>
                    <a:pt x="4806175" y="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1" name="任意多边形 140"/>
            <p:cNvSpPr/>
            <p:nvPr/>
          </p:nvSpPr>
          <p:spPr>
            <a:xfrm>
              <a:off x="1470025" y="3142084"/>
              <a:ext cx="5073650" cy="285750"/>
            </a:xfrm>
            <a:custGeom>
              <a:avLst/>
              <a:gdLst>
                <a:gd name="connsiteX0" fmla="*/ 0 w 4761571"/>
                <a:gd name="connsiteY0" fmla="*/ 66908 h 267629"/>
                <a:gd name="connsiteX1" fmla="*/ 925551 w 4761571"/>
                <a:gd name="connsiteY1" fmla="*/ 0 h 267629"/>
                <a:gd name="connsiteX2" fmla="*/ 1416205 w 4761571"/>
                <a:gd name="connsiteY2" fmla="*/ 66908 h 267629"/>
                <a:gd name="connsiteX3" fmla="*/ 1895707 w 4761571"/>
                <a:gd name="connsiteY3" fmla="*/ 200722 h 267629"/>
                <a:gd name="connsiteX4" fmla="*/ 2386361 w 4761571"/>
                <a:gd name="connsiteY4" fmla="*/ 178420 h 267629"/>
                <a:gd name="connsiteX5" fmla="*/ 2865863 w 4761571"/>
                <a:gd name="connsiteY5" fmla="*/ 66908 h 267629"/>
                <a:gd name="connsiteX6" fmla="*/ 3345366 w 4761571"/>
                <a:gd name="connsiteY6" fmla="*/ 144966 h 267629"/>
                <a:gd name="connsiteX7" fmla="*/ 3836020 w 4761571"/>
                <a:gd name="connsiteY7" fmla="*/ 267629 h 267629"/>
                <a:gd name="connsiteX8" fmla="*/ 4304371 w 4761571"/>
                <a:gd name="connsiteY8" fmla="*/ 100361 h 267629"/>
                <a:gd name="connsiteX9" fmla="*/ 4761571 w 4761571"/>
                <a:gd name="connsiteY9" fmla="*/ 211873 h 26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1571" h="267629">
                  <a:moveTo>
                    <a:pt x="0" y="66908"/>
                  </a:moveTo>
                  <a:lnTo>
                    <a:pt x="925551" y="0"/>
                  </a:lnTo>
                  <a:lnTo>
                    <a:pt x="1416205" y="66908"/>
                  </a:lnTo>
                  <a:lnTo>
                    <a:pt x="1895707" y="200722"/>
                  </a:lnTo>
                  <a:lnTo>
                    <a:pt x="2386361" y="178420"/>
                  </a:lnTo>
                  <a:lnTo>
                    <a:pt x="2865863" y="66908"/>
                  </a:lnTo>
                  <a:lnTo>
                    <a:pt x="3345366" y="144966"/>
                  </a:lnTo>
                  <a:lnTo>
                    <a:pt x="3836020" y="267629"/>
                  </a:lnTo>
                  <a:lnTo>
                    <a:pt x="4304371" y="100361"/>
                  </a:lnTo>
                  <a:lnTo>
                    <a:pt x="4761571" y="211873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7658" name="组合 10"/>
            <p:cNvGrpSpPr/>
            <p:nvPr/>
          </p:nvGrpSpPr>
          <p:grpSpPr bwMode="auto">
            <a:xfrm>
              <a:off x="2390775" y="2211809"/>
              <a:ext cx="169863" cy="169862"/>
              <a:chOff x="2801434" y="2821296"/>
              <a:chExt cx="195766" cy="195766"/>
            </a:xfrm>
          </p:grpSpPr>
          <p:sp>
            <p:nvSpPr>
              <p:cNvPr id="244" name="椭圆 243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45" name="椭圆 244"/>
              <p:cNvSpPr/>
              <p:nvPr/>
            </p:nvSpPr>
            <p:spPr>
              <a:xfrm>
                <a:off x="2849003" y="2868867"/>
                <a:ext cx="100628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59" name="组合 13"/>
            <p:cNvGrpSpPr/>
            <p:nvPr/>
          </p:nvGrpSpPr>
          <p:grpSpPr bwMode="auto">
            <a:xfrm>
              <a:off x="2390775" y="3040484"/>
              <a:ext cx="169863" cy="169862"/>
              <a:chOff x="2801434" y="2821296"/>
              <a:chExt cx="195766" cy="195766"/>
            </a:xfrm>
          </p:grpSpPr>
          <p:sp>
            <p:nvSpPr>
              <p:cNvPr id="242" name="椭圆 241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43" name="椭圆 242"/>
              <p:cNvSpPr/>
              <p:nvPr/>
            </p:nvSpPr>
            <p:spPr>
              <a:xfrm>
                <a:off x="2849003" y="2868865"/>
                <a:ext cx="100628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0" name="组合 16"/>
            <p:cNvGrpSpPr/>
            <p:nvPr/>
          </p:nvGrpSpPr>
          <p:grpSpPr bwMode="auto">
            <a:xfrm>
              <a:off x="2898775" y="3127782"/>
              <a:ext cx="168275" cy="169862"/>
              <a:chOff x="2801434" y="2821296"/>
              <a:chExt cx="195766" cy="195766"/>
            </a:xfrm>
          </p:grpSpPr>
          <p:sp>
            <p:nvSpPr>
              <p:cNvPr id="240" name="椭圆 239"/>
              <p:cNvSpPr/>
              <p:nvPr/>
            </p:nvSpPr>
            <p:spPr>
              <a:xfrm>
                <a:off x="2801434" y="2821312"/>
                <a:ext cx="195766" cy="195767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41" name="椭圆 240"/>
              <p:cNvSpPr/>
              <p:nvPr/>
            </p:nvSpPr>
            <p:spPr>
              <a:xfrm>
                <a:off x="2849452" y="2868882"/>
                <a:ext cx="99730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1" name="组合 19"/>
            <p:cNvGrpSpPr/>
            <p:nvPr/>
          </p:nvGrpSpPr>
          <p:grpSpPr bwMode="auto">
            <a:xfrm>
              <a:off x="2898775" y="2437234"/>
              <a:ext cx="168275" cy="169862"/>
              <a:chOff x="2801434" y="2821296"/>
              <a:chExt cx="195766" cy="195766"/>
            </a:xfrm>
          </p:grpSpPr>
          <p:sp>
            <p:nvSpPr>
              <p:cNvPr id="238" name="椭圆 237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39" name="椭圆 238"/>
              <p:cNvSpPr/>
              <p:nvPr/>
            </p:nvSpPr>
            <p:spPr>
              <a:xfrm>
                <a:off x="2849452" y="2868867"/>
                <a:ext cx="99730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2" name="组合 22"/>
            <p:cNvGrpSpPr/>
            <p:nvPr/>
          </p:nvGrpSpPr>
          <p:grpSpPr bwMode="auto">
            <a:xfrm>
              <a:off x="3427413" y="2292771"/>
              <a:ext cx="169862" cy="169863"/>
              <a:chOff x="2801434" y="2821296"/>
              <a:chExt cx="195766" cy="195766"/>
            </a:xfrm>
          </p:grpSpPr>
          <p:sp>
            <p:nvSpPr>
              <p:cNvPr id="236" name="椭圆 235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37" name="椭圆 236"/>
              <p:cNvSpPr/>
              <p:nvPr/>
            </p:nvSpPr>
            <p:spPr>
              <a:xfrm>
                <a:off x="2849003" y="2868866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3" name="组合 25"/>
            <p:cNvGrpSpPr/>
            <p:nvPr/>
          </p:nvGrpSpPr>
          <p:grpSpPr bwMode="auto">
            <a:xfrm>
              <a:off x="3427413" y="3262734"/>
              <a:ext cx="169862" cy="169862"/>
              <a:chOff x="2801434" y="2821296"/>
              <a:chExt cx="195766" cy="195766"/>
            </a:xfrm>
          </p:grpSpPr>
          <p:sp>
            <p:nvSpPr>
              <p:cNvPr id="234" name="椭圆 233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35" name="椭圆 234"/>
              <p:cNvSpPr/>
              <p:nvPr/>
            </p:nvSpPr>
            <p:spPr>
              <a:xfrm>
                <a:off x="2849003" y="2868865"/>
                <a:ext cx="100627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4" name="组合 28"/>
            <p:cNvGrpSpPr/>
            <p:nvPr/>
          </p:nvGrpSpPr>
          <p:grpSpPr bwMode="auto">
            <a:xfrm>
              <a:off x="3922713" y="3253209"/>
              <a:ext cx="169862" cy="169862"/>
              <a:chOff x="2801434" y="2821296"/>
              <a:chExt cx="195766" cy="195766"/>
            </a:xfrm>
          </p:grpSpPr>
          <p:sp>
            <p:nvSpPr>
              <p:cNvPr id="232" name="椭圆 231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33" name="椭圆 232"/>
              <p:cNvSpPr/>
              <p:nvPr/>
            </p:nvSpPr>
            <p:spPr>
              <a:xfrm>
                <a:off x="2849003" y="2868865"/>
                <a:ext cx="100627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5" name="组合 31"/>
            <p:cNvGrpSpPr/>
            <p:nvPr/>
          </p:nvGrpSpPr>
          <p:grpSpPr bwMode="auto">
            <a:xfrm>
              <a:off x="3922713" y="2670596"/>
              <a:ext cx="169862" cy="169863"/>
              <a:chOff x="2801434" y="2821296"/>
              <a:chExt cx="195766" cy="195766"/>
            </a:xfrm>
          </p:grpSpPr>
          <p:sp>
            <p:nvSpPr>
              <p:cNvPr id="230" name="椭圆 229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31" name="椭圆 230"/>
              <p:cNvSpPr/>
              <p:nvPr/>
            </p:nvSpPr>
            <p:spPr>
              <a:xfrm>
                <a:off x="2849003" y="2868866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6" name="组合 34"/>
            <p:cNvGrpSpPr/>
            <p:nvPr/>
          </p:nvGrpSpPr>
          <p:grpSpPr bwMode="auto">
            <a:xfrm>
              <a:off x="4452938" y="2794421"/>
              <a:ext cx="169862" cy="169863"/>
              <a:chOff x="2801434" y="2821296"/>
              <a:chExt cx="195766" cy="195766"/>
            </a:xfrm>
          </p:grpSpPr>
          <p:sp>
            <p:nvSpPr>
              <p:cNvPr id="228" name="椭圆 227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9" name="椭圆 228"/>
              <p:cNvSpPr/>
              <p:nvPr/>
            </p:nvSpPr>
            <p:spPr>
              <a:xfrm>
                <a:off x="2849003" y="2868866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7" name="组合 37"/>
            <p:cNvGrpSpPr/>
            <p:nvPr/>
          </p:nvGrpSpPr>
          <p:grpSpPr bwMode="auto">
            <a:xfrm>
              <a:off x="4452938" y="3134146"/>
              <a:ext cx="169862" cy="169863"/>
              <a:chOff x="2801434" y="2821296"/>
              <a:chExt cx="195766" cy="195766"/>
            </a:xfrm>
          </p:grpSpPr>
          <p:sp>
            <p:nvSpPr>
              <p:cNvPr id="226" name="椭圆 225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7" name="椭圆 226"/>
              <p:cNvSpPr/>
              <p:nvPr/>
            </p:nvSpPr>
            <p:spPr>
              <a:xfrm>
                <a:off x="2849003" y="2868865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8" name="组合 40"/>
            <p:cNvGrpSpPr/>
            <p:nvPr/>
          </p:nvGrpSpPr>
          <p:grpSpPr bwMode="auto">
            <a:xfrm>
              <a:off x="4940300" y="3210346"/>
              <a:ext cx="169863" cy="169863"/>
              <a:chOff x="2801434" y="2821296"/>
              <a:chExt cx="195766" cy="195766"/>
            </a:xfrm>
          </p:grpSpPr>
          <p:sp>
            <p:nvSpPr>
              <p:cNvPr id="224" name="椭圆 223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5" name="椭圆 224"/>
              <p:cNvSpPr/>
              <p:nvPr/>
            </p:nvSpPr>
            <p:spPr>
              <a:xfrm>
                <a:off x="2849003" y="2868865"/>
                <a:ext cx="100628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9" name="组合 43"/>
            <p:cNvGrpSpPr/>
            <p:nvPr/>
          </p:nvGrpSpPr>
          <p:grpSpPr bwMode="auto">
            <a:xfrm>
              <a:off x="4940300" y="2500734"/>
              <a:ext cx="169863" cy="168275"/>
              <a:chOff x="2801434" y="2821296"/>
              <a:chExt cx="195766" cy="195766"/>
            </a:xfrm>
          </p:grpSpPr>
          <p:sp>
            <p:nvSpPr>
              <p:cNvPr id="222" name="椭圆 221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2849003" y="2869315"/>
                <a:ext cx="100628" cy="9973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70" name="组合 46"/>
            <p:cNvGrpSpPr/>
            <p:nvPr/>
          </p:nvGrpSpPr>
          <p:grpSpPr bwMode="auto">
            <a:xfrm>
              <a:off x="5478463" y="1972096"/>
              <a:ext cx="169862" cy="169863"/>
              <a:chOff x="2801434" y="2821296"/>
              <a:chExt cx="195766" cy="195766"/>
            </a:xfrm>
          </p:grpSpPr>
          <p:sp>
            <p:nvSpPr>
              <p:cNvPr id="220" name="椭圆 219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2849003" y="2868866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71" name="组合 49"/>
            <p:cNvGrpSpPr/>
            <p:nvPr/>
          </p:nvGrpSpPr>
          <p:grpSpPr bwMode="auto">
            <a:xfrm>
              <a:off x="5980113" y="3164309"/>
              <a:ext cx="169862" cy="169862"/>
              <a:chOff x="2801434" y="2821296"/>
              <a:chExt cx="195766" cy="195766"/>
            </a:xfrm>
          </p:grpSpPr>
          <p:sp>
            <p:nvSpPr>
              <p:cNvPr id="218" name="椭圆 217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2849003" y="2868865"/>
                <a:ext cx="100627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72" name="组合 52"/>
            <p:cNvGrpSpPr/>
            <p:nvPr/>
          </p:nvGrpSpPr>
          <p:grpSpPr bwMode="auto">
            <a:xfrm>
              <a:off x="5980113" y="2353096"/>
              <a:ext cx="169862" cy="169863"/>
              <a:chOff x="2801434" y="2821296"/>
              <a:chExt cx="195766" cy="195766"/>
            </a:xfrm>
          </p:grpSpPr>
          <p:sp>
            <p:nvSpPr>
              <p:cNvPr id="216" name="椭圆 215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2849003" y="2868866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73" name="组合 55"/>
            <p:cNvGrpSpPr/>
            <p:nvPr/>
          </p:nvGrpSpPr>
          <p:grpSpPr bwMode="auto">
            <a:xfrm>
              <a:off x="6492875" y="3286546"/>
              <a:ext cx="169863" cy="169863"/>
              <a:chOff x="2801434" y="2821296"/>
              <a:chExt cx="195766" cy="195766"/>
            </a:xfrm>
          </p:grpSpPr>
          <p:sp>
            <p:nvSpPr>
              <p:cNvPr id="214" name="椭圆 213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2849003" y="2868865"/>
                <a:ext cx="100628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74" name="组合 58"/>
            <p:cNvGrpSpPr/>
            <p:nvPr/>
          </p:nvGrpSpPr>
          <p:grpSpPr bwMode="auto">
            <a:xfrm>
              <a:off x="6513513" y="1718096"/>
              <a:ext cx="169862" cy="169863"/>
              <a:chOff x="2801434" y="2821296"/>
              <a:chExt cx="195766" cy="195766"/>
            </a:xfrm>
          </p:grpSpPr>
          <p:sp>
            <p:nvSpPr>
              <p:cNvPr id="212" name="椭圆 211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2849003" y="2868866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75" name="组合 61"/>
            <p:cNvGrpSpPr/>
            <p:nvPr/>
          </p:nvGrpSpPr>
          <p:grpSpPr bwMode="auto">
            <a:xfrm>
              <a:off x="5478463" y="3332584"/>
              <a:ext cx="169862" cy="169862"/>
              <a:chOff x="2801434" y="2821296"/>
              <a:chExt cx="195766" cy="195766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2849003" y="2868865"/>
                <a:ext cx="100627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76" name="组合 64"/>
            <p:cNvGrpSpPr/>
            <p:nvPr/>
          </p:nvGrpSpPr>
          <p:grpSpPr bwMode="auto">
            <a:xfrm>
              <a:off x="1485900" y="3934246"/>
              <a:ext cx="5607050" cy="293688"/>
              <a:chOff x="1485265" y="3124223"/>
              <a:chExt cx="5607015" cy="294401"/>
            </a:xfrm>
          </p:grpSpPr>
          <p:cxnSp>
            <p:nvCxnSpPr>
              <p:cNvPr id="204" name="直接连接符 203"/>
              <p:cNvCxnSpPr/>
              <p:nvPr/>
            </p:nvCxnSpPr>
            <p:spPr>
              <a:xfrm>
                <a:off x="1485265" y="3124223"/>
                <a:ext cx="5607015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21" name="TextBox 139"/>
              <p:cNvSpPr txBox="1">
                <a:spLocks noChangeArrowheads="1"/>
              </p:cNvSpPr>
              <p:nvPr/>
            </p:nvSpPr>
            <p:spPr bwMode="auto">
              <a:xfrm>
                <a:off x="6314010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2013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22" name="TextBox 141"/>
              <p:cNvSpPr txBox="1">
                <a:spLocks noChangeArrowheads="1"/>
              </p:cNvSpPr>
              <p:nvPr/>
            </p:nvSpPr>
            <p:spPr bwMode="auto">
              <a:xfrm>
                <a:off x="5298298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2012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23" name="TextBox 142"/>
              <p:cNvSpPr txBox="1">
                <a:spLocks noChangeArrowheads="1"/>
              </p:cNvSpPr>
              <p:nvPr/>
            </p:nvSpPr>
            <p:spPr bwMode="auto">
              <a:xfrm>
                <a:off x="4282586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2011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24" name="TextBox 143"/>
              <p:cNvSpPr txBox="1">
                <a:spLocks noChangeArrowheads="1"/>
              </p:cNvSpPr>
              <p:nvPr/>
            </p:nvSpPr>
            <p:spPr bwMode="auto">
              <a:xfrm>
                <a:off x="3266874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2010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25" name="TextBox 144"/>
              <p:cNvSpPr txBox="1">
                <a:spLocks noChangeArrowheads="1"/>
              </p:cNvSpPr>
              <p:nvPr/>
            </p:nvSpPr>
            <p:spPr bwMode="auto">
              <a:xfrm>
                <a:off x="2251162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2009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677" name="组合 71"/>
            <p:cNvGrpSpPr/>
            <p:nvPr/>
          </p:nvGrpSpPr>
          <p:grpSpPr bwMode="auto">
            <a:xfrm>
              <a:off x="922338" y="1524676"/>
              <a:ext cx="566737" cy="2465387"/>
              <a:chOff x="922185" y="703854"/>
              <a:chExt cx="567329" cy="2465909"/>
            </a:xfrm>
          </p:grpSpPr>
          <p:grpSp>
            <p:nvGrpSpPr>
              <p:cNvPr id="27691" name="组合 169"/>
              <p:cNvGrpSpPr/>
              <p:nvPr/>
            </p:nvGrpSpPr>
            <p:grpSpPr bwMode="auto">
              <a:xfrm>
                <a:off x="1404931" y="828859"/>
                <a:ext cx="84583" cy="2289248"/>
                <a:chOff x="2343150" y="1272520"/>
                <a:chExt cx="133832" cy="2472166"/>
              </a:xfrm>
            </p:grpSpPr>
            <p:cxnSp>
              <p:nvCxnSpPr>
                <p:cNvPr id="188" name="直接连接符 187"/>
                <p:cNvCxnSpPr/>
                <p:nvPr/>
              </p:nvCxnSpPr>
              <p:spPr>
                <a:xfrm flipH="1">
                  <a:off x="2343717" y="3731607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接连接符 188"/>
                <p:cNvCxnSpPr/>
                <p:nvPr/>
              </p:nvCxnSpPr>
              <p:spPr>
                <a:xfrm flipH="1">
                  <a:off x="2343717" y="3566995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直接连接符 189"/>
                <p:cNvCxnSpPr/>
                <p:nvPr/>
              </p:nvCxnSpPr>
              <p:spPr>
                <a:xfrm flipH="1">
                  <a:off x="2343717" y="3402383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连接符 190"/>
                <p:cNvCxnSpPr/>
                <p:nvPr/>
              </p:nvCxnSpPr>
              <p:spPr>
                <a:xfrm flipH="1">
                  <a:off x="2343717" y="3249773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 191"/>
                <p:cNvCxnSpPr/>
                <p:nvPr/>
              </p:nvCxnSpPr>
              <p:spPr>
                <a:xfrm flipH="1">
                  <a:off x="2343717" y="3085161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 192"/>
                <p:cNvCxnSpPr/>
                <p:nvPr/>
              </p:nvCxnSpPr>
              <p:spPr>
                <a:xfrm flipH="1">
                  <a:off x="2343717" y="2920549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 193"/>
                <p:cNvCxnSpPr/>
                <p:nvPr/>
              </p:nvCxnSpPr>
              <p:spPr>
                <a:xfrm flipH="1">
                  <a:off x="2343717" y="2755937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 194"/>
                <p:cNvCxnSpPr/>
                <p:nvPr/>
              </p:nvCxnSpPr>
              <p:spPr>
                <a:xfrm flipH="1">
                  <a:off x="2343717" y="2589611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连接符 195"/>
                <p:cNvCxnSpPr/>
                <p:nvPr/>
              </p:nvCxnSpPr>
              <p:spPr>
                <a:xfrm flipH="1">
                  <a:off x="2343717" y="2424999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接连接符 196"/>
                <p:cNvCxnSpPr/>
                <p:nvPr/>
              </p:nvCxnSpPr>
              <p:spPr>
                <a:xfrm flipH="1">
                  <a:off x="2343717" y="2260387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接连接符 197"/>
                <p:cNvCxnSpPr/>
                <p:nvPr/>
              </p:nvCxnSpPr>
              <p:spPr>
                <a:xfrm flipH="1">
                  <a:off x="2343717" y="2095775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接连接符 198"/>
                <p:cNvCxnSpPr/>
                <p:nvPr/>
              </p:nvCxnSpPr>
              <p:spPr>
                <a:xfrm flipH="1">
                  <a:off x="2343717" y="1931163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接连接符 199"/>
                <p:cNvCxnSpPr/>
                <p:nvPr/>
              </p:nvCxnSpPr>
              <p:spPr>
                <a:xfrm flipH="1">
                  <a:off x="2343717" y="1766551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接连接符 200"/>
                <p:cNvCxnSpPr/>
                <p:nvPr/>
              </p:nvCxnSpPr>
              <p:spPr>
                <a:xfrm flipH="1">
                  <a:off x="2343717" y="1601938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接连接符 201"/>
                <p:cNvCxnSpPr/>
                <p:nvPr/>
              </p:nvCxnSpPr>
              <p:spPr>
                <a:xfrm flipH="1">
                  <a:off x="2343717" y="1437326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连接符 202"/>
                <p:cNvCxnSpPr/>
                <p:nvPr/>
              </p:nvCxnSpPr>
              <p:spPr>
                <a:xfrm flipH="1">
                  <a:off x="2343717" y="1272714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6" name="直接连接符 175"/>
              <p:cNvCxnSpPr/>
              <p:nvPr/>
            </p:nvCxnSpPr>
            <p:spPr>
              <a:xfrm>
                <a:off x="1487925" y="981472"/>
                <a:ext cx="0" cy="214199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93" name="组合 148"/>
              <p:cNvGrpSpPr/>
              <p:nvPr/>
            </p:nvGrpSpPr>
            <p:grpSpPr bwMode="auto">
              <a:xfrm>
                <a:off x="922185" y="703854"/>
                <a:ext cx="510076" cy="2465909"/>
                <a:chOff x="1208709" y="1807829"/>
                <a:chExt cx="478706" cy="2314251"/>
              </a:xfrm>
            </p:grpSpPr>
            <p:sp>
              <p:nvSpPr>
                <p:cNvPr id="27695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891002"/>
                  <a:ext cx="346317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27696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632856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20%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27697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374710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40%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27698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116564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60%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27699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858418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80%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27700" name="TextBox 38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600272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100%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27701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342126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120%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27702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083980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140%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27703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1208709" y="1807829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150%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</p:grpSp>
          <p:cxnSp>
            <p:nvCxnSpPr>
              <p:cNvPr id="178" name="直接连接符 177"/>
              <p:cNvCxnSpPr/>
              <p:nvPr/>
            </p:nvCxnSpPr>
            <p:spPr>
              <a:xfrm>
                <a:off x="1487925" y="773465"/>
                <a:ext cx="0" cy="20451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78" name="组合 104"/>
            <p:cNvGrpSpPr/>
            <p:nvPr/>
          </p:nvGrpSpPr>
          <p:grpSpPr bwMode="auto">
            <a:xfrm>
              <a:off x="1673225" y="1481560"/>
              <a:ext cx="668060" cy="371019"/>
              <a:chOff x="1673854" y="998499"/>
              <a:chExt cx="667806" cy="370856"/>
            </a:xfrm>
          </p:grpSpPr>
          <p:grpSp>
            <p:nvGrpSpPr>
              <p:cNvPr id="27685" name="组合 17"/>
              <p:cNvGrpSpPr/>
              <p:nvPr/>
            </p:nvGrpSpPr>
            <p:grpSpPr bwMode="auto">
              <a:xfrm>
                <a:off x="1673854" y="998499"/>
                <a:ext cx="667806" cy="215349"/>
                <a:chOff x="1619672" y="975722"/>
                <a:chExt cx="667806" cy="215349"/>
              </a:xfrm>
            </p:grpSpPr>
            <p:cxnSp>
              <p:nvCxnSpPr>
                <p:cNvPr id="173" name="直接连接符 172"/>
                <p:cNvCxnSpPr/>
                <p:nvPr/>
              </p:nvCxnSpPr>
              <p:spPr>
                <a:xfrm>
                  <a:off x="1619672" y="1085211"/>
                  <a:ext cx="13964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7690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1692669" y="975722"/>
                  <a:ext cx="594809" cy="215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8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添加标题</a:t>
                  </a:r>
                  <a:endParaRPr lang="zh-CN" altLang="en-US" sz="800">
                    <a:solidFill>
                      <a:srgbClr val="7F7F7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7686" name="组合 19"/>
              <p:cNvGrpSpPr/>
              <p:nvPr/>
            </p:nvGrpSpPr>
            <p:grpSpPr bwMode="auto">
              <a:xfrm>
                <a:off x="1673854" y="1154006"/>
                <a:ext cx="667806" cy="215349"/>
                <a:chOff x="1619672" y="1294568"/>
                <a:chExt cx="667806" cy="215349"/>
              </a:xfrm>
            </p:grpSpPr>
            <p:cxnSp>
              <p:nvCxnSpPr>
                <p:cNvPr id="171" name="直接连接符 170"/>
                <p:cNvCxnSpPr/>
                <p:nvPr/>
              </p:nvCxnSpPr>
              <p:spPr>
                <a:xfrm>
                  <a:off x="1619672" y="1416751"/>
                  <a:ext cx="139647" cy="0"/>
                </a:xfrm>
                <a:prstGeom prst="line">
                  <a:avLst/>
                </a:prstGeom>
                <a:noFill/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7688" name="TextBox 130"/>
                <p:cNvSpPr txBox="1">
                  <a:spLocks noChangeArrowheads="1"/>
                </p:cNvSpPr>
                <p:nvPr/>
              </p:nvSpPr>
              <p:spPr bwMode="auto">
                <a:xfrm>
                  <a:off x="1692669" y="1294568"/>
                  <a:ext cx="594809" cy="215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8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添加标题</a:t>
                  </a:r>
                  <a:endParaRPr lang="zh-CN" altLang="en-US" sz="800">
                    <a:solidFill>
                      <a:srgbClr val="7F7F7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7679" name="组合 111"/>
            <p:cNvGrpSpPr/>
            <p:nvPr/>
          </p:nvGrpSpPr>
          <p:grpSpPr bwMode="auto">
            <a:xfrm>
              <a:off x="1385888" y="3126209"/>
              <a:ext cx="169862" cy="169862"/>
              <a:chOff x="2801434" y="2821296"/>
              <a:chExt cx="195766" cy="195766"/>
            </a:xfrm>
          </p:grpSpPr>
          <p:sp>
            <p:nvSpPr>
              <p:cNvPr id="167" name="椭圆 166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椭圆 167"/>
              <p:cNvSpPr/>
              <p:nvPr/>
            </p:nvSpPr>
            <p:spPr>
              <a:xfrm>
                <a:off x="2849003" y="2868865"/>
                <a:ext cx="100627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80" name="组合 114"/>
            <p:cNvGrpSpPr/>
            <p:nvPr/>
          </p:nvGrpSpPr>
          <p:grpSpPr bwMode="auto">
            <a:xfrm>
              <a:off x="1401763" y="2800771"/>
              <a:ext cx="168275" cy="169863"/>
              <a:chOff x="2801434" y="2821296"/>
              <a:chExt cx="195766" cy="195766"/>
            </a:xfrm>
          </p:grpSpPr>
          <p:sp>
            <p:nvSpPr>
              <p:cNvPr id="165" name="椭圆 164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椭圆 165"/>
              <p:cNvSpPr/>
              <p:nvPr/>
            </p:nvSpPr>
            <p:spPr>
              <a:xfrm>
                <a:off x="2849452" y="2868866"/>
                <a:ext cx="99730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组合 40"/>
          <p:cNvGrpSpPr/>
          <p:nvPr/>
        </p:nvGrpSpPr>
        <p:grpSpPr bwMode="auto">
          <a:xfrm rot="-2940572">
            <a:off x="-902494" y="-726282"/>
            <a:ext cx="2109788" cy="1736726"/>
            <a:chOff x="39178" y="-292441"/>
            <a:chExt cx="1546140" cy="1273197"/>
          </a:xfrm>
        </p:grpSpPr>
        <p:grpSp>
          <p:nvGrpSpPr>
            <p:cNvPr id="28716" name="组合 41"/>
            <p:cNvGrpSpPr/>
            <p:nvPr/>
          </p:nvGrpSpPr>
          <p:grpSpPr bwMode="auto">
            <a:xfrm rot="16501564" flipH="1">
              <a:off x="159090" y="-412353"/>
              <a:ext cx="1273197" cy="1513021"/>
              <a:chOff x="-467734" y="402162"/>
              <a:chExt cx="1273197" cy="1513021"/>
            </a:xfrm>
          </p:grpSpPr>
          <p:grpSp>
            <p:nvGrpSpPr>
              <p:cNvPr id="28718" name="组合 43"/>
              <p:cNvGrpSpPr/>
              <p:nvPr/>
            </p:nvGrpSpPr>
            <p:grpSpPr bwMode="auto">
              <a:xfrm>
                <a:off x="-467734" y="402162"/>
                <a:ext cx="1093823" cy="1513021"/>
                <a:chOff x="-14958" y="1526695"/>
                <a:chExt cx="2146274" cy="2968811"/>
              </a:xfrm>
            </p:grpSpPr>
            <p:grpSp>
              <p:nvGrpSpPr>
                <p:cNvPr id="28722" name="组合 47"/>
                <p:cNvGrpSpPr/>
                <p:nvPr/>
              </p:nvGrpSpPr>
              <p:grpSpPr bwMode="auto">
                <a:xfrm>
                  <a:off x="-14958" y="1526695"/>
                  <a:ext cx="2146274" cy="2968811"/>
                  <a:chOff x="-14958" y="1526695"/>
                  <a:chExt cx="2146274" cy="2968811"/>
                </a:xfrm>
              </p:grpSpPr>
              <p:sp>
                <p:nvSpPr>
                  <p:cNvPr id="52" name="等腰三角形 51"/>
                  <p:cNvSpPr/>
                  <p:nvPr/>
                </p:nvSpPr>
                <p:spPr>
                  <a:xfrm rot="5400000" flipH="1">
                    <a:off x="-437423" y="1933849"/>
                    <a:ext cx="2972161" cy="2146566"/>
                  </a:xfrm>
                  <a:prstGeom prst="triangle">
                    <a:avLst>
                      <a:gd name="adj" fmla="val 48717"/>
                    </a:avLst>
                  </a:prstGeom>
                  <a:solidFill>
                    <a:srgbClr val="FFD8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3" name="等腰三角形 48"/>
                  <p:cNvSpPr/>
                  <p:nvPr/>
                </p:nvSpPr>
                <p:spPr>
                  <a:xfrm rot="5400000" flipH="1">
                    <a:off x="948597" y="3437436"/>
                    <a:ext cx="922238" cy="765000"/>
                  </a:xfrm>
                  <a:custGeom>
                    <a:avLst/>
                    <a:gdLst>
                      <a:gd name="connsiteX0" fmla="*/ 0 w 883721"/>
                      <a:gd name="connsiteY0" fmla="*/ 638877 h 638877"/>
                      <a:gd name="connsiteX1" fmla="*/ 441861 w 883721"/>
                      <a:gd name="connsiteY1" fmla="*/ 0 h 638877"/>
                      <a:gd name="connsiteX2" fmla="*/ 883721 w 883721"/>
                      <a:gd name="connsiteY2" fmla="*/ 638877 h 638877"/>
                      <a:gd name="connsiteX3" fmla="*/ 0 w 883721"/>
                      <a:gd name="connsiteY3" fmla="*/ 638877 h 638877"/>
                      <a:gd name="connsiteX0-1" fmla="*/ 0 w 883721"/>
                      <a:gd name="connsiteY0-2" fmla="*/ 857952 h 857952"/>
                      <a:gd name="connsiteX1-3" fmla="*/ 441861 w 883721"/>
                      <a:gd name="connsiteY1-4" fmla="*/ 0 h 857952"/>
                      <a:gd name="connsiteX2-5" fmla="*/ 883721 w 883721"/>
                      <a:gd name="connsiteY2-6" fmla="*/ 857952 h 857952"/>
                      <a:gd name="connsiteX3-7" fmla="*/ 0 w 883721"/>
                      <a:gd name="connsiteY3-8" fmla="*/ 857952 h 857952"/>
                      <a:gd name="connsiteX0-9" fmla="*/ 0 w 1131372"/>
                      <a:gd name="connsiteY0-10" fmla="*/ 838902 h 857952"/>
                      <a:gd name="connsiteX1-11" fmla="*/ 689512 w 1131372"/>
                      <a:gd name="connsiteY1-12" fmla="*/ 0 h 857952"/>
                      <a:gd name="connsiteX2-13" fmla="*/ 1131372 w 1131372"/>
                      <a:gd name="connsiteY2-14" fmla="*/ 857952 h 857952"/>
                      <a:gd name="connsiteX3-15" fmla="*/ 0 w 1131372"/>
                      <a:gd name="connsiteY3-16" fmla="*/ 838902 h 857952"/>
                      <a:gd name="connsiteX0-17" fmla="*/ 0 w 1131372"/>
                      <a:gd name="connsiteY0-18" fmla="*/ 838902 h 940502"/>
                      <a:gd name="connsiteX1-19" fmla="*/ 689512 w 1131372"/>
                      <a:gd name="connsiteY1-20" fmla="*/ 0 h 940502"/>
                      <a:gd name="connsiteX2-21" fmla="*/ 1131372 w 1131372"/>
                      <a:gd name="connsiteY2-22" fmla="*/ 940502 h 940502"/>
                      <a:gd name="connsiteX3-23" fmla="*/ 0 w 1131372"/>
                      <a:gd name="connsiteY3-24" fmla="*/ 838902 h 94050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131372" h="940502">
                        <a:moveTo>
                          <a:pt x="0" y="838902"/>
                        </a:moveTo>
                        <a:lnTo>
                          <a:pt x="689512" y="0"/>
                        </a:lnTo>
                        <a:lnTo>
                          <a:pt x="1131372" y="940502"/>
                        </a:lnTo>
                        <a:lnTo>
                          <a:pt x="0" y="838902"/>
                        </a:lnTo>
                        <a:close/>
                      </a:path>
                    </a:pathLst>
                  </a:custGeom>
                  <a:solidFill>
                    <a:srgbClr val="FFD8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8723" name="组合 48"/>
                <p:cNvGrpSpPr/>
                <p:nvPr/>
              </p:nvGrpSpPr>
              <p:grpSpPr bwMode="auto">
                <a:xfrm>
                  <a:off x="1033704" y="3707082"/>
                  <a:ext cx="946008" cy="767639"/>
                  <a:chOff x="1033704" y="3707082"/>
                  <a:chExt cx="946008" cy="767639"/>
                </a:xfrm>
              </p:grpSpPr>
              <p:cxnSp>
                <p:nvCxnSpPr>
                  <p:cNvPr id="50" name="直接连接符 49"/>
                  <p:cNvCxnSpPr/>
                  <p:nvPr/>
                </p:nvCxnSpPr>
                <p:spPr>
                  <a:xfrm flipH="1">
                    <a:off x="1044538" y="3706268"/>
                    <a:ext cx="922568" cy="771575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连接符 50"/>
                  <p:cNvCxnSpPr/>
                  <p:nvPr/>
                </p:nvCxnSpPr>
                <p:spPr>
                  <a:xfrm flipH="1" flipV="1">
                    <a:off x="1015401" y="4085479"/>
                    <a:ext cx="22836" cy="394919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5" name="直接连接符 44"/>
              <p:cNvCxnSpPr/>
              <p:nvPr/>
            </p:nvCxnSpPr>
            <p:spPr>
              <a:xfrm flipH="1" flipV="1">
                <a:off x="350440" y="1431802"/>
                <a:ext cx="189699" cy="7911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6501564" flipH="1">
                <a:off x="-31227" y="308362"/>
                <a:ext cx="617758" cy="104392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6501564" flipH="1" flipV="1">
                <a:off x="415845" y="1106107"/>
                <a:ext cx="286193" cy="39801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/>
            <p:cNvCxnSpPr/>
            <p:nvPr/>
          </p:nvCxnSpPr>
          <p:spPr>
            <a:xfrm flipV="1">
              <a:off x="1346874" y="-20174"/>
              <a:ext cx="238494" cy="30724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75" name="TextBox 54"/>
          <p:cNvSpPr txBox="1">
            <a:spLocks noChangeArrowheads="1"/>
          </p:cNvSpPr>
          <p:nvPr/>
        </p:nvSpPr>
        <p:spPr bwMode="auto">
          <a:xfrm>
            <a:off x="684213" y="611188"/>
            <a:ext cx="19510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任意多边形 53"/>
          <p:cNvSpPr/>
          <p:nvPr/>
        </p:nvSpPr>
        <p:spPr>
          <a:xfrm>
            <a:off x="719138" y="987425"/>
            <a:ext cx="4154487" cy="3462338"/>
          </a:xfrm>
          <a:custGeom>
            <a:avLst/>
            <a:gdLst>
              <a:gd name="connsiteX0" fmla="*/ 0 w 3213100"/>
              <a:gd name="connsiteY0" fmla="*/ 2146300 h 2146300"/>
              <a:gd name="connsiteX1" fmla="*/ 2667000 w 3213100"/>
              <a:gd name="connsiteY1" fmla="*/ 279400 h 2146300"/>
              <a:gd name="connsiteX2" fmla="*/ 2667000 w 3213100"/>
              <a:gd name="connsiteY2" fmla="*/ 0 h 2146300"/>
              <a:gd name="connsiteX3" fmla="*/ 3213100 w 3213100"/>
              <a:gd name="connsiteY3" fmla="*/ 406400 h 2146300"/>
              <a:gd name="connsiteX4" fmla="*/ 2794000 w 3213100"/>
              <a:gd name="connsiteY4" fmla="*/ 1028700 h 2146300"/>
              <a:gd name="connsiteX5" fmla="*/ 2794000 w 3213100"/>
              <a:gd name="connsiteY5" fmla="*/ 800100 h 2146300"/>
              <a:gd name="connsiteX6" fmla="*/ 0 w 3213100"/>
              <a:gd name="connsiteY6" fmla="*/ 2146300 h 2146300"/>
              <a:gd name="connsiteX0-1" fmla="*/ 0 w 3213100"/>
              <a:gd name="connsiteY0-2" fmla="*/ 2146300 h 2146300"/>
              <a:gd name="connsiteX1-3" fmla="*/ 2667000 w 3213100"/>
              <a:gd name="connsiteY1-4" fmla="*/ 279400 h 2146300"/>
              <a:gd name="connsiteX2-5" fmla="*/ 2667000 w 3213100"/>
              <a:gd name="connsiteY2-6" fmla="*/ 0 h 2146300"/>
              <a:gd name="connsiteX3-7" fmla="*/ 3213100 w 3213100"/>
              <a:gd name="connsiteY3-8" fmla="*/ 406400 h 2146300"/>
              <a:gd name="connsiteX4-9" fmla="*/ 2794000 w 3213100"/>
              <a:gd name="connsiteY4-10" fmla="*/ 1028700 h 2146300"/>
              <a:gd name="connsiteX5-11" fmla="*/ 2794000 w 3213100"/>
              <a:gd name="connsiteY5-12" fmla="*/ 800100 h 2146300"/>
              <a:gd name="connsiteX6-13" fmla="*/ 0 w 3213100"/>
              <a:gd name="connsiteY6-14" fmla="*/ 2146300 h 2146300"/>
              <a:gd name="connsiteX0-15" fmla="*/ 0 w 3213100"/>
              <a:gd name="connsiteY0-16" fmla="*/ 2146300 h 2146300"/>
              <a:gd name="connsiteX1-17" fmla="*/ 2667000 w 3213100"/>
              <a:gd name="connsiteY1-18" fmla="*/ 279400 h 2146300"/>
              <a:gd name="connsiteX2-19" fmla="*/ 2667000 w 3213100"/>
              <a:gd name="connsiteY2-20" fmla="*/ 0 h 2146300"/>
              <a:gd name="connsiteX3-21" fmla="*/ 3213100 w 3213100"/>
              <a:gd name="connsiteY3-22" fmla="*/ 406400 h 2146300"/>
              <a:gd name="connsiteX4-23" fmla="*/ 2794000 w 3213100"/>
              <a:gd name="connsiteY4-24" fmla="*/ 1028700 h 2146300"/>
              <a:gd name="connsiteX5-25" fmla="*/ 2794000 w 3213100"/>
              <a:gd name="connsiteY5-26" fmla="*/ 800100 h 2146300"/>
              <a:gd name="connsiteX6-27" fmla="*/ 0 w 3213100"/>
              <a:gd name="connsiteY6-28" fmla="*/ 2146300 h 2146300"/>
              <a:gd name="connsiteX0-29" fmla="*/ 0 w 3213100"/>
              <a:gd name="connsiteY0-30" fmla="*/ 2146300 h 2146300"/>
              <a:gd name="connsiteX1-31" fmla="*/ 2667000 w 3213100"/>
              <a:gd name="connsiteY1-32" fmla="*/ 279400 h 2146300"/>
              <a:gd name="connsiteX2-33" fmla="*/ 2667000 w 3213100"/>
              <a:gd name="connsiteY2-34" fmla="*/ 0 h 2146300"/>
              <a:gd name="connsiteX3-35" fmla="*/ 3213100 w 3213100"/>
              <a:gd name="connsiteY3-36" fmla="*/ 406400 h 2146300"/>
              <a:gd name="connsiteX4-37" fmla="*/ 2794000 w 3213100"/>
              <a:gd name="connsiteY4-38" fmla="*/ 1028700 h 2146300"/>
              <a:gd name="connsiteX5-39" fmla="*/ 2794000 w 3213100"/>
              <a:gd name="connsiteY5-40" fmla="*/ 800100 h 2146300"/>
              <a:gd name="connsiteX6-41" fmla="*/ 0 w 3213100"/>
              <a:gd name="connsiteY6-42" fmla="*/ 2146300 h 2146300"/>
              <a:gd name="connsiteX0-43" fmla="*/ 0 w 3213100"/>
              <a:gd name="connsiteY0-44" fmla="*/ 2146300 h 2146300"/>
              <a:gd name="connsiteX1-45" fmla="*/ 2667000 w 3213100"/>
              <a:gd name="connsiteY1-46" fmla="*/ 279400 h 2146300"/>
              <a:gd name="connsiteX2-47" fmla="*/ 2667000 w 3213100"/>
              <a:gd name="connsiteY2-48" fmla="*/ 0 h 2146300"/>
              <a:gd name="connsiteX3-49" fmla="*/ 3213100 w 3213100"/>
              <a:gd name="connsiteY3-50" fmla="*/ 406400 h 2146300"/>
              <a:gd name="connsiteX4-51" fmla="*/ 2794000 w 3213100"/>
              <a:gd name="connsiteY4-52" fmla="*/ 1028700 h 2146300"/>
              <a:gd name="connsiteX5-53" fmla="*/ 2794000 w 3213100"/>
              <a:gd name="connsiteY5-54" fmla="*/ 800100 h 2146300"/>
              <a:gd name="connsiteX6-55" fmla="*/ 0 w 3213100"/>
              <a:gd name="connsiteY6-56" fmla="*/ 2146300 h 2146300"/>
              <a:gd name="connsiteX0-57" fmla="*/ 0 w 3213100"/>
              <a:gd name="connsiteY0-58" fmla="*/ 2146300 h 2146300"/>
              <a:gd name="connsiteX1-59" fmla="*/ 2667000 w 3213100"/>
              <a:gd name="connsiteY1-60" fmla="*/ 279400 h 2146300"/>
              <a:gd name="connsiteX2-61" fmla="*/ 2667000 w 3213100"/>
              <a:gd name="connsiteY2-62" fmla="*/ 0 h 2146300"/>
              <a:gd name="connsiteX3-63" fmla="*/ 3213100 w 3213100"/>
              <a:gd name="connsiteY3-64" fmla="*/ 406400 h 2146300"/>
              <a:gd name="connsiteX4-65" fmla="*/ 2794000 w 3213100"/>
              <a:gd name="connsiteY4-66" fmla="*/ 1028700 h 2146300"/>
              <a:gd name="connsiteX5-67" fmla="*/ 2794000 w 3213100"/>
              <a:gd name="connsiteY5-68" fmla="*/ 800100 h 2146300"/>
              <a:gd name="connsiteX6-69" fmla="*/ 0 w 3213100"/>
              <a:gd name="connsiteY6-70" fmla="*/ 2146300 h 2146300"/>
              <a:gd name="connsiteX0-71" fmla="*/ 0 w 2377840"/>
              <a:gd name="connsiteY0-72" fmla="*/ 2791247 h 2791247"/>
              <a:gd name="connsiteX1-73" fmla="*/ 1831740 w 2377840"/>
              <a:gd name="connsiteY1-74" fmla="*/ 279400 h 2791247"/>
              <a:gd name="connsiteX2-75" fmla="*/ 1831740 w 2377840"/>
              <a:gd name="connsiteY2-76" fmla="*/ 0 h 2791247"/>
              <a:gd name="connsiteX3-77" fmla="*/ 2377840 w 2377840"/>
              <a:gd name="connsiteY3-78" fmla="*/ 406400 h 2791247"/>
              <a:gd name="connsiteX4-79" fmla="*/ 1958740 w 2377840"/>
              <a:gd name="connsiteY4-80" fmla="*/ 1028700 h 2791247"/>
              <a:gd name="connsiteX5-81" fmla="*/ 1958740 w 2377840"/>
              <a:gd name="connsiteY5-82" fmla="*/ 800100 h 2791247"/>
              <a:gd name="connsiteX6-83" fmla="*/ 0 w 2377840"/>
              <a:gd name="connsiteY6-84" fmla="*/ 2791247 h 2791247"/>
              <a:gd name="connsiteX0-85" fmla="*/ 30974 w 2408814"/>
              <a:gd name="connsiteY0-86" fmla="*/ 2791247 h 2791247"/>
              <a:gd name="connsiteX1-87" fmla="*/ 1862714 w 2408814"/>
              <a:gd name="connsiteY1-88" fmla="*/ 279400 h 2791247"/>
              <a:gd name="connsiteX2-89" fmla="*/ 1862714 w 2408814"/>
              <a:gd name="connsiteY2-90" fmla="*/ 0 h 2791247"/>
              <a:gd name="connsiteX3-91" fmla="*/ 2408814 w 2408814"/>
              <a:gd name="connsiteY3-92" fmla="*/ 406400 h 2791247"/>
              <a:gd name="connsiteX4-93" fmla="*/ 1989714 w 2408814"/>
              <a:gd name="connsiteY4-94" fmla="*/ 1028700 h 2791247"/>
              <a:gd name="connsiteX5-95" fmla="*/ 1989714 w 2408814"/>
              <a:gd name="connsiteY5-96" fmla="*/ 800100 h 2791247"/>
              <a:gd name="connsiteX6-97" fmla="*/ 30974 w 2408814"/>
              <a:gd name="connsiteY6-98" fmla="*/ 2791247 h 2791247"/>
              <a:gd name="connsiteX0-99" fmla="*/ 30974 w 2408814"/>
              <a:gd name="connsiteY0-100" fmla="*/ 2791247 h 2791247"/>
              <a:gd name="connsiteX1-101" fmla="*/ 1862714 w 2408814"/>
              <a:gd name="connsiteY1-102" fmla="*/ 279400 h 2791247"/>
              <a:gd name="connsiteX2-103" fmla="*/ 1862714 w 2408814"/>
              <a:gd name="connsiteY2-104" fmla="*/ 0 h 2791247"/>
              <a:gd name="connsiteX3-105" fmla="*/ 2408814 w 2408814"/>
              <a:gd name="connsiteY3-106" fmla="*/ 406400 h 2791247"/>
              <a:gd name="connsiteX4-107" fmla="*/ 1989714 w 2408814"/>
              <a:gd name="connsiteY4-108" fmla="*/ 1028700 h 2791247"/>
              <a:gd name="connsiteX5-109" fmla="*/ 1989714 w 2408814"/>
              <a:gd name="connsiteY5-110" fmla="*/ 800100 h 2791247"/>
              <a:gd name="connsiteX6-111" fmla="*/ 30974 w 2408814"/>
              <a:gd name="connsiteY6-112" fmla="*/ 2791247 h 2791247"/>
              <a:gd name="connsiteX0-113" fmla="*/ 30974 w 2408814"/>
              <a:gd name="connsiteY0-114" fmla="*/ 2791247 h 2791247"/>
              <a:gd name="connsiteX1-115" fmla="*/ 1862714 w 2408814"/>
              <a:gd name="connsiteY1-116" fmla="*/ 279400 h 2791247"/>
              <a:gd name="connsiteX2-117" fmla="*/ 1862714 w 2408814"/>
              <a:gd name="connsiteY2-118" fmla="*/ 0 h 2791247"/>
              <a:gd name="connsiteX3-119" fmla="*/ 2408814 w 2408814"/>
              <a:gd name="connsiteY3-120" fmla="*/ 406400 h 2791247"/>
              <a:gd name="connsiteX4-121" fmla="*/ 1989714 w 2408814"/>
              <a:gd name="connsiteY4-122" fmla="*/ 1028700 h 2791247"/>
              <a:gd name="connsiteX5-123" fmla="*/ 1989714 w 2408814"/>
              <a:gd name="connsiteY5-124" fmla="*/ 800100 h 2791247"/>
              <a:gd name="connsiteX6-125" fmla="*/ 30974 w 2408814"/>
              <a:gd name="connsiteY6-126" fmla="*/ 2791247 h 2791247"/>
              <a:gd name="connsiteX0-127" fmla="*/ 28845 w 2406685"/>
              <a:gd name="connsiteY0-128" fmla="*/ 2791247 h 2791247"/>
              <a:gd name="connsiteX1-129" fmla="*/ 1860585 w 2406685"/>
              <a:gd name="connsiteY1-130" fmla="*/ 279400 h 2791247"/>
              <a:gd name="connsiteX2-131" fmla="*/ 1860585 w 2406685"/>
              <a:gd name="connsiteY2-132" fmla="*/ 0 h 2791247"/>
              <a:gd name="connsiteX3-133" fmla="*/ 2406685 w 2406685"/>
              <a:gd name="connsiteY3-134" fmla="*/ 406400 h 2791247"/>
              <a:gd name="connsiteX4-135" fmla="*/ 1987585 w 2406685"/>
              <a:gd name="connsiteY4-136" fmla="*/ 1028700 h 2791247"/>
              <a:gd name="connsiteX5-137" fmla="*/ 1987585 w 2406685"/>
              <a:gd name="connsiteY5-138" fmla="*/ 800100 h 2791247"/>
              <a:gd name="connsiteX6-139" fmla="*/ 28845 w 2406685"/>
              <a:gd name="connsiteY6-140" fmla="*/ 2791247 h 2791247"/>
              <a:gd name="connsiteX0-141" fmla="*/ 28845 w 2406685"/>
              <a:gd name="connsiteY0-142" fmla="*/ 2791247 h 2791247"/>
              <a:gd name="connsiteX1-143" fmla="*/ 1860585 w 2406685"/>
              <a:gd name="connsiteY1-144" fmla="*/ 279400 h 2791247"/>
              <a:gd name="connsiteX2-145" fmla="*/ 1860585 w 2406685"/>
              <a:gd name="connsiteY2-146" fmla="*/ 0 h 2791247"/>
              <a:gd name="connsiteX3-147" fmla="*/ 2406685 w 2406685"/>
              <a:gd name="connsiteY3-148" fmla="*/ 406400 h 2791247"/>
              <a:gd name="connsiteX4-149" fmla="*/ 1987585 w 2406685"/>
              <a:gd name="connsiteY4-150" fmla="*/ 1028700 h 2791247"/>
              <a:gd name="connsiteX5-151" fmla="*/ 1892429 w 2406685"/>
              <a:gd name="connsiteY5-152" fmla="*/ 793756 h 2791247"/>
              <a:gd name="connsiteX6-153" fmla="*/ 28845 w 2406685"/>
              <a:gd name="connsiteY6-154" fmla="*/ 2791247 h 2791247"/>
              <a:gd name="connsiteX0-155" fmla="*/ 28845 w 2406685"/>
              <a:gd name="connsiteY0-156" fmla="*/ 2791247 h 2791247"/>
              <a:gd name="connsiteX1-157" fmla="*/ 1860585 w 2406685"/>
              <a:gd name="connsiteY1-158" fmla="*/ 279400 h 2791247"/>
              <a:gd name="connsiteX2-159" fmla="*/ 1860585 w 2406685"/>
              <a:gd name="connsiteY2-160" fmla="*/ 0 h 2791247"/>
              <a:gd name="connsiteX3-161" fmla="*/ 2406685 w 2406685"/>
              <a:gd name="connsiteY3-162" fmla="*/ 406400 h 2791247"/>
              <a:gd name="connsiteX4-163" fmla="*/ 1917804 w 2406685"/>
              <a:gd name="connsiteY4-164" fmla="*/ 1066763 h 2791247"/>
              <a:gd name="connsiteX5-165" fmla="*/ 1892429 w 2406685"/>
              <a:gd name="connsiteY5-166" fmla="*/ 793756 h 2791247"/>
              <a:gd name="connsiteX6-167" fmla="*/ 28845 w 2406685"/>
              <a:gd name="connsiteY6-168" fmla="*/ 2791247 h 2791247"/>
              <a:gd name="connsiteX0-169" fmla="*/ 28845 w 2406685"/>
              <a:gd name="connsiteY0-170" fmla="*/ 2791247 h 2791247"/>
              <a:gd name="connsiteX1-171" fmla="*/ 1860585 w 2406685"/>
              <a:gd name="connsiteY1-172" fmla="*/ 279400 h 2791247"/>
              <a:gd name="connsiteX2-173" fmla="*/ 1860585 w 2406685"/>
              <a:gd name="connsiteY2-174" fmla="*/ 0 h 2791247"/>
              <a:gd name="connsiteX3-175" fmla="*/ 2406685 w 2406685"/>
              <a:gd name="connsiteY3-176" fmla="*/ 406400 h 2791247"/>
              <a:gd name="connsiteX4-177" fmla="*/ 1924148 w 2406685"/>
              <a:gd name="connsiteY4-178" fmla="*/ 1104825 h 2791247"/>
              <a:gd name="connsiteX5-179" fmla="*/ 1892429 w 2406685"/>
              <a:gd name="connsiteY5-180" fmla="*/ 793756 h 2791247"/>
              <a:gd name="connsiteX6-181" fmla="*/ 28845 w 2406685"/>
              <a:gd name="connsiteY6-182" fmla="*/ 2791247 h 2791247"/>
              <a:gd name="connsiteX0-183" fmla="*/ 28845 w 2520872"/>
              <a:gd name="connsiteY0-184" fmla="*/ 2791247 h 2791247"/>
              <a:gd name="connsiteX1-185" fmla="*/ 1860585 w 2520872"/>
              <a:gd name="connsiteY1-186" fmla="*/ 279400 h 2791247"/>
              <a:gd name="connsiteX2-187" fmla="*/ 1860585 w 2520872"/>
              <a:gd name="connsiteY2-188" fmla="*/ 0 h 2791247"/>
              <a:gd name="connsiteX3-189" fmla="*/ 2520872 w 2520872"/>
              <a:gd name="connsiteY3-190" fmla="*/ 450806 h 2791247"/>
              <a:gd name="connsiteX4-191" fmla="*/ 1924148 w 2520872"/>
              <a:gd name="connsiteY4-192" fmla="*/ 1104825 h 2791247"/>
              <a:gd name="connsiteX5-193" fmla="*/ 1892429 w 2520872"/>
              <a:gd name="connsiteY5-194" fmla="*/ 793756 h 2791247"/>
              <a:gd name="connsiteX6-195" fmla="*/ 28845 w 2520872"/>
              <a:gd name="connsiteY6-196" fmla="*/ 2791247 h 2791247"/>
              <a:gd name="connsiteX0-197" fmla="*/ 28845 w 2520872"/>
              <a:gd name="connsiteY0-198" fmla="*/ 2791247 h 2791247"/>
              <a:gd name="connsiteX1-199" fmla="*/ 1860585 w 2520872"/>
              <a:gd name="connsiteY1-200" fmla="*/ 279400 h 2791247"/>
              <a:gd name="connsiteX2-201" fmla="*/ 1860585 w 2520872"/>
              <a:gd name="connsiteY2-202" fmla="*/ 0 h 2791247"/>
              <a:gd name="connsiteX3-203" fmla="*/ 2520872 w 2520872"/>
              <a:gd name="connsiteY3-204" fmla="*/ 450806 h 2791247"/>
              <a:gd name="connsiteX4-205" fmla="*/ 1886086 w 2520872"/>
              <a:gd name="connsiteY4-206" fmla="*/ 1079450 h 2791247"/>
              <a:gd name="connsiteX5-207" fmla="*/ 1892429 w 2520872"/>
              <a:gd name="connsiteY5-208" fmla="*/ 793756 h 2791247"/>
              <a:gd name="connsiteX6-209" fmla="*/ 28845 w 2520872"/>
              <a:gd name="connsiteY6-210" fmla="*/ 2791247 h 2791247"/>
              <a:gd name="connsiteX0-211" fmla="*/ 28845 w 2520872"/>
              <a:gd name="connsiteY0-212" fmla="*/ 2791247 h 2791247"/>
              <a:gd name="connsiteX1-213" fmla="*/ 1860585 w 2520872"/>
              <a:gd name="connsiteY1-214" fmla="*/ 279400 h 2791247"/>
              <a:gd name="connsiteX2-215" fmla="*/ 1860585 w 2520872"/>
              <a:gd name="connsiteY2-216" fmla="*/ 0 h 2791247"/>
              <a:gd name="connsiteX3-217" fmla="*/ 2520872 w 2520872"/>
              <a:gd name="connsiteY3-218" fmla="*/ 450806 h 2791247"/>
              <a:gd name="connsiteX4-219" fmla="*/ 1886086 w 2520872"/>
              <a:gd name="connsiteY4-220" fmla="*/ 1098482 h 2791247"/>
              <a:gd name="connsiteX5-221" fmla="*/ 1892429 w 2520872"/>
              <a:gd name="connsiteY5-222" fmla="*/ 793756 h 2791247"/>
              <a:gd name="connsiteX6-223" fmla="*/ 28845 w 2520872"/>
              <a:gd name="connsiteY6-224" fmla="*/ 2791247 h 2791247"/>
              <a:gd name="connsiteX0-225" fmla="*/ 28845 w 2520872"/>
              <a:gd name="connsiteY0-226" fmla="*/ 2791247 h 2791247"/>
              <a:gd name="connsiteX1-227" fmla="*/ 1860585 w 2520872"/>
              <a:gd name="connsiteY1-228" fmla="*/ 279400 h 2791247"/>
              <a:gd name="connsiteX2-229" fmla="*/ 1860585 w 2520872"/>
              <a:gd name="connsiteY2-230" fmla="*/ 0 h 2791247"/>
              <a:gd name="connsiteX3-231" fmla="*/ 2520872 w 2520872"/>
              <a:gd name="connsiteY3-232" fmla="*/ 450806 h 2791247"/>
              <a:gd name="connsiteX4-233" fmla="*/ 1898774 w 2520872"/>
              <a:gd name="connsiteY4-234" fmla="*/ 1104826 h 2791247"/>
              <a:gd name="connsiteX5-235" fmla="*/ 1892429 w 2520872"/>
              <a:gd name="connsiteY5-236" fmla="*/ 793756 h 2791247"/>
              <a:gd name="connsiteX6-237" fmla="*/ 28845 w 2520872"/>
              <a:gd name="connsiteY6-238" fmla="*/ 2791247 h 2791247"/>
              <a:gd name="connsiteX0-239" fmla="*/ 28845 w 2520872"/>
              <a:gd name="connsiteY0-240" fmla="*/ 2791247 h 2791247"/>
              <a:gd name="connsiteX1-241" fmla="*/ 1860585 w 2520872"/>
              <a:gd name="connsiteY1-242" fmla="*/ 279400 h 2791247"/>
              <a:gd name="connsiteX2-243" fmla="*/ 1860585 w 2520872"/>
              <a:gd name="connsiteY2-244" fmla="*/ 0 h 2791247"/>
              <a:gd name="connsiteX3-245" fmla="*/ 2520872 w 2520872"/>
              <a:gd name="connsiteY3-246" fmla="*/ 450806 h 2791247"/>
              <a:gd name="connsiteX4-247" fmla="*/ 1898774 w 2520872"/>
              <a:gd name="connsiteY4-248" fmla="*/ 1104826 h 2791247"/>
              <a:gd name="connsiteX5-249" fmla="*/ 1892429 w 2520872"/>
              <a:gd name="connsiteY5-250" fmla="*/ 793756 h 2791247"/>
              <a:gd name="connsiteX6-251" fmla="*/ 28845 w 2520872"/>
              <a:gd name="connsiteY6-252" fmla="*/ 2791247 h 2791247"/>
              <a:gd name="connsiteX0-253" fmla="*/ 54202 w 2546229"/>
              <a:gd name="connsiteY0-254" fmla="*/ 2791247 h 2791247"/>
              <a:gd name="connsiteX1-255" fmla="*/ 1885942 w 2546229"/>
              <a:gd name="connsiteY1-256" fmla="*/ 279400 h 2791247"/>
              <a:gd name="connsiteX2-257" fmla="*/ 1885942 w 2546229"/>
              <a:gd name="connsiteY2-258" fmla="*/ 0 h 2791247"/>
              <a:gd name="connsiteX3-259" fmla="*/ 2546229 w 2546229"/>
              <a:gd name="connsiteY3-260" fmla="*/ 450806 h 2791247"/>
              <a:gd name="connsiteX4-261" fmla="*/ 1924131 w 2546229"/>
              <a:gd name="connsiteY4-262" fmla="*/ 1104826 h 2791247"/>
              <a:gd name="connsiteX5-263" fmla="*/ 1917786 w 2546229"/>
              <a:gd name="connsiteY5-264" fmla="*/ 793756 h 2791247"/>
              <a:gd name="connsiteX6-265" fmla="*/ 54202 w 2546229"/>
              <a:gd name="connsiteY6-266" fmla="*/ 2791247 h 2791247"/>
              <a:gd name="connsiteX0-267" fmla="*/ 33005 w 2525032"/>
              <a:gd name="connsiteY0-268" fmla="*/ 2791247 h 2791247"/>
              <a:gd name="connsiteX1-269" fmla="*/ 1864745 w 2525032"/>
              <a:gd name="connsiteY1-270" fmla="*/ 279400 h 2791247"/>
              <a:gd name="connsiteX2-271" fmla="*/ 1864745 w 2525032"/>
              <a:gd name="connsiteY2-272" fmla="*/ 0 h 2791247"/>
              <a:gd name="connsiteX3-273" fmla="*/ 2525032 w 2525032"/>
              <a:gd name="connsiteY3-274" fmla="*/ 450806 h 2791247"/>
              <a:gd name="connsiteX4-275" fmla="*/ 1902934 w 2525032"/>
              <a:gd name="connsiteY4-276" fmla="*/ 1104826 h 2791247"/>
              <a:gd name="connsiteX5-277" fmla="*/ 1896589 w 2525032"/>
              <a:gd name="connsiteY5-278" fmla="*/ 793756 h 2791247"/>
              <a:gd name="connsiteX6-279" fmla="*/ 33005 w 2525032"/>
              <a:gd name="connsiteY6-280" fmla="*/ 2791247 h 2791247"/>
              <a:gd name="connsiteX0-281" fmla="*/ 17588 w 2897981"/>
              <a:gd name="connsiteY0-282" fmla="*/ 2774284 h 2774284"/>
              <a:gd name="connsiteX1-283" fmla="*/ 2237694 w 2897981"/>
              <a:gd name="connsiteY1-284" fmla="*/ 279400 h 2774284"/>
              <a:gd name="connsiteX2-285" fmla="*/ 2237694 w 2897981"/>
              <a:gd name="connsiteY2-286" fmla="*/ 0 h 2774284"/>
              <a:gd name="connsiteX3-287" fmla="*/ 2897981 w 2897981"/>
              <a:gd name="connsiteY3-288" fmla="*/ 450806 h 2774284"/>
              <a:gd name="connsiteX4-289" fmla="*/ 2275883 w 2897981"/>
              <a:gd name="connsiteY4-290" fmla="*/ 1104826 h 2774284"/>
              <a:gd name="connsiteX5-291" fmla="*/ 2269538 w 2897981"/>
              <a:gd name="connsiteY5-292" fmla="*/ 793756 h 2774284"/>
              <a:gd name="connsiteX6-293" fmla="*/ 17588 w 2897981"/>
              <a:gd name="connsiteY6-294" fmla="*/ 2774284 h 2774284"/>
              <a:gd name="connsiteX0-295" fmla="*/ 17588 w 2897981"/>
              <a:gd name="connsiteY0-296" fmla="*/ 2774284 h 2774284"/>
              <a:gd name="connsiteX1-297" fmla="*/ 2237694 w 2897981"/>
              <a:gd name="connsiteY1-298" fmla="*/ 279400 h 2774284"/>
              <a:gd name="connsiteX2-299" fmla="*/ 2237694 w 2897981"/>
              <a:gd name="connsiteY2-300" fmla="*/ 0 h 2774284"/>
              <a:gd name="connsiteX3-301" fmla="*/ 2897981 w 2897981"/>
              <a:gd name="connsiteY3-302" fmla="*/ 450806 h 2774284"/>
              <a:gd name="connsiteX4-303" fmla="*/ 2275883 w 2897981"/>
              <a:gd name="connsiteY4-304" fmla="*/ 1104826 h 2774284"/>
              <a:gd name="connsiteX5-305" fmla="*/ 2269538 w 2897981"/>
              <a:gd name="connsiteY5-306" fmla="*/ 793756 h 2774284"/>
              <a:gd name="connsiteX6-307" fmla="*/ 17588 w 2897981"/>
              <a:gd name="connsiteY6-308" fmla="*/ 2774284 h 2774284"/>
              <a:gd name="connsiteX0-309" fmla="*/ 0 w 2880393"/>
              <a:gd name="connsiteY0-310" fmla="*/ 2774284 h 2774284"/>
              <a:gd name="connsiteX1-311" fmla="*/ 2220106 w 2880393"/>
              <a:gd name="connsiteY1-312" fmla="*/ 279400 h 2774284"/>
              <a:gd name="connsiteX2-313" fmla="*/ 2220106 w 2880393"/>
              <a:gd name="connsiteY2-314" fmla="*/ 0 h 2774284"/>
              <a:gd name="connsiteX3-315" fmla="*/ 2880393 w 2880393"/>
              <a:gd name="connsiteY3-316" fmla="*/ 450806 h 2774284"/>
              <a:gd name="connsiteX4-317" fmla="*/ 2258295 w 2880393"/>
              <a:gd name="connsiteY4-318" fmla="*/ 1104826 h 2774284"/>
              <a:gd name="connsiteX5-319" fmla="*/ 2251950 w 2880393"/>
              <a:gd name="connsiteY5-320" fmla="*/ 793756 h 2774284"/>
              <a:gd name="connsiteX6-321" fmla="*/ 0 w 2880393"/>
              <a:gd name="connsiteY6-322" fmla="*/ 2774284 h 2774284"/>
              <a:gd name="connsiteX0-323" fmla="*/ 0 w 2880393"/>
              <a:gd name="connsiteY0-324" fmla="*/ 2774284 h 2774284"/>
              <a:gd name="connsiteX1-325" fmla="*/ 2220106 w 2880393"/>
              <a:gd name="connsiteY1-326" fmla="*/ 279400 h 2774284"/>
              <a:gd name="connsiteX2-327" fmla="*/ 2220106 w 2880393"/>
              <a:gd name="connsiteY2-328" fmla="*/ 0 h 2774284"/>
              <a:gd name="connsiteX3-329" fmla="*/ 2880393 w 2880393"/>
              <a:gd name="connsiteY3-330" fmla="*/ 450806 h 2774284"/>
              <a:gd name="connsiteX4-331" fmla="*/ 2258295 w 2880393"/>
              <a:gd name="connsiteY4-332" fmla="*/ 1104826 h 2774284"/>
              <a:gd name="connsiteX5-333" fmla="*/ 2251950 w 2880393"/>
              <a:gd name="connsiteY5-334" fmla="*/ 793756 h 2774284"/>
              <a:gd name="connsiteX6-335" fmla="*/ 0 w 2880393"/>
              <a:gd name="connsiteY6-336" fmla="*/ 2774284 h 2774284"/>
              <a:gd name="connsiteX0-337" fmla="*/ 0 w 2880393"/>
              <a:gd name="connsiteY0-338" fmla="*/ 2774284 h 2774284"/>
              <a:gd name="connsiteX1-339" fmla="*/ 2220106 w 2880393"/>
              <a:gd name="connsiteY1-340" fmla="*/ 279400 h 2774284"/>
              <a:gd name="connsiteX2-341" fmla="*/ 2220106 w 2880393"/>
              <a:gd name="connsiteY2-342" fmla="*/ 0 h 2774284"/>
              <a:gd name="connsiteX3-343" fmla="*/ 2880393 w 2880393"/>
              <a:gd name="connsiteY3-344" fmla="*/ 450806 h 2774284"/>
              <a:gd name="connsiteX4-345" fmla="*/ 2258295 w 2880393"/>
              <a:gd name="connsiteY4-346" fmla="*/ 1104826 h 2774284"/>
              <a:gd name="connsiteX5-347" fmla="*/ 2251950 w 2880393"/>
              <a:gd name="connsiteY5-348" fmla="*/ 793756 h 2774284"/>
              <a:gd name="connsiteX6-349" fmla="*/ 0 w 2880393"/>
              <a:gd name="connsiteY6-350" fmla="*/ 2774284 h 2774284"/>
              <a:gd name="connsiteX0-351" fmla="*/ 0 w 2765321"/>
              <a:gd name="connsiteY0-352" fmla="*/ 2774284 h 2774284"/>
              <a:gd name="connsiteX1-353" fmla="*/ 2220106 w 2765321"/>
              <a:gd name="connsiteY1-354" fmla="*/ 279400 h 2774284"/>
              <a:gd name="connsiteX2-355" fmla="*/ 2220106 w 2765321"/>
              <a:gd name="connsiteY2-356" fmla="*/ 0 h 2774284"/>
              <a:gd name="connsiteX3-357" fmla="*/ 2765321 w 2765321"/>
              <a:gd name="connsiteY3-358" fmla="*/ 450806 h 2774284"/>
              <a:gd name="connsiteX4-359" fmla="*/ 2258295 w 2765321"/>
              <a:gd name="connsiteY4-360" fmla="*/ 1104826 h 2774284"/>
              <a:gd name="connsiteX5-361" fmla="*/ 2251950 w 2765321"/>
              <a:gd name="connsiteY5-362" fmla="*/ 793756 h 2774284"/>
              <a:gd name="connsiteX6-363" fmla="*/ 0 w 2765321"/>
              <a:gd name="connsiteY6-364" fmla="*/ 2774284 h 2774284"/>
              <a:gd name="connsiteX0-365" fmla="*/ 0 w 2621059"/>
              <a:gd name="connsiteY0-366" fmla="*/ 2774284 h 2774284"/>
              <a:gd name="connsiteX1-367" fmla="*/ 2220106 w 2621059"/>
              <a:gd name="connsiteY1-368" fmla="*/ 279400 h 2774284"/>
              <a:gd name="connsiteX2-369" fmla="*/ 2220106 w 2621059"/>
              <a:gd name="connsiteY2-370" fmla="*/ 0 h 2774284"/>
              <a:gd name="connsiteX3-371" fmla="*/ 2621059 w 2621059"/>
              <a:gd name="connsiteY3-372" fmla="*/ 450806 h 2774284"/>
              <a:gd name="connsiteX4-373" fmla="*/ 2258295 w 2621059"/>
              <a:gd name="connsiteY4-374" fmla="*/ 1104826 h 2774284"/>
              <a:gd name="connsiteX5-375" fmla="*/ 2251950 w 2621059"/>
              <a:gd name="connsiteY5-376" fmla="*/ 793756 h 2774284"/>
              <a:gd name="connsiteX6-377" fmla="*/ 0 w 2621059"/>
              <a:gd name="connsiteY6-378" fmla="*/ 2774284 h 2774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621059" h="2774284">
                <a:moveTo>
                  <a:pt x="0" y="2774284"/>
                </a:moveTo>
                <a:cubicBezTo>
                  <a:pt x="14399" y="2328646"/>
                  <a:pt x="454612" y="531684"/>
                  <a:pt x="2220106" y="279400"/>
                </a:cubicBezTo>
                <a:lnTo>
                  <a:pt x="2220106" y="0"/>
                </a:lnTo>
                <a:lnTo>
                  <a:pt x="2621059" y="450806"/>
                </a:lnTo>
                <a:lnTo>
                  <a:pt x="2258295" y="1104826"/>
                </a:lnTo>
                <a:lnTo>
                  <a:pt x="2251950" y="793756"/>
                </a:lnTo>
                <a:cubicBezTo>
                  <a:pt x="1134559" y="956583"/>
                  <a:pt x="366193" y="1801969"/>
                  <a:pt x="0" y="2774284"/>
                </a:cubicBezTo>
                <a:close/>
              </a:path>
            </a:pathLst>
          </a:cu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39115" y="3175523"/>
            <a:ext cx="171450" cy="1714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38100" dist="254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081199" y="2336970"/>
            <a:ext cx="238125" cy="23812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38100" dist="254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142003" y="1724061"/>
            <a:ext cx="285751" cy="2857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 dist="254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 bwMode="auto">
          <a:xfrm>
            <a:off x="1270000" y="3371850"/>
            <a:ext cx="1511300" cy="747713"/>
            <a:chOff x="1713024" y="3348487"/>
            <a:chExt cx="1512168" cy="747318"/>
          </a:xfrm>
        </p:grpSpPr>
        <p:sp>
          <p:nvSpPr>
            <p:cNvPr id="60" name="TextBox 59"/>
            <p:cNvSpPr txBox="1"/>
            <p:nvPr/>
          </p:nvSpPr>
          <p:spPr>
            <a:xfrm>
              <a:off x="1776560" y="3348487"/>
              <a:ext cx="964166" cy="3078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713" name="组合 7"/>
            <p:cNvGrpSpPr/>
            <p:nvPr/>
          </p:nvGrpSpPr>
          <p:grpSpPr bwMode="auto">
            <a:xfrm>
              <a:off x="1713024" y="3639962"/>
              <a:ext cx="1512168" cy="455843"/>
              <a:chOff x="1225724" y="3882199"/>
              <a:chExt cx="1512168" cy="455843"/>
            </a:xfrm>
          </p:grpSpPr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 flipH="1">
                <a:off x="1225724" y="3882670"/>
                <a:ext cx="1512168" cy="27607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 flipH="1">
                <a:off x="1225724" y="4061963"/>
                <a:ext cx="1512168" cy="27607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4" name="组合 63"/>
          <p:cNvGrpSpPr/>
          <p:nvPr/>
        </p:nvGrpSpPr>
        <p:grpSpPr bwMode="auto">
          <a:xfrm>
            <a:off x="2157413" y="2620963"/>
            <a:ext cx="1511300" cy="728662"/>
            <a:chOff x="1713024" y="3367537"/>
            <a:chExt cx="1512168" cy="728268"/>
          </a:xfrm>
        </p:grpSpPr>
        <p:sp>
          <p:nvSpPr>
            <p:cNvPr id="65" name="TextBox 64"/>
            <p:cNvSpPr txBox="1"/>
            <p:nvPr/>
          </p:nvSpPr>
          <p:spPr>
            <a:xfrm>
              <a:off x="1776560" y="3367537"/>
              <a:ext cx="964165" cy="3078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709" name="组合 12"/>
            <p:cNvGrpSpPr/>
            <p:nvPr/>
          </p:nvGrpSpPr>
          <p:grpSpPr bwMode="auto">
            <a:xfrm>
              <a:off x="1713024" y="3639962"/>
              <a:ext cx="1512168" cy="455843"/>
              <a:chOff x="1225724" y="3882199"/>
              <a:chExt cx="1512168" cy="455843"/>
            </a:xfrm>
          </p:grpSpPr>
          <p:sp>
            <p:nvSpPr>
              <p:cNvPr id="67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225724" y="3882677"/>
                <a:ext cx="1512168" cy="276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 flipH="1">
                <a:off x="1225724" y="4061967"/>
                <a:ext cx="1512168" cy="276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 bwMode="auto">
          <a:xfrm>
            <a:off x="3222625" y="2127250"/>
            <a:ext cx="1511300" cy="728663"/>
            <a:chOff x="1713024" y="3367537"/>
            <a:chExt cx="1512168" cy="728268"/>
          </a:xfrm>
        </p:grpSpPr>
        <p:sp>
          <p:nvSpPr>
            <p:cNvPr id="70" name="TextBox 69"/>
            <p:cNvSpPr txBox="1"/>
            <p:nvPr/>
          </p:nvSpPr>
          <p:spPr>
            <a:xfrm>
              <a:off x="1776560" y="3367537"/>
              <a:ext cx="964166" cy="3078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705" name="组合 17"/>
            <p:cNvGrpSpPr/>
            <p:nvPr/>
          </p:nvGrpSpPr>
          <p:grpSpPr bwMode="auto">
            <a:xfrm>
              <a:off x="1713024" y="3639962"/>
              <a:ext cx="1512168" cy="455843"/>
              <a:chOff x="1225724" y="3882199"/>
              <a:chExt cx="1512168" cy="455843"/>
            </a:xfrm>
          </p:grpSpPr>
          <p:sp>
            <p:nvSpPr>
              <p:cNvPr id="72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225724" y="3882676"/>
                <a:ext cx="1512168" cy="276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 flipH="1">
                <a:off x="1225724" y="4061967"/>
                <a:ext cx="1512168" cy="276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4" name="组合 73"/>
          <p:cNvGrpSpPr/>
          <p:nvPr/>
        </p:nvGrpSpPr>
        <p:grpSpPr bwMode="auto">
          <a:xfrm>
            <a:off x="5221288" y="987425"/>
            <a:ext cx="2879725" cy="3325813"/>
            <a:chOff x="5364088" y="901184"/>
            <a:chExt cx="2880320" cy="3326750"/>
          </a:xfrm>
        </p:grpSpPr>
        <p:sp>
          <p:nvSpPr>
            <p:cNvPr id="75" name="矩形标注 74"/>
            <p:cNvSpPr/>
            <p:nvPr/>
          </p:nvSpPr>
          <p:spPr>
            <a:xfrm>
              <a:off x="5364088" y="901184"/>
              <a:ext cx="2880320" cy="3326750"/>
            </a:xfrm>
            <a:prstGeom prst="wedgeRectCallout">
              <a:avLst>
                <a:gd name="adj1" fmla="val -69941"/>
                <a:gd name="adj2" fmla="val -8391"/>
              </a:avLst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702" name="矩形 23"/>
            <p:cNvSpPr>
              <a:spLocks noChangeArrowheads="1"/>
            </p:cNvSpPr>
            <p:nvPr/>
          </p:nvSpPr>
          <p:spPr bwMode="auto">
            <a:xfrm>
              <a:off x="5521347" y="1211355"/>
              <a:ext cx="2057398" cy="507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en-US" sz="18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（锐普广告有限公司）</a:t>
              </a:r>
              <a:endParaRPr lang="en-US" altLang="zh-CN" sz="11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5637194" y="1693570"/>
              <a:ext cx="2321405" cy="0"/>
            </a:xfrm>
            <a:prstGeom prst="line">
              <a:avLst/>
            </a:prstGeom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512763" y="2990850"/>
            <a:ext cx="882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400" b="1" spc="12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325563" y="2178050"/>
            <a:ext cx="882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400" b="1" spc="12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438400" y="1543050"/>
            <a:ext cx="88423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400" b="1" spc="12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5421313" y="2641600"/>
            <a:ext cx="2608262" cy="1017588"/>
            <a:chOff x="5421709" y="2642364"/>
            <a:chExt cx="2607195" cy="1016129"/>
          </a:xfrm>
        </p:grpSpPr>
        <p:sp>
          <p:nvSpPr>
            <p:cNvPr id="28698" name="矩形 81"/>
            <p:cNvSpPr>
              <a:spLocks noChangeArrowheads="1"/>
            </p:cNvSpPr>
            <p:nvPr/>
          </p:nvSpPr>
          <p:spPr bwMode="auto">
            <a:xfrm>
              <a:off x="5421709" y="2901255"/>
              <a:ext cx="2607195" cy="757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</a:t>
              </a:r>
              <a:endPara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等腰三角形 41"/>
            <p:cNvSpPr/>
            <p:nvPr/>
          </p:nvSpPr>
          <p:spPr>
            <a:xfrm flipV="1">
              <a:off x="5493117" y="2750159"/>
              <a:ext cx="122188" cy="68165"/>
            </a:xfrm>
            <a:custGeom>
              <a:avLst/>
              <a:gdLst/>
              <a:ahLst/>
              <a:cxnLst/>
              <a:rect l="l" t="t" r="r" b="b"/>
              <a:pathLst>
                <a:path w="288032" h="136994">
                  <a:moveTo>
                    <a:pt x="124864" y="136994"/>
                  </a:moveTo>
                  <a:lnTo>
                    <a:pt x="237552" y="72008"/>
                  </a:lnTo>
                  <a:lnTo>
                    <a:pt x="288032" y="72008"/>
                  </a:lnTo>
                  <a:lnTo>
                    <a:pt x="163168" y="0"/>
                  </a:lnTo>
                  <a:lnTo>
                    <a:pt x="50480" y="64986"/>
                  </a:lnTo>
                  <a:lnTo>
                    <a:pt x="0" y="6498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700" name="TextBox 83"/>
            <p:cNvSpPr txBox="1">
              <a:spLocks noChangeArrowheads="1"/>
            </p:cNvSpPr>
            <p:nvPr/>
          </p:nvSpPr>
          <p:spPr bwMode="auto">
            <a:xfrm>
              <a:off x="5571914" y="2642364"/>
              <a:ext cx="14371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5437188" y="1858963"/>
            <a:ext cx="2295525" cy="781050"/>
            <a:chOff x="5436616" y="1858293"/>
            <a:chExt cx="2296383" cy="781774"/>
          </a:xfrm>
        </p:grpSpPr>
        <p:sp>
          <p:nvSpPr>
            <p:cNvPr id="28695" name="矩形 80"/>
            <p:cNvSpPr>
              <a:spLocks noChangeArrowheads="1"/>
            </p:cNvSpPr>
            <p:nvPr/>
          </p:nvSpPr>
          <p:spPr bwMode="auto">
            <a:xfrm>
              <a:off x="5436616" y="2104536"/>
              <a:ext cx="2296383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等腰三角形 41"/>
            <p:cNvSpPr/>
            <p:nvPr/>
          </p:nvSpPr>
          <p:spPr>
            <a:xfrm flipV="1">
              <a:off x="5457261" y="1966343"/>
              <a:ext cx="122284" cy="68325"/>
            </a:xfrm>
            <a:custGeom>
              <a:avLst/>
              <a:gdLst/>
              <a:ahLst/>
              <a:cxnLst/>
              <a:rect l="l" t="t" r="r" b="b"/>
              <a:pathLst>
                <a:path w="288032" h="136994">
                  <a:moveTo>
                    <a:pt x="124864" y="136994"/>
                  </a:moveTo>
                  <a:lnTo>
                    <a:pt x="237552" y="72008"/>
                  </a:lnTo>
                  <a:lnTo>
                    <a:pt x="288032" y="72008"/>
                  </a:lnTo>
                  <a:lnTo>
                    <a:pt x="163168" y="0"/>
                  </a:lnTo>
                  <a:lnTo>
                    <a:pt x="50480" y="64986"/>
                  </a:lnTo>
                  <a:lnTo>
                    <a:pt x="0" y="6498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697" name="TextBox 85"/>
            <p:cNvSpPr txBox="1">
              <a:spLocks noChangeArrowheads="1"/>
            </p:cNvSpPr>
            <p:nvPr/>
          </p:nvSpPr>
          <p:spPr bwMode="auto">
            <a:xfrm>
              <a:off x="5536036" y="1858293"/>
              <a:ext cx="14371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4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2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4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2" presetClass="entr" presetSubtype="8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692227" y="60995"/>
            <a:ext cx="3611849" cy="5040560"/>
            <a:chOff x="2043113" y="160338"/>
            <a:chExt cx="3148013" cy="4829174"/>
          </a:xfrm>
          <a:solidFill>
            <a:schemeClr val="bg1">
              <a:alpha val="25000"/>
            </a:schemeClr>
          </a:solidFill>
        </p:grpSpPr>
        <p:sp>
          <p:nvSpPr>
            <p:cNvPr id="19" name="Freeform 6"/>
            <p:cNvSpPr/>
            <p:nvPr/>
          </p:nvSpPr>
          <p:spPr bwMode="auto">
            <a:xfrm>
              <a:off x="3506788" y="3527425"/>
              <a:ext cx="254000" cy="1462087"/>
            </a:xfrm>
            <a:custGeom>
              <a:avLst/>
              <a:gdLst>
                <a:gd name="T0" fmla="*/ 0 w 160"/>
                <a:gd name="T1" fmla="*/ 921 h 921"/>
                <a:gd name="T2" fmla="*/ 0 w 160"/>
                <a:gd name="T3" fmla="*/ 0 h 921"/>
                <a:gd name="T4" fmla="*/ 160 w 160"/>
                <a:gd name="T5" fmla="*/ 0 h 921"/>
                <a:gd name="T6" fmla="*/ 160 w 160"/>
                <a:gd name="T7" fmla="*/ 921 h 921"/>
                <a:gd name="T8" fmla="*/ 0 w 160"/>
                <a:gd name="T9" fmla="*/ 921 h 921"/>
                <a:gd name="T10" fmla="*/ 0 w 160"/>
                <a:gd name="T11" fmla="*/ 921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921">
                  <a:moveTo>
                    <a:pt x="0" y="921"/>
                  </a:moveTo>
                  <a:lnTo>
                    <a:pt x="0" y="0"/>
                  </a:lnTo>
                  <a:lnTo>
                    <a:pt x="160" y="0"/>
                  </a:lnTo>
                  <a:lnTo>
                    <a:pt x="160" y="921"/>
                  </a:lnTo>
                  <a:lnTo>
                    <a:pt x="0" y="921"/>
                  </a:lnTo>
                  <a:lnTo>
                    <a:pt x="0" y="9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2043113" y="160338"/>
              <a:ext cx="3148013" cy="3049587"/>
            </a:xfrm>
            <a:custGeom>
              <a:avLst/>
              <a:gdLst>
                <a:gd name="T0" fmla="*/ 96 w 99"/>
                <a:gd name="T1" fmla="*/ 88 h 96"/>
                <a:gd name="T2" fmla="*/ 92 w 99"/>
                <a:gd name="T3" fmla="*/ 88 h 96"/>
                <a:gd name="T4" fmla="*/ 92 w 99"/>
                <a:gd name="T5" fmla="*/ 74 h 96"/>
                <a:gd name="T6" fmla="*/ 79 w 99"/>
                <a:gd name="T7" fmla="*/ 54 h 96"/>
                <a:gd name="T8" fmla="*/ 76 w 99"/>
                <a:gd name="T9" fmla="*/ 15 h 96"/>
                <a:gd name="T10" fmla="*/ 81 w 99"/>
                <a:gd name="T11" fmla="*/ 15 h 96"/>
                <a:gd name="T12" fmla="*/ 89 w 99"/>
                <a:gd name="T13" fmla="*/ 7 h 96"/>
                <a:gd name="T14" fmla="*/ 81 w 99"/>
                <a:gd name="T15" fmla="*/ 0 h 96"/>
                <a:gd name="T16" fmla="*/ 19 w 99"/>
                <a:gd name="T17" fmla="*/ 0 h 96"/>
                <a:gd name="T18" fmla="*/ 11 w 99"/>
                <a:gd name="T19" fmla="*/ 7 h 96"/>
                <a:gd name="T20" fmla="*/ 19 w 99"/>
                <a:gd name="T21" fmla="*/ 15 h 96"/>
                <a:gd name="T22" fmla="*/ 23 w 99"/>
                <a:gd name="T23" fmla="*/ 15 h 96"/>
                <a:gd name="T24" fmla="*/ 21 w 99"/>
                <a:gd name="T25" fmla="*/ 54 h 96"/>
                <a:gd name="T26" fmla="*/ 7 w 99"/>
                <a:gd name="T27" fmla="*/ 74 h 96"/>
                <a:gd name="T28" fmla="*/ 7 w 99"/>
                <a:gd name="T29" fmla="*/ 88 h 96"/>
                <a:gd name="T30" fmla="*/ 4 w 99"/>
                <a:gd name="T31" fmla="*/ 88 h 96"/>
                <a:gd name="T32" fmla="*/ 0 w 99"/>
                <a:gd name="T33" fmla="*/ 92 h 96"/>
                <a:gd name="T34" fmla="*/ 4 w 99"/>
                <a:gd name="T35" fmla="*/ 96 h 96"/>
                <a:gd name="T36" fmla="*/ 96 w 99"/>
                <a:gd name="T37" fmla="*/ 96 h 96"/>
                <a:gd name="T38" fmla="*/ 99 w 99"/>
                <a:gd name="T39" fmla="*/ 92 h 96"/>
                <a:gd name="T40" fmla="*/ 96 w 99"/>
                <a:gd name="T41" fmla="*/ 88 h 96"/>
                <a:gd name="T42" fmla="*/ 40 w 99"/>
                <a:gd name="T43" fmla="*/ 64 h 96"/>
                <a:gd name="T44" fmla="*/ 36 w 99"/>
                <a:gd name="T45" fmla="*/ 68 h 96"/>
                <a:gd name="T46" fmla="*/ 30 w 99"/>
                <a:gd name="T47" fmla="*/ 70 h 96"/>
                <a:gd name="T48" fmla="*/ 27 w 99"/>
                <a:gd name="T49" fmla="*/ 76 h 96"/>
                <a:gd name="T50" fmla="*/ 27 w 99"/>
                <a:gd name="T51" fmla="*/ 83 h 96"/>
                <a:gd name="T52" fmla="*/ 24 w 99"/>
                <a:gd name="T53" fmla="*/ 87 h 96"/>
                <a:gd name="T54" fmla="*/ 20 w 99"/>
                <a:gd name="T55" fmla="*/ 83 h 96"/>
                <a:gd name="T56" fmla="*/ 20 w 99"/>
                <a:gd name="T57" fmla="*/ 76 h 96"/>
                <a:gd name="T58" fmla="*/ 20 w 99"/>
                <a:gd name="T59" fmla="*/ 75 h 96"/>
                <a:gd name="T60" fmla="*/ 24 w 99"/>
                <a:gd name="T61" fmla="*/ 65 h 96"/>
                <a:gd name="T62" fmla="*/ 32 w 99"/>
                <a:gd name="T63" fmla="*/ 61 h 96"/>
                <a:gd name="T64" fmla="*/ 34 w 99"/>
                <a:gd name="T65" fmla="*/ 20 h 96"/>
                <a:gd name="T66" fmla="*/ 38 w 99"/>
                <a:gd name="T67" fmla="*/ 17 h 96"/>
                <a:gd name="T68" fmla="*/ 42 w 99"/>
                <a:gd name="T69" fmla="*/ 21 h 96"/>
                <a:gd name="T70" fmla="*/ 40 w 99"/>
                <a:gd name="T71" fmla="*/ 6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96">
                  <a:moveTo>
                    <a:pt x="96" y="88"/>
                  </a:moveTo>
                  <a:cubicBezTo>
                    <a:pt x="92" y="88"/>
                    <a:pt x="92" y="88"/>
                    <a:pt x="92" y="88"/>
                  </a:cubicBezTo>
                  <a:cubicBezTo>
                    <a:pt x="92" y="74"/>
                    <a:pt x="92" y="74"/>
                    <a:pt x="92" y="74"/>
                  </a:cubicBezTo>
                  <a:cubicBezTo>
                    <a:pt x="92" y="65"/>
                    <a:pt x="87" y="58"/>
                    <a:pt x="79" y="54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5" y="15"/>
                    <a:pt x="89" y="12"/>
                    <a:pt x="89" y="7"/>
                  </a:cubicBezTo>
                  <a:cubicBezTo>
                    <a:pt x="89" y="3"/>
                    <a:pt x="85" y="0"/>
                    <a:pt x="8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4" y="0"/>
                    <a:pt x="11" y="3"/>
                    <a:pt x="11" y="7"/>
                  </a:cubicBezTo>
                  <a:cubicBezTo>
                    <a:pt x="11" y="12"/>
                    <a:pt x="14" y="15"/>
                    <a:pt x="19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13" y="58"/>
                    <a:pt x="7" y="65"/>
                    <a:pt x="7" y="74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90"/>
                    <a:pt x="0" y="92"/>
                  </a:cubicBezTo>
                  <a:cubicBezTo>
                    <a:pt x="0" y="94"/>
                    <a:pt x="2" y="96"/>
                    <a:pt x="4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8" y="96"/>
                    <a:pt x="99" y="94"/>
                    <a:pt x="99" y="92"/>
                  </a:cubicBezTo>
                  <a:cubicBezTo>
                    <a:pt x="99" y="90"/>
                    <a:pt x="98" y="88"/>
                    <a:pt x="96" y="88"/>
                  </a:cubicBezTo>
                  <a:close/>
                  <a:moveTo>
                    <a:pt x="40" y="64"/>
                  </a:moveTo>
                  <a:cubicBezTo>
                    <a:pt x="40" y="66"/>
                    <a:pt x="38" y="68"/>
                    <a:pt x="36" y="68"/>
                  </a:cubicBezTo>
                  <a:cubicBezTo>
                    <a:pt x="33" y="68"/>
                    <a:pt x="31" y="69"/>
                    <a:pt x="30" y="70"/>
                  </a:cubicBezTo>
                  <a:cubicBezTo>
                    <a:pt x="29" y="72"/>
                    <a:pt x="28" y="74"/>
                    <a:pt x="27" y="76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5"/>
                    <a:pt x="26" y="87"/>
                    <a:pt x="24" y="87"/>
                  </a:cubicBezTo>
                  <a:cubicBezTo>
                    <a:pt x="21" y="87"/>
                    <a:pt x="20" y="85"/>
                    <a:pt x="20" y="83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5"/>
                    <a:pt x="20" y="75"/>
                  </a:cubicBezTo>
                  <a:cubicBezTo>
                    <a:pt x="20" y="72"/>
                    <a:pt x="22" y="68"/>
                    <a:pt x="24" y="65"/>
                  </a:cubicBezTo>
                  <a:cubicBezTo>
                    <a:pt x="26" y="63"/>
                    <a:pt x="29" y="61"/>
                    <a:pt x="32" y="61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8"/>
                    <a:pt x="36" y="16"/>
                    <a:pt x="38" y="17"/>
                  </a:cubicBezTo>
                  <a:cubicBezTo>
                    <a:pt x="40" y="17"/>
                    <a:pt x="42" y="18"/>
                    <a:pt x="42" y="21"/>
                  </a:cubicBezTo>
                  <a:lnTo>
                    <a:pt x="40" y="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4286250" y="2266950"/>
            <a:ext cx="3357563" cy="712788"/>
            <a:chOff x="4285599" y="2266507"/>
            <a:chExt cx="3358367" cy="712700"/>
          </a:xfrm>
        </p:grpSpPr>
        <p:sp>
          <p:nvSpPr>
            <p:cNvPr id="10" name="矩形 9"/>
            <p:cNvSpPr/>
            <p:nvPr/>
          </p:nvSpPr>
          <p:spPr>
            <a:xfrm>
              <a:off x="5859189" y="2725238"/>
              <a:ext cx="1675213" cy="253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The work plan in the future</a:t>
              </a:r>
              <a:endParaRPr lang="zh-CN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4285599" y="2348234"/>
              <a:ext cx="339572" cy="520917"/>
              <a:chOff x="2043113" y="160338"/>
              <a:chExt cx="3148013" cy="4829174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9" name="Freeform 6"/>
              <p:cNvSpPr/>
              <p:nvPr/>
            </p:nvSpPr>
            <p:spPr bwMode="auto">
              <a:xfrm>
                <a:off x="3506788" y="3527425"/>
                <a:ext cx="254000" cy="1462087"/>
              </a:xfrm>
              <a:custGeom>
                <a:avLst/>
                <a:gdLst>
                  <a:gd name="T0" fmla="*/ 0 w 160"/>
                  <a:gd name="T1" fmla="*/ 921 h 921"/>
                  <a:gd name="T2" fmla="*/ 0 w 160"/>
                  <a:gd name="T3" fmla="*/ 0 h 921"/>
                  <a:gd name="T4" fmla="*/ 160 w 160"/>
                  <a:gd name="T5" fmla="*/ 0 h 921"/>
                  <a:gd name="T6" fmla="*/ 160 w 160"/>
                  <a:gd name="T7" fmla="*/ 921 h 921"/>
                  <a:gd name="T8" fmla="*/ 0 w 160"/>
                  <a:gd name="T9" fmla="*/ 921 h 921"/>
                  <a:gd name="T10" fmla="*/ 0 w 160"/>
                  <a:gd name="T11" fmla="*/ 921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921">
                    <a:moveTo>
                      <a:pt x="0" y="921"/>
                    </a:moveTo>
                    <a:lnTo>
                      <a:pt x="0" y="0"/>
                    </a:lnTo>
                    <a:lnTo>
                      <a:pt x="160" y="0"/>
                    </a:lnTo>
                    <a:lnTo>
                      <a:pt x="160" y="921"/>
                    </a:lnTo>
                    <a:lnTo>
                      <a:pt x="0" y="921"/>
                    </a:lnTo>
                    <a:lnTo>
                      <a:pt x="0" y="9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Freeform 7"/>
              <p:cNvSpPr>
                <a:spLocks noEditPoints="1"/>
              </p:cNvSpPr>
              <p:nvPr/>
            </p:nvSpPr>
            <p:spPr bwMode="auto">
              <a:xfrm>
                <a:off x="2043113" y="160338"/>
                <a:ext cx="3148013" cy="3049587"/>
              </a:xfrm>
              <a:custGeom>
                <a:avLst/>
                <a:gdLst>
                  <a:gd name="T0" fmla="*/ 96 w 99"/>
                  <a:gd name="T1" fmla="*/ 88 h 96"/>
                  <a:gd name="T2" fmla="*/ 92 w 99"/>
                  <a:gd name="T3" fmla="*/ 88 h 96"/>
                  <a:gd name="T4" fmla="*/ 92 w 99"/>
                  <a:gd name="T5" fmla="*/ 74 h 96"/>
                  <a:gd name="T6" fmla="*/ 79 w 99"/>
                  <a:gd name="T7" fmla="*/ 54 h 96"/>
                  <a:gd name="T8" fmla="*/ 76 w 99"/>
                  <a:gd name="T9" fmla="*/ 15 h 96"/>
                  <a:gd name="T10" fmla="*/ 81 w 99"/>
                  <a:gd name="T11" fmla="*/ 15 h 96"/>
                  <a:gd name="T12" fmla="*/ 89 w 99"/>
                  <a:gd name="T13" fmla="*/ 7 h 96"/>
                  <a:gd name="T14" fmla="*/ 81 w 99"/>
                  <a:gd name="T15" fmla="*/ 0 h 96"/>
                  <a:gd name="T16" fmla="*/ 19 w 99"/>
                  <a:gd name="T17" fmla="*/ 0 h 96"/>
                  <a:gd name="T18" fmla="*/ 11 w 99"/>
                  <a:gd name="T19" fmla="*/ 7 h 96"/>
                  <a:gd name="T20" fmla="*/ 19 w 99"/>
                  <a:gd name="T21" fmla="*/ 15 h 96"/>
                  <a:gd name="T22" fmla="*/ 23 w 99"/>
                  <a:gd name="T23" fmla="*/ 15 h 96"/>
                  <a:gd name="T24" fmla="*/ 21 w 99"/>
                  <a:gd name="T25" fmla="*/ 54 h 96"/>
                  <a:gd name="T26" fmla="*/ 7 w 99"/>
                  <a:gd name="T27" fmla="*/ 74 h 96"/>
                  <a:gd name="T28" fmla="*/ 7 w 99"/>
                  <a:gd name="T29" fmla="*/ 88 h 96"/>
                  <a:gd name="T30" fmla="*/ 4 w 99"/>
                  <a:gd name="T31" fmla="*/ 88 h 96"/>
                  <a:gd name="T32" fmla="*/ 0 w 99"/>
                  <a:gd name="T33" fmla="*/ 92 h 96"/>
                  <a:gd name="T34" fmla="*/ 4 w 99"/>
                  <a:gd name="T35" fmla="*/ 96 h 96"/>
                  <a:gd name="T36" fmla="*/ 96 w 99"/>
                  <a:gd name="T37" fmla="*/ 96 h 96"/>
                  <a:gd name="T38" fmla="*/ 99 w 99"/>
                  <a:gd name="T39" fmla="*/ 92 h 96"/>
                  <a:gd name="T40" fmla="*/ 96 w 99"/>
                  <a:gd name="T41" fmla="*/ 88 h 96"/>
                  <a:gd name="T42" fmla="*/ 40 w 99"/>
                  <a:gd name="T43" fmla="*/ 64 h 96"/>
                  <a:gd name="T44" fmla="*/ 36 w 99"/>
                  <a:gd name="T45" fmla="*/ 68 h 96"/>
                  <a:gd name="T46" fmla="*/ 30 w 99"/>
                  <a:gd name="T47" fmla="*/ 70 h 96"/>
                  <a:gd name="T48" fmla="*/ 27 w 99"/>
                  <a:gd name="T49" fmla="*/ 76 h 96"/>
                  <a:gd name="T50" fmla="*/ 27 w 99"/>
                  <a:gd name="T51" fmla="*/ 83 h 96"/>
                  <a:gd name="T52" fmla="*/ 24 w 99"/>
                  <a:gd name="T53" fmla="*/ 87 h 96"/>
                  <a:gd name="T54" fmla="*/ 20 w 99"/>
                  <a:gd name="T55" fmla="*/ 83 h 96"/>
                  <a:gd name="T56" fmla="*/ 20 w 99"/>
                  <a:gd name="T57" fmla="*/ 76 h 96"/>
                  <a:gd name="T58" fmla="*/ 20 w 99"/>
                  <a:gd name="T59" fmla="*/ 75 h 96"/>
                  <a:gd name="T60" fmla="*/ 24 w 99"/>
                  <a:gd name="T61" fmla="*/ 65 h 96"/>
                  <a:gd name="T62" fmla="*/ 32 w 99"/>
                  <a:gd name="T63" fmla="*/ 61 h 96"/>
                  <a:gd name="T64" fmla="*/ 34 w 99"/>
                  <a:gd name="T65" fmla="*/ 20 h 96"/>
                  <a:gd name="T66" fmla="*/ 38 w 99"/>
                  <a:gd name="T67" fmla="*/ 17 h 96"/>
                  <a:gd name="T68" fmla="*/ 42 w 99"/>
                  <a:gd name="T69" fmla="*/ 21 h 96"/>
                  <a:gd name="T70" fmla="*/ 40 w 99"/>
                  <a:gd name="T71" fmla="*/ 6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9" h="96">
                    <a:moveTo>
                      <a:pt x="96" y="88"/>
                    </a:moveTo>
                    <a:cubicBezTo>
                      <a:pt x="92" y="88"/>
                      <a:pt x="92" y="88"/>
                      <a:pt x="92" y="88"/>
                    </a:cubicBezTo>
                    <a:cubicBezTo>
                      <a:pt x="92" y="74"/>
                      <a:pt x="92" y="74"/>
                      <a:pt x="92" y="74"/>
                    </a:cubicBezTo>
                    <a:cubicBezTo>
                      <a:pt x="92" y="65"/>
                      <a:pt x="87" y="58"/>
                      <a:pt x="79" y="54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5" y="15"/>
                      <a:pt x="89" y="12"/>
                      <a:pt x="89" y="7"/>
                    </a:cubicBezTo>
                    <a:cubicBezTo>
                      <a:pt x="89" y="3"/>
                      <a:pt x="85" y="0"/>
                      <a:pt x="8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0"/>
                      <a:pt x="11" y="3"/>
                      <a:pt x="11" y="7"/>
                    </a:cubicBezTo>
                    <a:cubicBezTo>
                      <a:pt x="11" y="12"/>
                      <a:pt x="14" y="15"/>
                      <a:pt x="19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13" y="58"/>
                      <a:pt x="7" y="65"/>
                      <a:pt x="7" y="74"/>
                    </a:cubicBezTo>
                    <a:cubicBezTo>
                      <a:pt x="7" y="88"/>
                      <a:pt x="7" y="88"/>
                      <a:pt x="7" y="88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2" y="88"/>
                      <a:pt x="0" y="90"/>
                      <a:pt x="0" y="92"/>
                    </a:cubicBezTo>
                    <a:cubicBezTo>
                      <a:pt x="0" y="94"/>
                      <a:pt x="2" y="96"/>
                      <a:pt x="4" y="96"/>
                    </a:cubicBezTo>
                    <a:cubicBezTo>
                      <a:pt x="96" y="96"/>
                      <a:pt x="96" y="96"/>
                      <a:pt x="96" y="96"/>
                    </a:cubicBezTo>
                    <a:cubicBezTo>
                      <a:pt x="98" y="96"/>
                      <a:pt x="99" y="94"/>
                      <a:pt x="99" y="92"/>
                    </a:cubicBezTo>
                    <a:cubicBezTo>
                      <a:pt x="99" y="90"/>
                      <a:pt x="98" y="88"/>
                      <a:pt x="96" y="88"/>
                    </a:cubicBezTo>
                    <a:close/>
                    <a:moveTo>
                      <a:pt x="40" y="64"/>
                    </a:moveTo>
                    <a:cubicBezTo>
                      <a:pt x="40" y="66"/>
                      <a:pt x="38" y="68"/>
                      <a:pt x="36" y="68"/>
                    </a:cubicBezTo>
                    <a:cubicBezTo>
                      <a:pt x="33" y="68"/>
                      <a:pt x="31" y="69"/>
                      <a:pt x="30" y="70"/>
                    </a:cubicBezTo>
                    <a:cubicBezTo>
                      <a:pt x="29" y="72"/>
                      <a:pt x="28" y="74"/>
                      <a:pt x="27" y="76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27" y="85"/>
                      <a:pt x="26" y="87"/>
                      <a:pt x="24" y="87"/>
                    </a:cubicBezTo>
                    <a:cubicBezTo>
                      <a:pt x="21" y="87"/>
                      <a:pt x="20" y="85"/>
                      <a:pt x="20" y="83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5"/>
                      <a:pt x="20" y="75"/>
                    </a:cubicBezTo>
                    <a:cubicBezTo>
                      <a:pt x="20" y="72"/>
                      <a:pt x="22" y="68"/>
                      <a:pt x="24" y="65"/>
                    </a:cubicBezTo>
                    <a:cubicBezTo>
                      <a:pt x="26" y="63"/>
                      <a:pt x="29" y="61"/>
                      <a:pt x="32" y="61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8"/>
                      <a:pt x="36" y="16"/>
                      <a:pt x="38" y="17"/>
                    </a:cubicBezTo>
                    <a:cubicBezTo>
                      <a:pt x="40" y="17"/>
                      <a:pt x="42" y="18"/>
                      <a:pt x="42" y="21"/>
                    </a:cubicBezTo>
                    <a:lnTo>
                      <a:pt x="40" y="6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619054" y="2266507"/>
              <a:ext cx="3024912" cy="5841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spc="5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日后工作计划</a:t>
              </a:r>
              <a:endParaRPr lang="zh-CN" altLang="en-US" sz="3200" spc="5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 bwMode="auto">
          <a:xfrm>
            <a:off x="7397750" y="2049463"/>
            <a:ext cx="2659063" cy="3287712"/>
            <a:chOff x="7502519" y="2251029"/>
            <a:chExt cx="2659450" cy="3287059"/>
          </a:xfrm>
        </p:grpSpPr>
        <p:grpSp>
          <p:nvGrpSpPr>
            <p:cNvPr id="30768" name="组合 58"/>
            <p:cNvGrpSpPr/>
            <p:nvPr/>
          </p:nvGrpSpPr>
          <p:grpSpPr bwMode="auto">
            <a:xfrm rot="2599444" flipH="1">
              <a:off x="7502519" y="2251029"/>
              <a:ext cx="2659450" cy="3287059"/>
              <a:chOff x="-468559" y="411510"/>
              <a:chExt cx="1224135" cy="1513021"/>
            </a:xfrm>
          </p:grpSpPr>
          <p:grpSp>
            <p:nvGrpSpPr>
              <p:cNvPr id="30770" name="组合 59"/>
              <p:cNvGrpSpPr/>
              <p:nvPr/>
            </p:nvGrpSpPr>
            <p:grpSpPr bwMode="auto">
              <a:xfrm>
                <a:off x="-468559" y="411510"/>
                <a:ext cx="1093823" cy="1513021"/>
                <a:chOff x="-16574" y="1545039"/>
                <a:chExt cx="2146274" cy="2968811"/>
              </a:xfrm>
            </p:grpSpPr>
            <p:grpSp>
              <p:nvGrpSpPr>
                <p:cNvPr id="30774" name="组合 63"/>
                <p:cNvGrpSpPr/>
                <p:nvPr/>
              </p:nvGrpSpPr>
              <p:grpSpPr bwMode="auto">
                <a:xfrm>
                  <a:off x="-16574" y="1545039"/>
                  <a:ext cx="2146274" cy="2968811"/>
                  <a:chOff x="-16574" y="1545039"/>
                  <a:chExt cx="2146274" cy="2968811"/>
                </a:xfrm>
              </p:grpSpPr>
              <p:sp>
                <p:nvSpPr>
                  <p:cNvPr id="68" name="等腰三角形 67"/>
                  <p:cNvSpPr/>
                  <p:nvPr/>
                </p:nvSpPr>
                <p:spPr>
                  <a:xfrm rot="5400000" flipH="1">
                    <a:off x="-424752" y="1956694"/>
                    <a:ext cx="2968811" cy="2146715"/>
                  </a:xfrm>
                  <a:prstGeom prst="triangle">
                    <a:avLst>
                      <a:gd name="adj" fmla="val 48717"/>
                    </a:avLst>
                  </a:prstGeom>
                  <a:solidFill>
                    <a:srgbClr val="FFD8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9" name="等腰三角形 48"/>
                  <p:cNvSpPr/>
                  <p:nvPr/>
                </p:nvSpPr>
                <p:spPr>
                  <a:xfrm rot="5400000" flipH="1">
                    <a:off x="975567" y="3441839"/>
                    <a:ext cx="921751" cy="765762"/>
                  </a:xfrm>
                  <a:custGeom>
                    <a:avLst/>
                    <a:gdLst>
                      <a:gd name="connsiteX0" fmla="*/ 0 w 883721"/>
                      <a:gd name="connsiteY0" fmla="*/ 638877 h 638877"/>
                      <a:gd name="connsiteX1" fmla="*/ 441861 w 883721"/>
                      <a:gd name="connsiteY1" fmla="*/ 0 h 638877"/>
                      <a:gd name="connsiteX2" fmla="*/ 883721 w 883721"/>
                      <a:gd name="connsiteY2" fmla="*/ 638877 h 638877"/>
                      <a:gd name="connsiteX3" fmla="*/ 0 w 883721"/>
                      <a:gd name="connsiteY3" fmla="*/ 638877 h 638877"/>
                      <a:gd name="connsiteX0-1" fmla="*/ 0 w 883721"/>
                      <a:gd name="connsiteY0-2" fmla="*/ 857952 h 857952"/>
                      <a:gd name="connsiteX1-3" fmla="*/ 441861 w 883721"/>
                      <a:gd name="connsiteY1-4" fmla="*/ 0 h 857952"/>
                      <a:gd name="connsiteX2-5" fmla="*/ 883721 w 883721"/>
                      <a:gd name="connsiteY2-6" fmla="*/ 857952 h 857952"/>
                      <a:gd name="connsiteX3-7" fmla="*/ 0 w 883721"/>
                      <a:gd name="connsiteY3-8" fmla="*/ 857952 h 857952"/>
                      <a:gd name="connsiteX0-9" fmla="*/ 0 w 1131372"/>
                      <a:gd name="connsiteY0-10" fmla="*/ 838902 h 857952"/>
                      <a:gd name="connsiteX1-11" fmla="*/ 689512 w 1131372"/>
                      <a:gd name="connsiteY1-12" fmla="*/ 0 h 857952"/>
                      <a:gd name="connsiteX2-13" fmla="*/ 1131372 w 1131372"/>
                      <a:gd name="connsiteY2-14" fmla="*/ 857952 h 857952"/>
                      <a:gd name="connsiteX3-15" fmla="*/ 0 w 1131372"/>
                      <a:gd name="connsiteY3-16" fmla="*/ 838902 h 857952"/>
                      <a:gd name="connsiteX0-17" fmla="*/ 0 w 1131372"/>
                      <a:gd name="connsiteY0-18" fmla="*/ 838902 h 940502"/>
                      <a:gd name="connsiteX1-19" fmla="*/ 689512 w 1131372"/>
                      <a:gd name="connsiteY1-20" fmla="*/ 0 h 940502"/>
                      <a:gd name="connsiteX2-21" fmla="*/ 1131372 w 1131372"/>
                      <a:gd name="connsiteY2-22" fmla="*/ 940502 h 940502"/>
                      <a:gd name="connsiteX3-23" fmla="*/ 0 w 1131372"/>
                      <a:gd name="connsiteY3-24" fmla="*/ 838902 h 94050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131372" h="940502">
                        <a:moveTo>
                          <a:pt x="0" y="838902"/>
                        </a:moveTo>
                        <a:lnTo>
                          <a:pt x="689512" y="0"/>
                        </a:lnTo>
                        <a:lnTo>
                          <a:pt x="1131372" y="940502"/>
                        </a:lnTo>
                        <a:lnTo>
                          <a:pt x="0" y="838902"/>
                        </a:lnTo>
                        <a:close/>
                      </a:path>
                    </a:pathLst>
                  </a:custGeom>
                  <a:solidFill>
                    <a:srgbClr val="FFD8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0775" name="组合 64"/>
                <p:cNvGrpSpPr/>
                <p:nvPr/>
              </p:nvGrpSpPr>
              <p:grpSpPr bwMode="auto">
                <a:xfrm>
                  <a:off x="872706" y="3707082"/>
                  <a:ext cx="1107006" cy="767639"/>
                  <a:chOff x="872706" y="3707082"/>
                  <a:chExt cx="1107006" cy="767639"/>
                </a:xfrm>
              </p:grpSpPr>
              <p:cxnSp>
                <p:nvCxnSpPr>
                  <p:cNvPr id="66" name="直接连接符 65"/>
                  <p:cNvCxnSpPr/>
                  <p:nvPr/>
                </p:nvCxnSpPr>
                <p:spPr>
                  <a:xfrm flipH="1">
                    <a:off x="1066337" y="3707455"/>
                    <a:ext cx="919201" cy="769798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/>
                  <p:cNvCxnSpPr/>
                  <p:nvPr/>
                </p:nvCxnSpPr>
                <p:spPr>
                  <a:xfrm rot="2599444" flipH="1" flipV="1">
                    <a:off x="878096" y="4012385"/>
                    <a:ext cx="367107" cy="389916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1" name="直接连接符 60"/>
              <p:cNvCxnSpPr/>
              <p:nvPr/>
            </p:nvCxnSpPr>
            <p:spPr>
              <a:xfrm flipH="1" flipV="1">
                <a:off x="358239" y="1434498"/>
                <a:ext cx="190746" cy="7890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978" y="626839"/>
                <a:ext cx="755675" cy="53989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flipH="1">
                <a:off x="356566" y="1167590"/>
                <a:ext cx="399031" cy="26666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接连接符 35"/>
            <p:cNvCxnSpPr/>
            <p:nvPr/>
          </p:nvCxnSpPr>
          <p:spPr>
            <a:xfrm>
              <a:off x="8243990" y="4723863"/>
              <a:ext cx="144483" cy="65550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23" name="AutoShape 4"/>
          <p:cNvSpPr>
            <a:spLocks noChangeAspect="1" noChangeArrowheads="1" noTextEdit="1"/>
          </p:cNvSpPr>
          <p:nvPr/>
        </p:nvSpPr>
        <p:spPr bwMode="auto">
          <a:xfrm>
            <a:off x="1236663" y="1009650"/>
            <a:ext cx="5405437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TextBox 85"/>
          <p:cNvSpPr txBox="1">
            <a:spLocks noChangeArrowheads="1"/>
          </p:cNvSpPr>
          <p:nvPr/>
        </p:nvSpPr>
        <p:spPr bwMode="auto">
          <a:xfrm>
            <a:off x="6613525" y="915988"/>
            <a:ext cx="1416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86"/>
          <p:cNvSpPr>
            <a:spLocks noChangeArrowheads="1"/>
          </p:cNvSpPr>
          <p:nvPr/>
        </p:nvSpPr>
        <p:spPr bwMode="auto">
          <a:xfrm>
            <a:off x="5249863" y="1412875"/>
            <a:ext cx="2781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坚持精益求精、拒绝平庸。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3" name="组合 5119"/>
          <p:cNvGrpSpPr/>
          <p:nvPr/>
        </p:nvGrpSpPr>
        <p:grpSpPr bwMode="auto">
          <a:xfrm>
            <a:off x="1238250" y="1008063"/>
            <a:ext cx="2657475" cy="474662"/>
            <a:chOff x="1214750" y="902526"/>
            <a:chExt cx="2657475" cy="474661"/>
          </a:xfrm>
        </p:grpSpPr>
        <p:sp>
          <p:nvSpPr>
            <p:cNvPr id="74" name="Freeform 14"/>
            <p:cNvSpPr/>
            <p:nvPr/>
          </p:nvSpPr>
          <p:spPr bwMode="auto">
            <a:xfrm>
              <a:off x="1251263" y="942213"/>
              <a:ext cx="2465387" cy="338137"/>
            </a:xfrm>
            <a:custGeom>
              <a:avLst/>
              <a:gdLst>
                <a:gd name="T0" fmla="*/ 1553 w 1553"/>
                <a:gd name="T1" fmla="*/ 213 h 213"/>
                <a:gd name="T2" fmla="*/ 1338 w 1553"/>
                <a:gd name="T3" fmla="*/ 0 h 213"/>
                <a:gd name="T4" fmla="*/ 0 w 1553"/>
                <a:gd name="T5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3" h="213">
                  <a:moveTo>
                    <a:pt x="1553" y="213"/>
                  </a:moveTo>
                  <a:lnTo>
                    <a:pt x="1338" y="0"/>
                  </a:lnTo>
                  <a:lnTo>
                    <a:pt x="0" y="0"/>
                  </a:lnTo>
                </a:path>
              </a:pathLst>
            </a:custGeom>
            <a:noFill/>
            <a:ln w="13" cap="flat">
              <a:solidFill>
                <a:srgbClr val="FFC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15"/>
            <p:cNvSpPr/>
            <p:nvPr/>
          </p:nvSpPr>
          <p:spPr bwMode="auto">
            <a:xfrm>
              <a:off x="3684900" y="1248600"/>
              <a:ext cx="187325" cy="128587"/>
            </a:xfrm>
            <a:custGeom>
              <a:avLst/>
              <a:gdLst>
                <a:gd name="T0" fmla="*/ 1 w 143"/>
                <a:gd name="T1" fmla="*/ 45 h 99"/>
                <a:gd name="T2" fmla="*/ 14 w 143"/>
                <a:gd name="T3" fmla="*/ 59 h 99"/>
                <a:gd name="T4" fmla="*/ 25 w 143"/>
                <a:gd name="T5" fmla="*/ 57 h 99"/>
                <a:gd name="T6" fmla="*/ 31 w 143"/>
                <a:gd name="T7" fmla="*/ 60 h 99"/>
                <a:gd name="T8" fmla="*/ 40 w 143"/>
                <a:gd name="T9" fmla="*/ 56 h 99"/>
                <a:gd name="T10" fmla="*/ 42 w 143"/>
                <a:gd name="T11" fmla="*/ 56 h 99"/>
                <a:gd name="T12" fmla="*/ 60 w 143"/>
                <a:gd name="T13" fmla="*/ 73 h 99"/>
                <a:gd name="T14" fmla="*/ 64 w 143"/>
                <a:gd name="T15" fmla="*/ 82 h 99"/>
                <a:gd name="T16" fmla="*/ 65 w 143"/>
                <a:gd name="T17" fmla="*/ 89 h 99"/>
                <a:gd name="T18" fmla="*/ 74 w 143"/>
                <a:gd name="T19" fmla="*/ 90 h 99"/>
                <a:gd name="T20" fmla="*/ 85 w 143"/>
                <a:gd name="T21" fmla="*/ 94 h 99"/>
                <a:gd name="T22" fmla="*/ 91 w 143"/>
                <a:gd name="T23" fmla="*/ 97 h 99"/>
                <a:gd name="T24" fmla="*/ 98 w 143"/>
                <a:gd name="T25" fmla="*/ 87 h 99"/>
                <a:gd name="T26" fmla="*/ 102 w 143"/>
                <a:gd name="T27" fmla="*/ 73 h 99"/>
                <a:gd name="T28" fmla="*/ 110 w 143"/>
                <a:gd name="T29" fmla="*/ 78 h 99"/>
                <a:gd name="T30" fmla="*/ 115 w 143"/>
                <a:gd name="T31" fmla="*/ 82 h 99"/>
                <a:gd name="T32" fmla="*/ 123 w 143"/>
                <a:gd name="T33" fmla="*/ 88 h 99"/>
                <a:gd name="T34" fmla="*/ 130 w 143"/>
                <a:gd name="T35" fmla="*/ 93 h 99"/>
                <a:gd name="T36" fmla="*/ 142 w 143"/>
                <a:gd name="T37" fmla="*/ 91 h 99"/>
                <a:gd name="T38" fmla="*/ 141 w 143"/>
                <a:gd name="T39" fmla="*/ 90 h 99"/>
                <a:gd name="T40" fmla="*/ 135 w 143"/>
                <a:gd name="T41" fmla="*/ 83 h 99"/>
                <a:gd name="T42" fmla="*/ 130 w 143"/>
                <a:gd name="T43" fmla="*/ 78 h 99"/>
                <a:gd name="T44" fmla="*/ 123 w 143"/>
                <a:gd name="T45" fmla="*/ 69 h 99"/>
                <a:gd name="T46" fmla="*/ 121 w 143"/>
                <a:gd name="T47" fmla="*/ 68 h 99"/>
                <a:gd name="T48" fmla="*/ 120 w 143"/>
                <a:gd name="T49" fmla="*/ 66 h 99"/>
                <a:gd name="T50" fmla="*/ 113 w 143"/>
                <a:gd name="T51" fmla="*/ 59 h 99"/>
                <a:gd name="T52" fmla="*/ 104 w 143"/>
                <a:gd name="T53" fmla="*/ 48 h 99"/>
                <a:gd name="T54" fmla="*/ 98 w 143"/>
                <a:gd name="T55" fmla="*/ 42 h 99"/>
                <a:gd name="T56" fmla="*/ 67 w 143"/>
                <a:gd name="T57" fmla="*/ 31 h 99"/>
                <a:gd name="T58" fmla="*/ 66 w 143"/>
                <a:gd name="T59" fmla="*/ 29 h 99"/>
                <a:gd name="T60" fmla="*/ 62 w 143"/>
                <a:gd name="T61" fmla="*/ 22 h 99"/>
                <a:gd name="T62" fmla="*/ 60 w 143"/>
                <a:gd name="T63" fmla="*/ 16 h 99"/>
                <a:gd name="T64" fmla="*/ 47 w 143"/>
                <a:gd name="T65" fmla="*/ 3 h 99"/>
                <a:gd name="T66" fmla="*/ 41 w 143"/>
                <a:gd name="T67" fmla="*/ 2 h 99"/>
                <a:gd name="T68" fmla="*/ 1 w 143"/>
                <a:gd name="T69" fmla="*/ 43 h 99"/>
                <a:gd name="T70" fmla="*/ 1 w 143"/>
                <a:gd name="T71" fmla="*/ 4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3" h="99">
                  <a:moveTo>
                    <a:pt x="1" y="45"/>
                  </a:moveTo>
                  <a:cubicBezTo>
                    <a:pt x="4" y="48"/>
                    <a:pt x="8" y="52"/>
                    <a:pt x="14" y="59"/>
                  </a:cubicBezTo>
                  <a:cubicBezTo>
                    <a:pt x="17" y="62"/>
                    <a:pt x="19" y="61"/>
                    <a:pt x="25" y="57"/>
                  </a:cubicBezTo>
                  <a:cubicBezTo>
                    <a:pt x="27" y="55"/>
                    <a:pt x="28" y="58"/>
                    <a:pt x="31" y="60"/>
                  </a:cubicBezTo>
                  <a:cubicBezTo>
                    <a:pt x="34" y="61"/>
                    <a:pt x="40" y="56"/>
                    <a:pt x="40" y="56"/>
                  </a:cubicBezTo>
                  <a:cubicBezTo>
                    <a:pt x="41" y="55"/>
                    <a:pt x="41" y="56"/>
                    <a:pt x="42" y="56"/>
                  </a:cubicBezTo>
                  <a:cubicBezTo>
                    <a:pt x="47" y="68"/>
                    <a:pt x="61" y="72"/>
                    <a:pt x="60" y="73"/>
                  </a:cubicBezTo>
                  <a:cubicBezTo>
                    <a:pt x="58" y="79"/>
                    <a:pt x="62" y="82"/>
                    <a:pt x="64" y="82"/>
                  </a:cubicBezTo>
                  <a:cubicBezTo>
                    <a:pt x="62" y="84"/>
                    <a:pt x="63" y="88"/>
                    <a:pt x="65" y="89"/>
                  </a:cubicBezTo>
                  <a:cubicBezTo>
                    <a:pt x="70" y="90"/>
                    <a:pt x="71" y="89"/>
                    <a:pt x="74" y="90"/>
                  </a:cubicBezTo>
                  <a:cubicBezTo>
                    <a:pt x="80" y="93"/>
                    <a:pt x="81" y="90"/>
                    <a:pt x="85" y="94"/>
                  </a:cubicBezTo>
                  <a:cubicBezTo>
                    <a:pt x="88" y="96"/>
                    <a:pt x="90" y="97"/>
                    <a:pt x="91" y="97"/>
                  </a:cubicBezTo>
                  <a:cubicBezTo>
                    <a:pt x="97" y="97"/>
                    <a:pt x="98" y="90"/>
                    <a:pt x="98" y="87"/>
                  </a:cubicBezTo>
                  <a:cubicBezTo>
                    <a:pt x="101" y="85"/>
                    <a:pt x="101" y="77"/>
                    <a:pt x="102" y="73"/>
                  </a:cubicBezTo>
                  <a:cubicBezTo>
                    <a:pt x="104" y="74"/>
                    <a:pt x="106" y="76"/>
                    <a:pt x="110" y="78"/>
                  </a:cubicBezTo>
                  <a:cubicBezTo>
                    <a:pt x="113" y="79"/>
                    <a:pt x="111" y="80"/>
                    <a:pt x="115" y="82"/>
                  </a:cubicBezTo>
                  <a:cubicBezTo>
                    <a:pt x="119" y="86"/>
                    <a:pt x="121" y="87"/>
                    <a:pt x="123" y="88"/>
                  </a:cubicBezTo>
                  <a:cubicBezTo>
                    <a:pt x="124" y="88"/>
                    <a:pt x="127" y="92"/>
                    <a:pt x="130" y="93"/>
                  </a:cubicBezTo>
                  <a:cubicBezTo>
                    <a:pt x="137" y="99"/>
                    <a:pt x="142" y="92"/>
                    <a:pt x="142" y="91"/>
                  </a:cubicBezTo>
                  <a:cubicBezTo>
                    <a:pt x="143" y="91"/>
                    <a:pt x="143" y="91"/>
                    <a:pt x="141" y="90"/>
                  </a:cubicBezTo>
                  <a:cubicBezTo>
                    <a:pt x="140" y="88"/>
                    <a:pt x="138" y="84"/>
                    <a:pt x="135" y="83"/>
                  </a:cubicBezTo>
                  <a:cubicBezTo>
                    <a:pt x="134" y="82"/>
                    <a:pt x="133" y="80"/>
                    <a:pt x="130" y="78"/>
                  </a:cubicBezTo>
                  <a:cubicBezTo>
                    <a:pt x="128" y="75"/>
                    <a:pt x="125" y="74"/>
                    <a:pt x="123" y="69"/>
                  </a:cubicBezTo>
                  <a:cubicBezTo>
                    <a:pt x="123" y="69"/>
                    <a:pt x="122" y="69"/>
                    <a:pt x="121" y="68"/>
                  </a:cubicBezTo>
                  <a:cubicBezTo>
                    <a:pt x="121" y="67"/>
                    <a:pt x="121" y="67"/>
                    <a:pt x="120" y="66"/>
                  </a:cubicBezTo>
                  <a:cubicBezTo>
                    <a:pt x="117" y="64"/>
                    <a:pt x="115" y="61"/>
                    <a:pt x="113" y="59"/>
                  </a:cubicBezTo>
                  <a:cubicBezTo>
                    <a:pt x="110" y="57"/>
                    <a:pt x="109" y="54"/>
                    <a:pt x="104" y="48"/>
                  </a:cubicBezTo>
                  <a:cubicBezTo>
                    <a:pt x="102" y="46"/>
                    <a:pt x="101" y="43"/>
                    <a:pt x="98" y="42"/>
                  </a:cubicBezTo>
                  <a:cubicBezTo>
                    <a:pt x="94" y="41"/>
                    <a:pt x="81" y="36"/>
                    <a:pt x="67" y="31"/>
                  </a:cubicBezTo>
                  <a:cubicBezTo>
                    <a:pt x="67" y="31"/>
                    <a:pt x="65" y="31"/>
                    <a:pt x="66" y="29"/>
                  </a:cubicBezTo>
                  <a:cubicBezTo>
                    <a:pt x="67" y="26"/>
                    <a:pt x="66" y="26"/>
                    <a:pt x="62" y="22"/>
                  </a:cubicBezTo>
                  <a:cubicBezTo>
                    <a:pt x="59" y="19"/>
                    <a:pt x="63" y="19"/>
                    <a:pt x="60" y="16"/>
                  </a:cubicBezTo>
                  <a:cubicBezTo>
                    <a:pt x="55" y="12"/>
                    <a:pt x="53" y="10"/>
                    <a:pt x="47" y="3"/>
                  </a:cubicBezTo>
                  <a:cubicBezTo>
                    <a:pt x="44" y="1"/>
                    <a:pt x="43" y="0"/>
                    <a:pt x="41" y="2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5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srgbClr val="C96009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16"/>
            <p:cNvSpPr/>
            <p:nvPr/>
          </p:nvSpPr>
          <p:spPr bwMode="auto">
            <a:xfrm>
              <a:off x="3859525" y="1359725"/>
              <a:ext cx="7938" cy="11112"/>
            </a:xfrm>
            <a:custGeom>
              <a:avLst/>
              <a:gdLst>
                <a:gd name="T0" fmla="*/ 6 w 6"/>
                <a:gd name="T1" fmla="*/ 6 h 8"/>
                <a:gd name="T2" fmla="*/ 0 w 6"/>
                <a:gd name="T3" fmla="*/ 3 h 8"/>
                <a:gd name="T4" fmla="*/ 1 w 6"/>
                <a:gd name="T5" fmla="*/ 0 h 8"/>
                <a:gd name="T6" fmla="*/ 6 w 6"/>
                <a:gd name="T7" fmla="*/ 6 h 8"/>
                <a:gd name="T8" fmla="*/ 6 w 6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cubicBezTo>
                    <a:pt x="4" y="8"/>
                    <a:pt x="1" y="4"/>
                    <a:pt x="0" y="3"/>
                  </a:cubicBezTo>
                  <a:cubicBezTo>
                    <a:pt x="0" y="2"/>
                    <a:pt x="0" y="0"/>
                    <a:pt x="1" y="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srgbClr val="C96009"/>
                </a:solidFill>
                <a:latin typeface="+mn-lt"/>
                <a:ea typeface="+mn-ea"/>
              </a:endParaRPr>
            </a:p>
          </p:txBody>
        </p:sp>
        <p:sp>
          <p:nvSpPr>
            <p:cNvPr id="77" name="Freeform 18"/>
            <p:cNvSpPr/>
            <p:nvPr/>
          </p:nvSpPr>
          <p:spPr bwMode="auto">
            <a:xfrm>
              <a:off x="3796025" y="1362900"/>
              <a:ext cx="12700" cy="9525"/>
            </a:xfrm>
            <a:custGeom>
              <a:avLst/>
              <a:gdLst>
                <a:gd name="T0" fmla="*/ 2 w 10"/>
                <a:gd name="T1" fmla="*/ 1 h 8"/>
                <a:gd name="T2" fmla="*/ 6 w 10"/>
                <a:gd name="T3" fmla="*/ 1 h 8"/>
                <a:gd name="T4" fmla="*/ 8 w 10"/>
                <a:gd name="T5" fmla="*/ 8 h 8"/>
                <a:gd name="T6" fmla="*/ 5 w 10"/>
                <a:gd name="T7" fmla="*/ 6 h 8"/>
                <a:gd name="T8" fmla="*/ 2 w 10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2" y="1"/>
                  </a:moveTo>
                  <a:cubicBezTo>
                    <a:pt x="4" y="0"/>
                    <a:pt x="4" y="0"/>
                    <a:pt x="6" y="1"/>
                  </a:cubicBezTo>
                  <a:cubicBezTo>
                    <a:pt x="8" y="2"/>
                    <a:pt x="10" y="7"/>
                    <a:pt x="8" y="8"/>
                  </a:cubicBezTo>
                  <a:cubicBezTo>
                    <a:pt x="7" y="8"/>
                    <a:pt x="6" y="6"/>
                    <a:pt x="5" y="6"/>
                  </a:cubicBezTo>
                  <a:cubicBezTo>
                    <a:pt x="3" y="5"/>
                    <a:pt x="0" y="2"/>
                    <a:pt x="2" y="1"/>
                  </a:cubicBez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srgbClr val="C96009"/>
                </a:solidFill>
                <a:latin typeface="+mn-lt"/>
                <a:ea typeface="+mn-ea"/>
              </a:endParaRPr>
            </a:p>
          </p:txBody>
        </p:sp>
        <p:sp>
          <p:nvSpPr>
            <p:cNvPr id="78" name="Freeform 19"/>
            <p:cNvSpPr/>
            <p:nvPr/>
          </p:nvSpPr>
          <p:spPr bwMode="auto">
            <a:xfrm>
              <a:off x="3715063" y="1272412"/>
              <a:ext cx="52387" cy="50800"/>
            </a:xfrm>
            <a:custGeom>
              <a:avLst/>
              <a:gdLst>
                <a:gd name="T0" fmla="*/ 6 w 39"/>
                <a:gd name="T1" fmla="*/ 37 h 38"/>
                <a:gd name="T2" fmla="*/ 10 w 39"/>
                <a:gd name="T3" fmla="*/ 37 h 38"/>
                <a:gd name="T4" fmla="*/ 23 w 39"/>
                <a:gd name="T5" fmla="*/ 21 h 38"/>
                <a:gd name="T6" fmla="*/ 36 w 39"/>
                <a:gd name="T7" fmla="*/ 9 h 38"/>
                <a:gd name="T8" fmla="*/ 38 w 39"/>
                <a:gd name="T9" fmla="*/ 6 h 38"/>
                <a:gd name="T10" fmla="*/ 29 w 39"/>
                <a:gd name="T11" fmla="*/ 3 h 38"/>
                <a:gd name="T12" fmla="*/ 2 w 39"/>
                <a:gd name="T13" fmla="*/ 30 h 38"/>
                <a:gd name="T14" fmla="*/ 6 w 39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6" y="37"/>
                  </a:moveTo>
                  <a:cubicBezTo>
                    <a:pt x="7" y="38"/>
                    <a:pt x="8" y="37"/>
                    <a:pt x="10" y="37"/>
                  </a:cubicBezTo>
                  <a:cubicBezTo>
                    <a:pt x="11" y="36"/>
                    <a:pt x="16" y="29"/>
                    <a:pt x="23" y="21"/>
                  </a:cubicBezTo>
                  <a:cubicBezTo>
                    <a:pt x="30" y="14"/>
                    <a:pt x="32" y="12"/>
                    <a:pt x="36" y="9"/>
                  </a:cubicBezTo>
                  <a:cubicBezTo>
                    <a:pt x="37" y="8"/>
                    <a:pt x="39" y="7"/>
                    <a:pt x="38" y="6"/>
                  </a:cubicBezTo>
                  <a:cubicBezTo>
                    <a:pt x="34" y="2"/>
                    <a:pt x="33" y="0"/>
                    <a:pt x="29" y="3"/>
                  </a:cubicBezTo>
                  <a:cubicBezTo>
                    <a:pt x="24" y="6"/>
                    <a:pt x="9" y="21"/>
                    <a:pt x="2" y="30"/>
                  </a:cubicBezTo>
                  <a:cubicBezTo>
                    <a:pt x="2" y="31"/>
                    <a:pt x="0" y="32"/>
                    <a:pt x="6" y="3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srgbClr val="C96009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Oval 20"/>
            <p:cNvSpPr>
              <a:spLocks noChangeArrowheads="1"/>
            </p:cNvSpPr>
            <p:nvPr/>
          </p:nvSpPr>
          <p:spPr bwMode="auto">
            <a:xfrm>
              <a:off x="1214750" y="902526"/>
              <a:ext cx="77788" cy="793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17"/>
            <p:cNvSpPr/>
            <p:nvPr/>
          </p:nvSpPr>
          <p:spPr bwMode="auto">
            <a:xfrm>
              <a:off x="3751575" y="1286700"/>
              <a:ext cx="114300" cy="84137"/>
            </a:xfrm>
            <a:custGeom>
              <a:avLst/>
              <a:gdLst>
                <a:gd name="T0" fmla="*/ 41 w 87"/>
                <a:gd name="T1" fmla="*/ 57 h 64"/>
                <a:gd name="T2" fmla="*/ 37 w 87"/>
                <a:gd name="T3" fmla="*/ 55 h 64"/>
                <a:gd name="T4" fmla="*/ 33 w 87"/>
                <a:gd name="T5" fmla="*/ 50 h 64"/>
                <a:gd name="T6" fmla="*/ 30 w 87"/>
                <a:gd name="T7" fmla="*/ 47 h 64"/>
                <a:gd name="T8" fmla="*/ 28 w 87"/>
                <a:gd name="T9" fmla="*/ 45 h 64"/>
                <a:gd name="T10" fmla="*/ 23 w 87"/>
                <a:gd name="T11" fmla="*/ 41 h 64"/>
                <a:gd name="T12" fmla="*/ 18 w 87"/>
                <a:gd name="T13" fmla="*/ 33 h 64"/>
                <a:gd name="T14" fmla="*/ 17 w 87"/>
                <a:gd name="T15" fmla="*/ 31 h 64"/>
                <a:gd name="T16" fmla="*/ 3 w 87"/>
                <a:gd name="T17" fmla="*/ 17 h 64"/>
                <a:gd name="T18" fmla="*/ 5 w 87"/>
                <a:gd name="T19" fmla="*/ 5 h 64"/>
                <a:gd name="T20" fmla="*/ 15 w 87"/>
                <a:gd name="T21" fmla="*/ 4 h 64"/>
                <a:gd name="T22" fmla="*/ 47 w 87"/>
                <a:gd name="T23" fmla="*/ 17 h 64"/>
                <a:gd name="T24" fmla="*/ 65 w 87"/>
                <a:gd name="T25" fmla="*/ 37 h 64"/>
                <a:gd name="T26" fmla="*/ 69 w 87"/>
                <a:gd name="T27" fmla="*/ 43 h 64"/>
                <a:gd name="T28" fmla="*/ 73 w 87"/>
                <a:gd name="T29" fmla="*/ 45 h 64"/>
                <a:gd name="T30" fmla="*/ 82 w 87"/>
                <a:gd name="T31" fmla="*/ 55 h 64"/>
                <a:gd name="T32" fmla="*/ 85 w 87"/>
                <a:gd name="T33" fmla="*/ 63 h 64"/>
                <a:gd name="T34" fmla="*/ 86 w 87"/>
                <a:gd name="T35" fmla="*/ 63 h 64"/>
                <a:gd name="T36" fmla="*/ 86 w 87"/>
                <a:gd name="T37" fmla="*/ 64 h 64"/>
                <a:gd name="T38" fmla="*/ 75 w 87"/>
                <a:gd name="T39" fmla="*/ 57 h 64"/>
                <a:gd name="T40" fmla="*/ 69 w 87"/>
                <a:gd name="T41" fmla="*/ 52 h 64"/>
                <a:gd name="T42" fmla="*/ 66 w 87"/>
                <a:gd name="T43" fmla="*/ 48 h 64"/>
                <a:gd name="T44" fmla="*/ 59 w 87"/>
                <a:gd name="T45" fmla="*/ 43 h 64"/>
                <a:gd name="T46" fmla="*/ 56 w 87"/>
                <a:gd name="T47" fmla="*/ 39 h 64"/>
                <a:gd name="T48" fmla="*/ 47 w 87"/>
                <a:gd name="T49" fmla="*/ 32 h 64"/>
                <a:gd name="T50" fmla="*/ 43 w 87"/>
                <a:gd name="T51" fmla="*/ 26 h 64"/>
                <a:gd name="T52" fmla="*/ 37 w 87"/>
                <a:gd name="T53" fmla="*/ 29 h 64"/>
                <a:gd name="T54" fmla="*/ 36 w 87"/>
                <a:gd name="T55" fmla="*/ 23 h 64"/>
                <a:gd name="T56" fmla="*/ 34 w 87"/>
                <a:gd name="T57" fmla="*/ 24 h 64"/>
                <a:gd name="T58" fmla="*/ 31 w 87"/>
                <a:gd name="T59" fmla="*/ 28 h 64"/>
                <a:gd name="T60" fmla="*/ 24 w 87"/>
                <a:gd name="T61" fmla="*/ 19 h 64"/>
                <a:gd name="T62" fmla="*/ 24 w 87"/>
                <a:gd name="T63" fmla="*/ 20 h 64"/>
                <a:gd name="T64" fmla="*/ 27 w 87"/>
                <a:gd name="T65" fmla="*/ 27 h 64"/>
                <a:gd name="T66" fmla="*/ 29 w 87"/>
                <a:gd name="T67" fmla="*/ 36 h 64"/>
                <a:gd name="T68" fmla="*/ 34 w 87"/>
                <a:gd name="T69" fmla="*/ 44 h 64"/>
                <a:gd name="T70" fmla="*/ 39 w 87"/>
                <a:gd name="T71" fmla="*/ 47 h 64"/>
                <a:gd name="T72" fmla="*/ 45 w 87"/>
                <a:gd name="T73" fmla="*/ 59 h 64"/>
                <a:gd name="T74" fmla="*/ 43 w 87"/>
                <a:gd name="T75" fmla="*/ 58 h 64"/>
                <a:gd name="T76" fmla="*/ 41 w 87"/>
                <a:gd name="T77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64">
                  <a:moveTo>
                    <a:pt x="41" y="57"/>
                  </a:moveTo>
                  <a:cubicBezTo>
                    <a:pt x="39" y="55"/>
                    <a:pt x="38" y="56"/>
                    <a:pt x="37" y="55"/>
                  </a:cubicBezTo>
                  <a:cubicBezTo>
                    <a:pt x="36" y="53"/>
                    <a:pt x="38" y="54"/>
                    <a:pt x="33" y="50"/>
                  </a:cubicBezTo>
                  <a:cubicBezTo>
                    <a:pt x="32" y="48"/>
                    <a:pt x="31" y="47"/>
                    <a:pt x="30" y="47"/>
                  </a:cubicBezTo>
                  <a:cubicBezTo>
                    <a:pt x="30" y="46"/>
                    <a:pt x="29" y="45"/>
                    <a:pt x="28" y="45"/>
                  </a:cubicBezTo>
                  <a:cubicBezTo>
                    <a:pt x="26" y="43"/>
                    <a:pt x="27" y="43"/>
                    <a:pt x="23" y="41"/>
                  </a:cubicBezTo>
                  <a:cubicBezTo>
                    <a:pt x="19" y="38"/>
                    <a:pt x="19" y="35"/>
                    <a:pt x="18" y="33"/>
                  </a:cubicBezTo>
                  <a:cubicBezTo>
                    <a:pt x="18" y="32"/>
                    <a:pt x="18" y="32"/>
                    <a:pt x="17" y="31"/>
                  </a:cubicBezTo>
                  <a:cubicBezTo>
                    <a:pt x="9" y="25"/>
                    <a:pt x="12" y="28"/>
                    <a:pt x="3" y="17"/>
                  </a:cubicBezTo>
                  <a:cubicBezTo>
                    <a:pt x="0" y="13"/>
                    <a:pt x="0" y="10"/>
                    <a:pt x="5" y="5"/>
                  </a:cubicBezTo>
                  <a:cubicBezTo>
                    <a:pt x="11" y="0"/>
                    <a:pt x="11" y="2"/>
                    <a:pt x="15" y="4"/>
                  </a:cubicBezTo>
                  <a:cubicBezTo>
                    <a:pt x="32" y="10"/>
                    <a:pt x="45" y="13"/>
                    <a:pt x="47" y="17"/>
                  </a:cubicBezTo>
                  <a:cubicBezTo>
                    <a:pt x="56" y="25"/>
                    <a:pt x="53" y="26"/>
                    <a:pt x="65" y="37"/>
                  </a:cubicBezTo>
                  <a:cubicBezTo>
                    <a:pt x="69" y="40"/>
                    <a:pt x="67" y="41"/>
                    <a:pt x="69" y="43"/>
                  </a:cubicBezTo>
                  <a:cubicBezTo>
                    <a:pt x="70" y="43"/>
                    <a:pt x="70" y="42"/>
                    <a:pt x="73" y="45"/>
                  </a:cubicBezTo>
                  <a:cubicBezTo>
                    <a:pt x="80" y="53"/>
                    <a:pt x="82" y="53"/>
                    <a:pt x="82" y="55"/>
                  </a:cubicBezTo>
                  <a:cubicBezTo>
                    <a:pt x="81" y="58"/>
                    <a:pt x="80" y="58"/>
                    <a:pt x="85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7" y="64"/>
                    <a:pt x="87" y="64"/>
                    <a:pt x="86" y="64"/>
                  </a:cubicBezTo>
                  <a:cubicBezTo>
                    <a:pt x="85" y="64"/>
                    <a:pt x="79" y="62"/>
                    <a:pt x="75" y="57"/>
                  </a:cubicBezTo>
                  <a:cubicBezTo>
                    <a:pt x="73" y="54"/>
                    <a:pt x="74" y="56"/>
                    <a:pt x="69" y="52"/>
                  </a:cubicBezTo>
                  <a:cubicBezTo>
                    <a:pt x="68" y="50"/>
                    <a:pt x="67" y="49"/>
                    <a:pt x="66" y="48"/>
                  </a:cubicBezTo>
                  <a:cubicBezTo>
                    <a:pt x="64" y="47"/>
                    <a:pt x="60" y="44"/>
                    <a:pt x="59" y="43"/>
                  </a:cubicBezTo>
                  <a:cubicBezTo>
                    <a:pt x="58" y="41"/>
                    <a:pt x="58" y="40"/>
                    <a:pt x="56" y="39"/>
                  </a:cubicBezTo>
                  <a:cubicBezTo>
                    <a:pt x="54" y="39"/>
                    <a:pt x="50" y="37"/>
                    <a:pt x="47" y="32"/>
                  </a:cubicBezTo>
                  <a:cubicBezTo>
                    <a:pt x="42" y="27"/>
                    <a:pt x="44" y="26"/>
                    <a:pt x="43" y="26"/>
                  </a:cubicBezTo>
                  <a:cubicBezTo>
                    <a:pt x="41" y="26"/>
                    <a:pt x="42" y="30"/>
                    <a:pt x="37" y="29"/>
                  </a:cubicBezTo>
                  <a:cubicBezTo>
                    <a:pt x="35" y="29"/>
                    <a:pt x="38" y="24"/>
                    <a:pt x="36" y="23"/>
                  </a:cubicBezTo>
                  <a:cubicBezTo>
                    <a:pt x="36" y="22"/>
                    <a:pt x="35" y="23"/>
                    <a:pt x="34" y="24"/>
                  </a:cubicBezTo>
                  <a:cubicBezTo>
                    <a:pt x="34" y="24"/>
                    <a:pt x="33" y="28"/>
                    <a:pt x="31" y="28"/>
                  </a:cubicBezTo>
                  <a:cubicBezTo>
                    <a:pt x="28" y="27"/>
                    <a:pt x="29" y="19"/>
                    <a:pt x="24" y="19"/>
                  </a:cubicBezTo>
                  <a:cubicBezTo>
                    <a:pt x="23" y="18"/>
                    <a:pt x="23" y="20"/>
                    <a:pt x="24" y="20"/>
                  </a:cubicBezTo>
                  <a:cubicBezTo>
                    <a:pt x="26" y="22"/>
                    <a:pt x="26" y="25"/>
                    <a:pt x="27" y="27"/>
                  </a:cubicBezTo>
                  <a:cubicBezTo>
                    <a:pt x="27" y="29"/>
                    <a:pt x="29" y="34"/>
                    <a:pt x="29" y="36"/>
                  </a:cubicBezTo>
                  <a:cubicBezTo>
                    <a:pt x="32" y="42"/>
                    <a:pt x="35" y="42"/>
                    <a:pt x="34" y="44"/>
                  </a:cubicBezTo>
                  <a:cubicBezTo>
                    <a:pt x="34" y="45"/>
                    <a:pt x="37" y="46"/>
                    <a:pt x="39" y="47"/>
                  </a:cubicBezTo>
                  <a:cubicBezTo>
                    <a:pt x="42" y="49"/>
                    <a:pt x="47" y="59"/>
                    <a:pt x="45" y="59"/>
                  </a:cubicBezTo>
                  <a:cubicBezTo>
                    <a:pt x="44" y="60"/>
                    <a:pt x="43" y="59"/>
                    <a:pt x="43" y="58"/>
                  </a:cubicBezTo>
                  <a:cubicBezTo>
                    <a:pt x="42" y="58"/>
                    <a:pt x="42" y="57"/>
                    <a:pt x="41" y="5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srgbClr val="C96009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81" name="矩形 91"/>
          <p:cNvSpPr>
            <a:spLocks noChangeArrowheads="1"/>
          </p:cNvSpPr>
          <p:nvPr/>
        </p:nvSpPr>
        <p:spPr bwMode="auto">
          <a:xfrm>
            <a:off x="1116013" y="1031875"/>
            <a:ext cx="24971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" name="组合 15"/>
          <p:cNvGrpSpPr/>
          <p:nvPr/>
        </p:nvGrpSpPr>
        <p:grpSpPr bwMode="auto">
          <a:xfrm>
            <a:off x="1238250" y="3665538"/>
            <a:ext cx="1643063" cy="692150"/>
            <a:chOff x="1214750" y="3561588"/>
            <a:chExt cx="1643063" cy="690562"/>
          </a:xfrm>
        </p:grpSpPr>
        <p:sp>
          <p:nvSpPr>
            <p:cNvPr id="83" name="Freeform 21"/>
            <p:cNvSpPr/>
            <p:nvPr/>
          </p:nvSpPr>
          <p:spPr bwMode="auto">
            <a:xfrm>
              <a:off x="1254438" y="3713638"/>
              <a:ext cx="1504950" cy="498915"/>
            </a:xfrm>
            <a:custGeom>
              <a:avLst/>
              <a:gdLst>
                <a:gd name="T0" fmla="*/ 949 w 949"/>
                <a:gd name="T1" fmla="*/ 0 h 314"/>
                <a:gd name="T2" fmla="*/ 636 w 949"/>
                <a:gd name="T3" fmla="*/ 314 h 314"/>
                <a:gd name="T4" fmla="*/ 0 w 949"/>
                <a:gd name="T5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9" h="314">
                  <a:moveTo>
                    <a:pt x="949" y="0"/>
                  </a:moveTo>
                  <a:lnTo>
                    <a:pt x="636" y="314"/>
                  </a:lnTo>
                  <a:lnTo>
                    <a:pt x="0" y="314"/>
                  </a:lnTo>
                </a:path>
              </a:pathLst>
            </a:custGeom>
            <a:noFill/>
            <a:ln w="13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4" name="Freeform 22"/>
            <p:cNvSpPr/>
            <p:nvPr/>
          </p:nvSpPr>
          <p:spPr bwMode="auto">
            <a:xfrm>
              <a:off x="2727638" y="3561588"/>
              <a:ext cx="130175" cy="185311"/>
            </a:xfrm>
            <a:custGeom>
              <a:avLst/>
              <a:gdLst>
                <a:gd name="T0" fmla="*/ 45 w 99"/>
                <a:gd name="T1" fmla="*/ 141 h 142"/>
                <a:gd name="T2" fmla="*/ 58 w 99"/>
                <a:gd name="T3" fmla="*/ 128 h 142"/>
                <a:gd name="T4" fmla="*/ 57 w 99"/>
                <a:gd name="T5" fmla="*/ 117 h 142"/>
                <a:gd name="T6" fmla="*/ 60 w 99"/>
                <a:gd name="T7" fmla="*/ 111 h 142"/>
                <a:gd name="T8" fmla="*/ 56 w 99"/>
                <a:gd name="T9" fmla="*/ 102 h 142"/>
                <a:gd name="T10" fmla="*/ 56 w 99"/>
                <a:gd name="T11" fmla="*/ 100 h 142"/>
                <a:gd name="T12" fmla="*/ 73 w 99"/>
                <a:gd name="T13" fmla="*/ 82 h 142"/>
                <a:gd name="T14" fmla="*/ 82 w 99"/>
                <a:gd name="T15" fmla="*/ 78 h 142"/>
                <a:gd name="T16" fmla="*/ 89 w 99"/>
                <a:gd name="T17" fmla="*/ 78 h 142"/>
                <a:gd name="T18" fmla="*/ 91 w 99"/>
                <a:gd name="T19" fmla="*/ 68 h 142"/>
                <a:gd name="T20" fmla="*/ 94 w 99"/>
                <a:gd name="T21" fmla="*/ 57 h 142"/>
                <a:gd name="T22" fmla="*/ 97 w 99"/>
                <a:gd name="T23" fmla="*/ 51 h 142"/>
                <a:gd name="T24" fmla="*/ 87 w 99"/>
                <a:gd name="T25" fmla="*/ 44 h 142"/>
                <a:gd name="T26" fmla="*/ 73 w 99"/>
                <a:gd name="T27" fmla="*/ 40 h 142"/>
                <a:gd name="T28" fmla="*/ 79 w 99"/>
                <a:gd name="T29" fmla="*/ 32 h 142"/>
                <a:gd name="T30" fmla="*/ 83 w 99"/>
                <a:gd name="T31" fmla="*/ 28 h 142"/>
                <a:gd name="T32" fmla="*/ 88 w 99"/>
                <a:gd name="T33" fmla="*/ 20 h 142"/>
                <a:gd name="T34" fmla="*/ 94 w 99"/>
                <a:gd name="T35" fmla="*/ 12 h 142"/>
                <a:gd name="T36" fmla="*/ 92 w 99"/>
                <a:gd name="T37" fmla="*/ 0 h 142"/>
                <a:gd name="T38" fmla="*/ 90 w 99"/>
                <a:gd name="T39" fmla="*/ 1 h 142"/>
                <a:gd name="T40" fmla="*/ 83 w 99"/>
                <a:gd name="T41" fmla="*/ 7 h 142"/>
                <a:gd name="T42" fmla="*/ 79 w 99"/>
                <a:gd name="T43" fmla="*/ 12 h 142"/>
                <a:gd name="T44" fmla="*/ 70 w 99"/>
                <a:gd name="T45" fmla="*/ 19 h 142"/>
                <a:gd name="T46" fmla="*/ 68 w 99"/>
                <a:gd name="T47" fmla="*/ 21 h 142"/>
                <a:gd name="T48" fmla="*/ 66 w 99"/>
                <a:gd name="T49" fmla="*/ 22 h 142"/>
                <a:gd name="T50" fmla="*/ 59 w 99"/>
                <a:gd name="T51" fmla="*/ 29 h 142"/>
                <a:gd name="T52" fmla="*/ 49 w 99"/>
                <a:gd name="T53" fmla="*/ 38 h 142"/>
                <a:gd name="T54" fmla="*/ 42 w 99"/>
                <a:gd name="T55" fmla="*/ 44 h 142"/>
                <a:gd name="T56" fmla="*/ 31 w 99"/>
                <a:gd name="T57" fmla="*/ 75 h 142"/>
                <a:gd name="T58" fmla="*/ 29 w 99"/>
                <a:gd name="T59" fmla="*/ 76 h 142"/>
                <a:gd name="T60" fmla="*/ 22 w 99"/>
                <a:gd name="T61" fmla="*/ 80 h 142"/>
                <a:gd name="T62" fmla="*/ 16 w 99"/>
                <a:gd name="T63" fmla="*/ 81 h 142"/>
                <a:gd name="T64" fmla="*/ 3 w 99"/>
                <a:gd name="T65" fmla="*/ 95 h 142"/>
                <a:gd name="T66" fmla="*/ 2 w 99"/>
                <a:gd name="T67" fmla="*/ 100 h 142"/>
                <a:gd name="T68" fmla="*/ 43 w 99"/>
                <a:gd name="T69" fmla="*/ 141 h 142"/>
                <a:gd name="T70" fmla="*/ 45 w 99"/>
                <a:gd name="T71" fmla="*/ 14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142">
                  <a:moveTo>
                    <a:pt x="45" y="141"/>
                  </a:moveTo>
                  <a:cubicBezTo>
                    <a:pt x="48" y="138"/>
                    <a:pt x="52" y="134"/>
                    <a:pt x="58" y="128"/>
                  </a:cubicBezTo>
                  <a:cubicBezTo>
                    <a:pt x="61" y="125"/>
                    <a:pt x="61" y="123"/>
                    <a:pt x="57" y="117"/>
                  </a:cubicBezTo>
                  <a:cubicBezTo>
                    <a:pt x="55" y="115"/>
                    <a:pt x="58" y="114"/>
                    <a:pt x="60" y="111"/>
                  </a:cubicBezTo>
                  <a:cubicBezTo>
                    <a:pt x="61" y="108"/>
                    <a:pt x="56" y="102"/>
                    <a:pt x="56" y="102"/>
                  </a:cubicBezTo>
                  <a:cubicBezTo>
                    <a:pt x="55" y="101"/>
                    <a:pt x="56" y="101"/>
                    <a:pt x="56" y="100"/>
                  </a:cubicBezTo>
                  <a:cubicBezTo>
                    <a:pt x="68" y="95"/>
                    <a:pt x="72" y="81"/>
                    <a:pt x="73" y="82"/>
                  </a:cubicBezTo>
                  <a:cubicBezTo>
                    <a:pt x="79" y="85"/>
                    <a:pt x="82" y="80"/>
                    <a:pt x="82" y="78"/>
                  </a:cubicBezTo>
                  <a:cubicBezTo>
                    <a:pt x="84" y="80"/>
                    <a:pt x="88" y="79"/>
                    <a:pt x="89" y="78"/>
                  </a:cubicBezTo>
                  <a:cubicBezTo>
                    <a:pt x="90" y="73"/>
                    <a:pt x="89" y="71"/>
                    <a:pt x="91" y="68"/>
                  </a:cubicBezTo>
                  <a:cubicBezTo>
                    <a:pt x="93" y="62"/>
                    <a:pt x="90" y="61"/>
                    <a:pt x="94" y="57"/>
                  </a:cubicBezTo>
                  <a:cubicBezTo>
                    <a:pt x="97" y="54"/>
                    <a:pt x="97" y="53"/>
                    <a:pt x="97" y="51"/>
                  </a:cubicBezTo>
                  <a:cubicBezTo>
                    <a:pt x="97" y="45"/>
                    <a:pt x="91" y="44"/>
                    <a:pt x="87" y="44"/>
                  </a:cubicBezTo>
                  <a:cubicBezTo>
                    <a:pt x="85" y="41"/>
                    <a:pt x="77" y="41"/>
                    <a:pt x="73" y="40"/>
                  </a:cubicBezTo>
                  <a:cubicBezTo>
                    <a:pt x="75" y="39"/>
                    <a:pt x="76" y="36"/>
                    <a:pt x="79" y="32"/>
                  </a:cubicBezTo>
                  <a:cubicBezTo>
                    <a:pt x="80" y="30"/>
                    <a:pt x="80" y="31"/>
                    <a:pt x="83" y="28"/>
                  </a:cubicBezTo>
                  <a:cubicBezTo>
                    <a:pt x="86" y="23"/>
                    <a:pt x="87" y="21"/>
                    <a:pt x="88" y="20"/>
                  </a:cubicBezTo>
                  <a:cubicBezTo>
                    <a:pt x="88" y="18"/>
                    <a:pt x="92" y="15"/>
                    <a:pt x="94" y="12"/>
                  </a:cubicBezTo>
                  <a:cubicBezTo>
                    <a:pt x="99" y="5"/>
                    <a:pt x="92" y="0"/>
                    <a:pt x="92" y="0"/>
                  </a:cubicBezTo>
                  <a:cubicBezTo>
                    <a:pt x="91" y="0"/>
                    <a:pt x="91" y="0"/>
                    <a:pt x="90" y="1"/>
                  </a:cubicBezTo>
                  <a:cubicBezTo>
                    <a:pt x="89" y="3"/>
                    <a:pt x="85" y="5"/>
                    <a:pt x="83" y="7"/>
                  </a:cubicBezTo>
                  <a:cubicBezTo>
                    <a:pt x="82" y="8"/>
                    <a:pt x="80" y="9"/>
                    <a:pt x="79" y="12"/>
                  </a:cubicBezTo>
                  <a:cubicBezTo>
                    <a:pt x="75" y="14"/>
                    <a:pt x="74" y="17"/>
                    <a:pt x="70" y="19"/>
                  </a:cubicBezTo>
                  <a:cubicBezTo>
                    <a:pt x="69" y="19"/>
                    <a:pt x="70" y="20"/>
                    <a:pt x="68" y="21"/>
                  </a:cubicBezTo>
                  <a:cubicBezTo>
                    <a:pt x="68" y="21"/>
                    <a:pt x="67" y="21"/>
                    <a:pt x="66" y="22"/>
                  </a:cubicBezTo>
                  <a:cubicBezTo>
                    <a:pt x="64" y="25"/>
                    <a:pt x="62" y="27"/>
                    <a:pt x="59" y="29"/>
                  </a:cubicBezTo>
                  <a:cubicBezTo>
                    <a:pt x="57" y="32"/>
                    <a:pt x="55" y="33"/>
                    <a:pt x="49" y="38"/>
                  </a:cubicBezTo>
                  <a:cubicBezTo>
                    <a:pt x="46" y="40"/>
                    <a:pt x="43" y="41"/>
                    <a:pt x="42" y="44"/>
                  </a:cubicBezTo>
                  <a:cubicBezTo>
                    <a:pt x="41" y="47"/>
                    <a:pt x="36" y="60"/>
                    <a:pt x="31" y="75"/>
                  </a:cubicBezTo>
                  <a:cubicBezTo>
                    <a:pt x="31" y="75"/>
                    <a:pt x="31" y="76"/>
                    <a:pt x="29" y="76"/>
                  </a:cubicBezTo>
                  <a:cubicBezTo>
                    <a:pt x="26" y="75"/>
                    <a:pt x="26" y="76"/>
                    <a:pt x="22" y="80"/>
                  </a:cubicBezTo>
                  <a:cubicBezTo>
                    <a:pt x="19" y="83"/>
                    <a:pt x="19" y="78"/>
                    <a:pt x="16" y="81"/>
                  </a:cubicBezTo>
                  <a:cubicBezTo>
                    <a:pt x="12" y="86"/>
                    <a:pt x="10" y="88"/>
                    <a:pt x="3" y="95"/>
                  </a:cubicBezTo>
                  <a:cubicBezTo>
                    <a:pt x="1" y="98"/>
                    <a:pt x="0" y="98"/>
                    <a:pt x="2" y="100"/>
                  </a:cubicBezTo>
                  <a:cubicBezTo>
                    <a:pt x="43" y="141"/>
                    <a:pt x="43" y="141"/>
                    <a:pt x="43" y="141"/>
                  </a:cubicBezTo>
                  <a:cubicBezTo>
                    <a:pt x="43" y="142"/>
                    <a:pt x="44" y="142"/>
                    <a:pt x="45" y="1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5" name="Freeform 23"/>
            <p:cNvSpPr/>
            <p:nvPr/>
          </p:nvSpPr>
          <p:spPr bwMode="auto">
            <a:xfrm>
              <a:off x="2838763" y="3564756"/>
              <a:ext cx="11112" cy="7919"/>
            </a:xfrm>
            <a:custGeom>
              <a:avLst/>
              <a:gdLst>
                <a:gd name="T0" fmla="*/ 6 w 8"/>
                <a:gd name="T1" fmla="*/ 0 h 7"/>
                <a:gd name="T2" fmla="*/ 3 w 8"/>
                <a:gd name="T3" fmla="*/ 6 h 7"/>
                <a:gd name="T4" fmla="*/ 1 w 8"/>
                <a:gd name="T5" fmla="*/ 5 h 7"/>
                <a:gd name="T6" fmla="*/ 6 w 8"/>
                <a:gd name="T7" fmla="*/ 0 h 7"/>
                <a:gd name="T8" fmla="*/ 6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6" y="0"/>
                  </a:moveTo>
                  <a:cubicBezTo>
                    <a:pt x="8" y="2"/>
                    <a:pt x="5" y="5"/>
                    <a:pt x="3" y="6"/>
                  </a:cubicBezTo>
                  <a:cubicBezTo>
                    <a:pt x="2" y="7"/>
                    <a:pt x="0" y="6"/>
                    <a:pt x="1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Freeform 24"/>
            <p:cNvSpPr/>
            <p:nvPr/>
          </p:nvSpPr>
          <p:spPr bwMode="auto">
            <a:xfrm>
              <a:off x="2765738" y="3566339"/>
              <a:ext cx="85725" cy="114038"/>
            </a:xfrm>
            <a:custGeom>
              <a:avLst/>
              <a:gdLst>
                <a:gd name="T0" fmla="*/ 57 w 65"/>
                <a:gd name="T1" fmla="*/ 46 h 87"/>
                <a:gd name="T2" fmla="*/ 55 w 65"/>
                <a:gd name="T3" fmla="*/ 50 h 87"/>
                <a:gd name="T4" fmla="*/ 50 w 65"/>
                <a:gd name="T5" fmla="*/ 54 h 87"/>
                <a:gd name="T6" fmla="*/ 47 w 65"/>
                <a:gd name="T7" fmla="*/ 57 h 87"/>
                <a:gd name="T8" fmla="*/ 45 w 65"/>
                <a:gd name="T9" fmla="*/ 60 h 87"/>
                <a:gd name="T10" fmla="*/ 41 w 65"/>
                <a:gd name="T11" fmla="*/ 64 h 87"/>
                <a:gd name="T12" fmla="*/ 33 w 65"/>
                <a:gd name="T13" fmla="*/ 69 h 87"/>
                <a:gd name="T14" fmla="*/ 31 w 65"/>
                <a:gd name="T15" fmla="*/ 70 h 87"/>
                <a:gd name="T16" fmla="*/ 17 w 65"/>
                <a:gd name="T17" fmla="*/ 84 h 87"/>
                <a:gd name="T18" fmla="*/ 5 w 65"/>
                <a:gd name="T19" fmla="*/ 82 h 87"/>
                <a:gd name="T20" fmla="*/ 4 w 65"/>
                <a:gd name="T21" fmla="*/ 72 h 87"/>
                <a:gd name="T22" fmla="*/ 17 w 65"/>
                <a:gd name="T23" fmla="*/ 39 h 87"/>
                <a:gd name="T24" fmla="*/ 37 w 65"/>
                <a:gd name="T25" fmla="*/ 22 h 87"/>
                <a:gd name="T26" fmla="*/ 43 w 65"/>
                <a:gd name="T27" fmla="*/ 18 h 87"/>
                <a:gd name="T28" fmla="*/ 46 w 65"/>
                <a:gd name="T29" fmla="*/ 14 h 87"/>
                <a:gd name="T30" fmla="*/ 56 w 65"/>
                <a:gd name="T31" fmla="*/ 5 h 87"/>
                <a:gd name="T32" fmla="*/ 63 w 65"/>
                <a:gd name="T33" fmla="*/ 2 h 87"/>
                <a:gd name="T34" fmla="*/ 64 w 65"/>
                <a:gd name="T35" fmla="*/ 1 h 87"/>
                <a:gd name="T36" fmla="*/ 65 w 65"/>
                <a:gd name="T37" fmla="*/ 2 h 87"/>
                <a:gd name="T38" fmla="*/ 57 w 65"/>
                <a:gd name="T39" fmla="*/ 12 h 87"/>
                <a:gd name="T40" fmla="*/ 53 w 65"/>
                <a:gd name="T41" fmla="*/ 18 h 87"/>
                <a:gd name="T42" fmla="*/ 49 w 65"/>
                <a:gd name="T43" fmla="*/ 21 h 87"/>
                <a:gd name="T44" fmla="*/ 43 w 65"/>
                <a:gd name="T45" fmla="*/ 28 h 87"/>
                <a:gd name="T46" fmla="*/ 39 w 65"/>
                <a:gd name="T47" fmla="*/ 31 h 87"/>
                <a:gd name="T48" fmla="*/ 33 w 65"/>
                <a:gd name="T49" fmla="*/ 40 h 87"/>
                <a:gd name="T50" fmla="*/ 26 w 65"/>
                <a:gd name="T51" fmla="*/ 44 h 87"/>
                <a:gd name="T52" fmla="*/ 29 w 65"/>
                <a:gd name="T53" fmla="*/ 50 h 87"/>
                <a:gd name="T54" fmla="*/ 23 w 65"/>
                <a:gd name="T55" fmla="*/ 51 h 87"/>
                <a:gd name="T56" fmla="*/ 24 w 65"/>
                <a:gd name="T57" fmla="*/ 53 h 87"/>
                <a:gd name="T58" fmla="*/ 28 w 65"/>
                <a:gd name="T59" fmla="*/ 56 h 87"/>
                <a:gd name="T60" fmla="*/ 19 w 65"/>
                <a:gd name="T61" fmla="*/ 63 h 87"/>
                <a:gd name="T62" fmla="*/ 21 w 65"/>
                <a:gd name="T63" fmla="*/ 63 h 87"/>
                <a:gd name="T64" fmla="*/ 27 w 65"/>
                <a:gd name="T65" fmla="*/ 60 h 87"/>
                <a:gd name="T66" fmla="*/ 36 w 65"/>
                <a:gd name="T67" fmla="*/ 58 h 87"/>
                <a:gd name="T68" fmla="*/ 44 w 65"/>
                <a:gd name="T69" fmla="*/ 53 h 87"/>
                <a:gd name="T70" fmla="*/ 47 w 65"/>
                <a:gd name="T71" fmla="*/ 48 h 87"/>
                <a:gd name="T72" fmla="*/ 60 w 65"/>
                <a:gd name="T73" fmla="*/ 43 h 87"/>
                <a:gd name="T74" fmla="*/ 59 w 65"/>
                <a:gd name="T75" fmla="*/ 44 h 87"/>
                <a:gd name="T76" fmla="*/ 57 w 65"/>
                <a:gd name="T77" fmla="*/ 4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" h="87">
                  <a:moveTo>
                    <a:pt x="57" y="46"/>
                  </a:moveTo>
                  <a:cubicBezTo>
                    <a:pt x="55" y="48"/>
                    <a:pt x="56" y="49"/>
                    <a:pt x="55" y="50"/>
                  </a:cubicBezTo>
                  <a:cubicBezTo>
                    <a:pt x="54" y="51"/>
                    <a:pt x="54" y="49"/>
                    <a:pt x="50" y="54"/>
                  </a:cubicBezTo>
                  <a:cubicBezTo>
                    <a:pt x="48" y="55"/>
                    <a:pt x="48" y="56"/>
                    <a:pt x="47" y="57"/>
                  </a:cubicBezTo>
                  <a:cubicBezTo>
                    <a:pt x="46" y="58"/>
                    <a:pt x="45" y="58"/>
                    <a:pt x="45" y="60"/>
                  </a:cubicBezTo>
                  <a:cubicBezTo>
                    <a:pt x="43" y="61"/>
                    <a:pt x="43" y="60"/>
                    <a:pt x="41" y="64"/>
                  </a:cubicBezTo>
                  <a:cubicBezTo>
                    <a:pt x="38" y="68"/>
                    <a:pt x="36" y="68"/>
                    <a:pt x="33" y="69"/>
                  </a:cubicBezTo>
                  <a:cubicBezTo>
                    <a:pt x="32" y="69"/>
                    <a:pt x="32" y="69"/>
                    <a:pt x="31" y="70"/>
                  </a:cubicBezTo>
                  <a:cubicBezTo>
                    <a:pt x="25" y="78"/>
                    <a:pt x="28" y="75"/>
                    <a:pt x="17" y="84"/>
                  </a:cubicBezTo>
                  <a:cubicBezTo>
                    <a:pt x="13" y="87"/>
                    <a:pt x="10" y="87"/>
                    <a:pt x="5" y="82"/>
                  </a:cubicBezTo>
                  <a:cubicBezTo>
                    <a:pt x="0" y="76"/>
                    <a:pt x="2" y="76"/>
                    <a:pt x="4" y="72"/>
                  </a:cubicBezTo>
                  <a:cubicBezTo>
                    <a:pt x="10" y="55"/>
                    <a:pt x="14" y="42"/>
                    <a:pt x="17" y="39"/>
                  </a:cubicBezTo>
                  <a:cubicBezTo>
                    <a:pt x="26" y="31"/>
                    <a:pt x="26" y="34"/>
                    <a:pt x="37" y="22"/>
                  </a:cubicBezTo>
                  <a:cubicBezTo>
                    <a:pt x="40" y="18"/>
                    <a:pt x="42" y="20"/>
                    <a:pt x="43" y="18"/>
                  </a:cubicBezTo>
                  <a:cubicBezTo>
                    <a:pt x="43" y="17"/>
                    <a:pt x="42" y="17"/>
                    <a:pt x="46" y="14"/>
                  </a:cubicBezTo>
                  <a:cubicBezTo>
                    <a:pt x="54" y="7"/>
                    <a:pt x="54" y="5"/>
                    <a:pt x="56" y="5"/>
                  </a:cubicBezTo>
                  <a:cubicBezTo>
                    <a:pt x="58" y="6"/>
                    <a:pt x="59" y="7"/>
                    <a:pt x="63" y="2"/>
                  </a:cubicBezTo>
                  <a:cubicBezTo>
                    <a:pt x="64" y="2"/>
                    <a:pt x="64" y="1"/>
                    <a:pt x="64" y="1"/>
                  </a:cubicBezTo>
                  <a:cubicBezTo>
                    <a:pt x="64" y="0"/>
                    <a:pt x="65" y="1"/>
                    <a:pt x="65" y="2"/>
                  </a:cubicBezTo>
                  <a:cubicBezTo>
                    <a:pt x="64" y="2"/>
                    <a:pt x="62" y="8"/>
                    <a:pt x="57" y="12"/>
                  </a:cubicBezTo>
                  <a:cubicBezTo>
                    <a:pt x="54" y="14"/>
                    <a:pt x="57" y="14"/>
                    <a:pt x="53" y="18"/>
                  </a:cubicBezTo>
                  <a:cubicBezTo>
                    <a:pt x="51" y="19"/>
                    <a:pt x="50" y="21"/>
                    <a:pt x="49" y="21"/>
                  </a:cubicBezTo>
                  <a:cubicBezTo>
                    <a:pt x="48" y="24"/>
                    <a:pt x="44" y="27"/>
                    <a:pt x="43" y="28"/>
                  </a:cubicBezTo>
                  <a:cubicBezTo>
                    <a:pt x="41" y="29"/>
                    <a:pt x="40" y="29"/>
                    <a:pt x="39" y="31"/>
                  </a:cubicBezTo>
                  <a:cubicBezTo>
                    <a:pt x="39" y="33"/>
                    <a:pt x="37" y="37"/>
                    <a:pt x="33" y="40"/>
                  </a:cubicBezTo>
                  <a:cubicBezTo>
                    <a:pt x="27" y="45"/>
                    <a:pt x="27" y="43"/>
                    <a:pt x="26" y="44"/>
                  </a:cubicBezTo>
                  <a:cubicBezTo>
                    <a:pt x="26" y="46"/>
                    <a:pt x="30" y="45"/>
                    <a:pt x="29" y="50"/>
                  </a:cubicBezTo>
                  <a:cubicBezTo>
                    <a:pt x="29" y="52"/>
                    <a:pt x="24" y="49"/>
                    <a:pt x="23" y="51"/>
                  </a:cubicBezTo>
                  <a:cubicBezTo>
                    <a:pt x="22" y="51"/>
                    <a:pt x="23" y="52"/>
                    <a:pt x="24" y="53"/>
                  </a:cubicBezTo>
                  <a:cubicBezTo>
                    <a:pt x="25" y="53"/>
                    <a:pt x="28" y="54"/>
                    <a:pt x="28" y="56"/>
                  </a:cubicBezTo>
                  <a:cubicBezTo>
                    <a:pt x="27" y="59"/>
                    <a:pt x="20" y="58"/>
                    <a:pt x="19" y="63"/>
                  </a:cubicBezTo>
                  <a:cubicBezTo>
                    <a:pt x="19" y="64"/>
                    <a:pt x="20" y="64"/>
                    <a:pt x="21" y="63"/>
                  </a:cubicBezTo>
                  <a:cubicBezTo>
                    <a:pt x="22" y="61"/>
                    <a:pt x="25" y="60"/>
                    <a:pt x="27" y="60"/>
                  </a:cubicBezTo>
                  <a:cubicBezTo>
                    <a:pt x="29" y="60"/>
                    <a:pt x="34" y="58"/>
                    <a:pt x="36" y="58"/>
                  </a:cubicBezTo>
                  <a:cubicBezTo>
                    <a:pt x="42" y="55"/>
                    <a:pt x="42" y="52"/>
                    <a:pt x="44" y="53"/>
                  </a:cubicBezTo>
                  <a:cubicBezTo>
                    <a:pt x="46" y="53"/>
                    <a:pt x="46" y="50"/>
                    <a:pt x="47" y="48"/>
                  </a:cubicBezTo>
                  <a:cubicBezTo>
                    <a:pt x="50" y="45"/>
                    <a:pt x="59" y="40"/>
                    <a:pt x="60" y="43"/>
                  </a:cubicBezTo>
                  <a:cubicBezTo>
                    <a:pt x="60" y="43"/>
                    <a:pt x="59" y="44"/>
                    <a:pt x="59" y="44"/>
                  </a:cubicBezTo>
                  <a:cubicBezTo>
                    <a:pt x="58" y="45"/>
                    <a:pt x="58" y="45"/>
                    <a:pt x="57" y="4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Freeform 25"/>
            <p:cNvSpPr/>
            <p:nvPr/>
          </p:nvSpPr>
          <p:spPr bwMode="auto">
            <a:xfrm>
              <a:off x="2841938" y="3623358"/>
              <a:ext cx="11112" cy="12671"/>
            </a:xfrm>
            <a:custGeom>
              <a:avLst/>
              <a:gdLst>
                <a:gd name="T0" fmla="*/ 1 w 8"/>
                <a:gd name="T1" fmla="*/ 8 h 10"/>
                <a:gd name="T2" fmla="*/ 1 w 8"/>
                <a:gd name="T3" fmla="*/ 4 h 10"/>
                <a:gd name="T4" fmla="*/ 8 w 8"/>
                <a:gd name="T5" fmla="*/ 2 h 10"/>
                <a:gd name="T6" fmla="*/ 6 w 8"/>
                <a:gd name="T7" fmla="*/ 6 h 10"/>
                <a:gd name="T8" fmla="*/ 1 w 8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1" y="8"/>
                  </a:moveTo>
                  <a:cubicBezTo>
                    <a:pt x="0" y="6"/>
                    <a:pt x="0" y="6"/>
                    <a:pt x="1" y="4"/>
                  </a:cubicBezTo>
                  <a:cubicBezTo>
                    <a:pt x="2" y="3"/>
                    <a:pt x="7" y="0"/>
                    <a:pt x="8" y="2"/>
                  </a:cubicBezTo>
                  <a:cubicBezTo>
                    <a:pt x="8" y="3"/>
                    <a:pt x="7" y="4"/>
                    <a:pt x="6" y="6"/>
                  </a:cubicBezTo>
                  <a:cubicBezTo>
                    <a:pt x="5" y="7"/>
                    <a:pt x="2" y="10"/>
                    <a:pt x="1" y="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8" name="Freeform 26"/>
            <p:cNvSpPr/>
            <p:nvPr/>
          </p:nvSpPr>
          <p:spPr bwMode="auto">
            <a:xfrm>
              <a:off x="2753038" y="3664538"/>
              <a:ext cx="49212" cy="52268"/>
            </a:xfrm>
            <a:custGeom>
              <a:avLst/>
              <a:gdLst>
                <a:gd name="T0" fmla="*/ 36 w 38"/>
                <a:gd name="T1" fmla="*/ 34 h 40"/>
                <a:gd name="T2" fmla="*/ 36 w 38"/>
                <a:gd name="T3" fmla="*/ 30 h 40"/>
                <a:gd name="T4" fmla="*/ 21 w 38"/>
                <a:gd name="T5" fmla="*/ 17 h 40"/>
                <a:gd name="T6" fmla="*/ 9 w 38"/>
                <a:gd name="T7" fmla="*/ 3 h 40"/>
                <a:gd name="T8" fmla="*/ 6 w 38"/>
                <a:gd name="T9" fmla="*/ 2 h 40"/>
                <a:gd name="T10" fmla="*/ 3 w 38"/>
                <a:gd name="T11" fmla="*/ 11 h 40"/>
                <a:gd name="T12" fmla="*/ 30 w 38"/>
                <a:gd name="T13" fmla="*/ 38 h 40"/>
                <a:gd name="T14" fmla="*/ 36 w 38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0">
                  <a:moveTo>
                    <a:pt x="36" y="34"/>
                  </a:moveTo>
                  <a:cubicBezTo>
                    <a:pt x="38" y="33"/>
                    <a:pt x="37" y="32"/>
                    <a:pt x="36" y="30"/>
                  </a:cubicBezTo>
                  <a:cubicBezTo>
                    <a:pt x="35" y="29"/>
                    <a:pt x="29" y="24"/>
                    <a:pt x="21" y="17"/>
                  </a:cubicBezTo>
                  <a:cubicBezTo>
                    <a:pt x="14" y="10"/>
                    <a:pt x="12" y="8"/>
                    <a:pt x="9" y="3"/>
                  </a:cubicBezTo>
                  <a:cubicBezTo>
                    <a:pt x="8" y="2"/>
                    <a:pt x="7" y="0"/>
                    <a:pt x="6" y="2"/>
                  </a:cubicBezTo>
                  <a:cubicBezTo>
                    <a:pt x="2" y="6"/>
                    <a:pt x="0" y="7"/>
                    <a:pt x="3" y="11"/>
                  </a:cubicBezTo>
                  <a:cubicBezTo>
                    <a:pt x="6" y="15"/>
                    <a:pt x="21" y="31"/>
                    <a:pt x="30" y="38"/>
                  </a:cubicBezTo>
                  <a:cubicBezTo>
                    <a:pt x="31" y="38"/>
                    <a:pt x="31" y="40"/>
                    <a:pt x="36" y="3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Oval 27"/>
            <p:cNvSpPr>
              <a:spLocks noChangeArrowheads="1"/>
            </p:cNvSpPr>
            <p:nvPr/>
          </p:nvSpPr>
          <p:spPr bwMode="auto">
            <a:xfrm>
              <a:off x="1214750" y="4171373"/>
              <a:ext cx="79375" cy="8077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90" name="矩形 89"/>
          <p:cNvSpPr/>
          <p:nvPr/>
        </p:nvSpPr>
        <p:spPr bwMode="auto">
          <a:xfrm>
            <a:off x="1165225" y="3305175"/>
            <a:ext cx="1439863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上海锐普广告有限公司以不同于传统的</a:t>
            </a:r>
            <a:r>
              <a: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制作模式，创造全新的</a:t>
            </a:r>
            <a:r>
              <a: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体验。 </a:t>
            </a:r>
            <a:endParaRPr lang="en-US" altLang="zh-CN" sz="12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1" name="组合 14"/>
          <p:cNvGrpSpPr/>
          <p:nvPr/>
        </p:nvGrpSpPr>
        <p:grpSpPr bwMode="auto">
          <a:xfrm>
            <a:off x="5145088" y="3665538"/>
            <a:ext cx="1495425" cy="542925"/>
            <a:chOff x="5121588" y="3561588"/>
            <a:chExt cx="1495424" cy="542925"/>
          </a:xfrm>
        </p:grpSpPr>
        <p:sp>
          <p:nvSpPr>
            <p:cNvPr id="92" name="Freeform 28"/>
            <p:cNvSpPr/>
            <p:nvPr/>
          </p:nvSpPr>
          <p:spPr bwMode="auto">
            <a:xfrm>
              <a:off x="5220013" y="3713988"/>
              <a:ext cx="1360486" cy="350837"/>
            </a:xfrm>
            <a:custGeom>
              <a:avLst/>
              <a:gdLst>
                <a:gd name="T0" fmla="*/ 0 w 857"/>
                <a:gd name="T1" fmla="*/ 0 h 221"/>
                <a:gd name="T2" fmla="*/ 220 w 857"/>
                <a:gd name="T3" fmla="*/ 221 h 221"/>
                <a:gd name="T4" fmla="*/ 857 w 857"/>
                <a:gd name="T5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7" h="221">
                  <a:moveTo>
                    <a:pt x="0" y="0"/>
                  </a:moveTo>
                  <a:lnTo>
                    <a:pt x="220" y="221"/>
                  </a:lnTo>
                  <a:lnTo>
                    <a:pt x="857" y="221"/>
                  </a:lnTo>
                </a:path>
              </a:pathLst>
            </a:custGeom>
            <a:noFill/>
            <a:ln w="13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3" name="Freeform 29"/>
            <p:cNvSpPr/>
            <p:nvPr/>
          </p:nvSpPr>
          <p:spPr bwMode="auto">
            <a:xfrm>
              <a:off x="5121588" y="3561588"/>
              <a:ext cx="130175" cy="185737"/>
            </a:xfrm>
            <a:custGeom>
              <a:avLst/>
              <a:gdLst>
                <a:gd name="T0" fmla="*/ 54 w 99"/>
                <a:gd name="T1" fmla="*/ 141 h 142"/>
                <a:gd name="T2" fmla="*/ 41 w 99"/>
                <a:gd name="T3" fmla="*/ 128 h 142"/>
                <a:gd name="T4" fmla="*/ 42 w 99"/>
                <a:gd name="T5" fmla="*/ 117 h 142"/>
                <a:gd name="T6" fmla="*/ 40 w 99"/>
                <a:gd name="T7" fmla="*/ 111 h 142"/>
                <a:gd name="T8" fmla="*/ 43 w 99"/>
                <a:gd name="T9" fmla="*/ 102 h 142"/>
                <a:gd name="T10" fmla="*/ 43 w 99"/>
                <a:gd name="T11" fmla="*/ 100 h 142"/>
                <a:gd name="T12" fmla="*/ 27 w 99"/>
                <a:gd name="T13" fmla="*/ 82 h 142"/>
                <a:gd name="T14" fmla="*/ 17 w 99"/>
                <a:gd name="T15" fmla="*/ 78 h 142"/>
                <a:gd name="T16" fmla="*/ 11 w 99"/>
                <a:gd name="T17" fmla="*/ 78 h 142"/>
                <a:gd name="T18" fmla="*/ 9 w 99"/>
                <a:gd name="T19" fmla="*/ 68 h 142"/>
                <a:gd name="T20" fmla="*/ 5 w 99"/>
                <a:gd name="T21" fmla="*/ 57 h 142"/>
                <a:gd name="T22" fmla="*/ 2 w 99"/>
                <a:gd name="T23" fmla="*/ 51 h 142"/>
                <a:gd name="T24" fmla="*/ 12 w 99"/>
                <a:gd name="T25" fmla="*/ 45 h 142"/>
                <a:gd name="T26" fmla="*/ 26 w 99"/>
                <a:gd name="T27" fmla="*/ 40 h 142"/>
                <a:gd name="T28" fmla="*/ 21 w 99"/>
                <a:gd name="T29" fmla="*/ 32 h 142"/>
                <a:gd name="T30" fmla="*/ 17 w 99"/>
                <a:gd name="T31" fmla="*/ 28 h 142"/>
                <a:gd name="T32" fmla="*/ 11 w 99"/>
                <a:gd name="T33" fmla="*/ 20 h 142"/>
                <a:gd name="T34" fmla="*/ 6 w 99"/>
                <a:gd name="T35" fmla="*/ 12 h 142"/>
                <a:gd name="T36" fmla="*/ 8 w 99"/>
                <a:gd name="T37" fmla="*/ 0 h 142"/>
                <a:gd name="T38" fmla="*/ 9 w 99"/>
                <a:gd name="T39" fmla="*/ 1 h 142"/>
                <a:gd name="T40" fmla="*/ 16 w 99"/>
                <a:gd name="T41" fmla="*/ 7 h 142"/>
                <a:gd name="T42" fmla="*/ 21 w 99"/>
                <a:gd name="T43" fmla="*/ 12 h 142"/>
                <a:gd name="T44" fmla="*/ 30 w 99"/>
                <a:gd name="T45" fmla="*/ 19 h 142"/>
                <a:gd name="T46" fmla="*/ 31 w 99"/>
                <a:gd name="T47" fmla="*/ 21 h 142"/>
                <a:gd name="T48" fmla="*/ 33 w 99"/>
                <a:gd name="T49" fmla="*/ 22 h 142"/>
                <a:gd name="T50" fmla="*/ 40 w 99"/>
                <a:gd name="T51" fmla="*/ 29 h 142"/>
                <a:gd name="T52" fmla="*/ 51 w 99"/>
                <a:gd name="T53" fmla="*/ 38 h 142"/>
                <a:gd name="T54" fmla="*/ 57 w 99"/>
                <a:gd name="T55" fmla="*/ 44 h 142"/>
                <a:gd name="T56" fmla="*/ 68 w 99"/>
                <a:gd name="T57" fmla="*/ 75 h 142"/>
                <a:gd name="T58" fmla="*/ 70 w 99"/>
                <a:gd name="T59" fmla="*/ 76 h 142"/>
                <a:gd name="T60" fmla="*/ 77 w 99"/>
                <a:gd name="T61" fmla="*/ 80 h 142"/>
                <a:gd name="T62" fmla="*/ 83 w 99"/>
                <a:gd name="T63" fmla="*/ 82 h 142"/>
                <a:gd name="T64" fmla="*/ 96 w 99"/>
                <a:gd name="T65" fmla="*/ 95 h 142"/>
                <a:gd name="T66" fmla="*/ 98 w 99"/>
                <a:gd name="T67" fmla="*/ 100 h 142"/>
                <a:gd name="T68" fmla="*/ 57 w 99"/>
                <a:gd name="T69" fmla="*/ 141 h 142"/>
                <a:gd name="T70" fmla="*/ 54 w 99"/>
                <a:gd name="T71" fmla="*/ 14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142">
                  <a:moveTo>
                    <a:pt x="54" y="141"/>
                  </a:moveTo>
                  <a:cubicBezTo>
                    <a:pt x="51" y="138"/>
                    <a:pt x="47" y="134"/>
                    <a:pt x="41" y="128"/>
                  </a:cubicBezTo>
                  <a:cubicBezTo>
                    <a:pt x="38" y="125"/>
                    <a:pt x="38" y="123"/>
                    <a:pt x="42" y="117"/>
                  </a:cubicBezTo>
                  <a:cubicBezTo>
                    <a:pt x="44" y="115"/>
                    <a:pt x="41" y="114"/>
                    <a:pt x="40" y="111"/>
                  </a:cubicBezTo>
                  <a:cubicBezTo>
                    <a:pt x="38" y="108"/>
                    <a:pt x="43" y="102"/>
                    <a:pt x="43" y="102"/>
                  </a:cubicBezTo>
                  <a:cubicBezTo>
                    <a:pt x="44" y="101"/>
                    <a:pt x="44" y="101"/>
                    <a:pt x="43" y="100"/>
                  </a:cubicBezTo>
                  <a:cubicBezTo>
                    <a:pt x="31" y="95"/>
                    <a:pt x="28" y="81"/>
                    <a:pt x="27" y="82"/>
                  </a:cubicBezTo>
                  <a:cubicBezTo>
                    <a:pt x="21" y="85"/>
                    <a:pt x="17" y="80"/>
                    <a:pt x="17" y="78"/>
                  </a:cubicBezTo>
                  <a:cubicBezTo>
                    <a:pt x="16" y="80"/>
                    <a:pt x="11" y="79"/>
                    <a:pt x="11" y="78"/>
                  </a:cubicBezTo>
                  <a:cubicBezTo>
                    <a:pt x="9" y="73"/>
                    <a:pt x="10" y="71"/>
                    <a:pt x="9" y="68"/>
                  </a:cubicBezTo>
                  <a:cubicBezTo>
                    <a:pt x="6" y="62"/>
                    <a:pt x="9" y="61"/>
                    <a:pt x="5" y="57"/>
                  </a:cubicBezTo>
                  <a:cubicBezTo>
                    <a:pt x="3" y="54"/>
                    <a:pt x="2" y="53"/>
                    <a:pt x="2" y="51"/>
                  </a:cubicBezTo>
                  <a:cubicBezTo>
                    <a:pt x="2" y="45"/>
                    <a:pt x="9" y="44"/>
                    <a:pt x="12" y="45"/>
                  </a:cubicBezTo>
                  <a:cubicBezTo>
                    <a:pt x="14" y="41"/>
                    <a:pt x="22" y="41"/>
                    <a:pt x="26" y="40"/>
                  </a:cubicBezTo>
                  <a:cubicBezTo>
                    <a:pt x="25" y="39"/>
                    <a:pt x="23" y="36"/>
                    <a:pt x="21" y="32"/>
                  </a:cubicBezTo>
                  <a:cubicBezTo>
                    <a:pt x="20" y="30"/>
                    <a:pt x="19" y="31"/>
                    <a:pt x="17" y="28"/>
                  </a:cubicBezTo>
                  <a:cubicBezTo>
                    <a:pt x="13" y="23"/>
                    <a:pt x="12" y="21"/>
                    <a:pt x="11" y="20"/>
                  </a:cubicBezTo>
                  <a:cubicBezTo>
                    <a:pt x="11" y="18"/>
                    <a:pt x="7" y="15"/>
                    <a:pt x="6" y="12"/>
                  </a:cubicBezTo>
                  <a:cubicBezTo>
                    <a:pt x="0" y="5"/>
                    <a:pt x="7" y="0"/>
                    <a:pt x="8" y="0"/>
                  </a:cubicBezTo>
                  <a:cubicBezTo>
                    <a:pt x="8" y="0"/>
                    <a:pt x="8" y="0"/>
                    <a:pt x="9" y="1"/>
                  </a:cubicBezTo>
                  <a:cubicBezTo>
                    <a:pt x="11" y="3"/>
                    <a:pt x="14" y="5"/>
                    <a:pt x="16" y="7"/>
                  </a:cubicBezTo>
                  <a:cubicBezTo>
                    <a:pt x="17" y="8"/>
                    <a:pt x="19" y="9"/>
                    <a:pt x="21" y="12"/>
                  </a:cubicBezTo>
                  <a:cubicBezTo>
                    <a:pt x="24" y="14"/>
                    <a:pt x="25" y="17"/>
                    <a:pt x="30" y="19"/>
                  </a:cubicBezTo>
                  <a:cubicBezTo>
                    <a:pt x="30" y="19"/>
                    <a:pt x="30" y="20"/>
                    <a:pt x="31" y="21"/>
                  </a:cubicBezTo>
                  <a:cubicBezTo>
                    <a:pt x="31" y="21"/>
                    <a:pt x="32" y="21"/>
                    <a:pt x="33" y="22"/>
                  </a:cubicBezTo>
                  <a:cubicBezTo>
                    <a:pt x="35" y="25"/>
                    <a:pt x="38" y="27"/>
                    <a:pt x="40" y="29"/>
                  </a:cubicBezTo>
                  <a:cubicBezTo>
                    <a:pt x="42" y="32"/>
                    <a:pt x="45" y="33"/>
                    <a:pt x="51" y="38"/>
                  </a:cubicBezTo>
                  <a:cubicBezTo>
                    <a:pt x="53" y="40"/>
                    <a:pt x="56" y="41"/>
                    <a:pt x="57" y="44"/>
                  </a:cubicBezTo>
                  <a:cubicBezTo>
                    <a:pt x="58" y="47"/>
                    <a:pt x="63" y="60"/>
                    <a:pt x="68" y="75"/>
                  </a:cubicBezTo>
                  <a:cubicBezTo>
                    <a:pt x="68" y="75"/>
                    <a:pt x="69" y="76"/>
                    <a:pt x="70" y="76"/>
                  </a:cubicBezTo>
                  <a:cubicBezTo>
                    <a:pt x="74" y="75"/>
                    <a:pt x="74" y="76"/>
                    <a:pt x="77" y="80"/>
                  </a:cubicBezTo>
                  <a:cubicBezTo>
                    <a:pt x="80" y="83"/>
                    <a:pt x="80" y="78"/>
                    <a:pt x="83" y="82"/>
                  </a:cubicBezTo>
                  <a:cubicBezTo>
                    <a:pt x="88" y="86"/>
                    <a:pt x="89" y="88"/>
                    <a:pt x="96" y="95"/>
                  </a:cubicBezTo>
                  <a:cubicBezTo>
                    <a:pt x="99" y="98"/>
                    <a:pt x="99" y="98"/>
                    <a:pt x="98" y="100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6" y="142"/>
                    <a:pt x="55" y="142"/>
                    <a:pt x="54" y="1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4" name="Freeform 30"/>
            <p:cNvSpPr/>
            <p:nvPr/>
          </p:nvSpPr>
          <p:spPr bwMode="auto">
            <a:xfrm>
              <a:off x="5129525" y="3564763"/>
              <a:ext cx="9525" cy="7937"/>
            </a:xfrm>
            <a:custGeom>
              <a:avLst/>
              <a:gdLst>
                <a:gd name="T0" fmla="*/ 2 w 8"/>
                <a:gd name="T1" fmla="*/ 0 h 7"/>
                <a:gd name="T2" fmla="*/ 5 w 8"/>
                <a:gd name="T3" fmla="*/ 6 h 7"/>
                <a:gd name="T4" fmla="*/ 7 w 8"/>
                <a:gd name="T5" fmla="*/ 5 h 7"/>
                <a:gd name="T6" fmla="*/ 2 w 8"/>
                <a:gd name="T7" fmla="*/ 0 h 7"/>
                <a:gd name="T8" fmla="*/ 2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2" y="0"/>
                  </a:moveTo>
                  <a:cubicBezTo>
                    <a:pt x="0" y="2"/>
                    <a:pt x="4" y="5"/>
                    <a:pt x="5" y="6"/>
                  </a:cubicBezTo>
                  <a:cubicBezTo>
                    <a:pt x="6" y="7"/>
                    <a:pt x="8" y="6"/>
                    <a:pt x="7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5" name="Freeform 31"/>
            <p:cNvSpPr/>
            <p:nvPr/>
          </p:nvSpPr>
          <p:spPr bwMode="auto">
            <a:xfrm>
              <a:off x="5129525" y="3566350"/>
              <a:ext cx="84138" cy="114300"/>
            </a:xfrm>
            <a:custGeom>
              <a:avLst/>
              <a:gdLst>
                <a:gd name="T0" fmla="*/ 7 w 64"/>
                <a:gd name="T1" fmla="*/ 46 h 87"/>
                <a:gd name="T2" fmla="*/ 9 w 64"/>
                <a:gd name="T3" fmla="*/ 50 h 87"/>
                <a:gd name="T4" fmla="*/ 15 w 64"/>
                <a:gd name="T5" fmla="*/ 54 h 87"/>
                <a:gd name="T6" fmla="*/ 17 w 64"/>
                <a:gd name="T7" fmla="*/ 58 h 87"/>
                <a:gd name="T8" fmla="*/ 20 w 64"/>
                <a:gd name="T9" fmla="*/ 60 h 87"/>
                <a:gd name="T10" fmla="*/ 23 w 64"/>
                <a:gd name="T11" fmla="*/ 64 h 87"/>
                <a:gd name="T12" fmla="*/ 31 w 64"/>
                <a:gd name="T13" fmla="*/ 69 h 87"/>
                <a:gd name="T14" fmla="*/ 33 w 64"/>
                <a:gd name="T15" fmla="*/ 70 h 87"/>
                <a:gd name="T16" fmla="*/ 47 w 64"/>
                <a:gd name="T17" fmla="*/ 84 h 87"/>
                <a:gd name="T18" fmla="*/ 59 w 64"/>
                <a:gd name="T19" fmla="*/ 82 h 87"/>
                <a:gd name="T20" fmla="*/ 60 w 64"/>
                <a:gd name="T21" fmla="*/ 72 h 87"/>
                <a:gd name="T22" fmla="*/ 47 w 64"/>
                <a:gd name="T23" fmla="*/ 39 h 87"/>
                <a:gd name="T24" fmla="*/ 27 w 64"/>
                <a:gd name="T25" fmla="*/ 22 h 87"/>
                <a:gd name="T26" fmla="*/ 21 w 64"/>
                <a:gd name="T27" fmla="*/ 18 h 87"/>
                <a:gd name="T28" fmla="*/ 18 w 64"/>
                <a:gd name="T29" fmla="*/ 14 h 87"/>
                <a:gd name="T30" fmla="*/ 9 w 64"/>
                <a:gd name="T31" fmla="*/ 5 h 87"/>
                <a:gd name="T32" fmla="*/ 1 w 64"/>
                <a:gd name="T33" fmla="*/ 2 h 87"/>
                <a:gd name="T34" fmla="*/ 0 w 64"/>
                <a:gd name="T35" fmla="*/ 1 h 87"/>
                <a:gd name="T36" fmla="*/ 0 w 64"/>
                <a:gd name="T37" fmla="*/ 2 h 87"/>
                <a:gd name="T38" fmla="*/ 7 w 64"/>
                <a:gd name="T39" fmla="*/ 12 h 87"/>
                <a:gd name="T40" fmla="*/ 12 w 64"/>
                <a:gd name="T41" fmla="*/ 18 h 87"/>
                <a:gd name="T42" fmla="*/ 15 w 64"/>
                <a:gd name="T43" fmla="*/ 21 h 87"/>
                <a:gd name="T44" fmla="*/ 21 w 64"/>
                <a:gd name="T45" fmla="*/ 28 h 87"/>
                <a:gd name="T46" fmla="*/ 25 w 64"/>
                <a:gd name="T47" fmla="*/ 31 h 87"/>
                <a:gd name="T48" fmla="*/ 32 w 64"/>
                <a:gd name="T49" fmla="*/ 40 h 87"/>
                <a:gd name="T50" fmla="*/ 38 w 64"/>
                <a:gd name="T51" fmla="*/ 44 h 87"/>
                <a:gd name="T52" fmla="*/ 35 w 64"/>
                <a:gd name="T53" fmla="*/ 50 h 87"/>
                <a:gd name="T54" fmla="*/ 41 w 64"/>
                <a:gd name="T55" fmla="*/ 51 h 87"/>
                <a:gd name="T56" fmla="*/ 40 w 64"/>
                <a:gd name="T57" fmla="*/ 53 h 87"/>
                <a:gd name="T58" fmla="*/ 36 w 64"/>
                <a:gd name="T59" fmla="*/ 56 h 87"/>
                <a:gd name="T60" fmla="*/ 46 w 64"/>
                <a:gd name="T61" fmla="*/ 63 h 87"/>
                <a:gd name="T62" fmla="*/ 44 w 64"/>
                <a:gd name="T63" fmla="*/ 63 h 87"/>
                <a:gd name="T64" fmla="*/ 37 w 64"/>
                <a:gd name="T65" fmla="*/ 60 h 87"/>
                <a:gd name="T66" fmla="*/ 28 w 64"/>
                <a:gd name="T67" fmla="*/ 58 h 87"/>
                <a:gd name="T68" fmla="*/ 20 w 64"/>
                <a:gd name="T69" fmla="*/ 53 h 87"/>
                <a:gd name="T70" fmla="*/ 17 w 64"/>
                <a:gd name="T71" fmla="*/ 48 h 87"/>
                <a:gd name="T72" fmla="*/ 5 w 64"/>
                <a:gd name="T73" fmla="*/ 43 h 87"/>
                <a:gd name="T74" fmla="*/ 6 w 64"/>
                <a:gd name="T75" fmla="*/ 44 h 87"/>
                <a:gd name="T76" fmla="*/ 7 w 64"/>
                <a:gd name="T77" fmla="*/ 4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87">
                  <a:moveTo>
                    <a:pt x="7" y="46"/>
                  </a:moveTo>
                  <a:cubicBezTo>
                    <a:pt x="9" y="48"/>
                    <a:pt x="8" y="49"/>
                    <a:pt x="9" y="50"/>
                  </a:cubicBezTo>
                  <a:cubicBezTo>
                    <a:pt x="11" y="51"/>
                    <a:pt x="10" y="49"/>
                    <a:pt x="15" y="54"/>
                  </a:cubicBezTo>
                  <a:cubicBezTo>
                    <a:pt x="16" y="55"/>
                    <a:pt x="17" y="56"/>
                    <a:pt x="17" y="58"/>
                  </a:cubicBezTo>
                  <a:cubicBezTo>
                    <a:pt x="18" y="58"/>
                    <a:pt x="19" y="58"/>
                    <a:pt x="20" y="60"/>
                  </a:cubicBezTo>
                  <a:cubicBezTo>
                    <a:pt x="22" y="61"/>
                    <a:pt x="21" y="60"/>
                    <a:pt x="23" y="64"/>
                  </a:cubicBezTo>
                  <a:cubicBezTo>
                    <a:pt x="26" y="68"/>
                    <a:pt x="29" y="68"/>
                    <a:pt x="31" y="69"/>
                  </a:cubicBezTo>
                  <a:cubicBezTo>
                    <a:pt x="32" y="69"/>
                    <a:pt x="33" y="69"/>
                    <a:pt x="33" y="70"/>
                  </a:cubicBezTo>
                  <a:cubicBezTo>
                    <a:pt x="40" y="78"/>
                    <a:pt x="37" y="75"/>
                    <a:pt x="47" y="84"/>
                  </a:cubicBezTo>
                  <a:cubicBezTo>
                    <a:pt x="51" y="87"/>
                    <a:pt x="54" y="87"/>
                    <a:pt x="59" y="82"/>
                  </a:cubicBezTo>
                  <a:cubicBezTo>
                    <a:pt x="64" y="76"/>
                    <a:pt x="62" y="76"/>
                    <a:pt x="60" y="72"/>
                  </a:cubicBezTo>
                  <a:cubicBezTo>
                    <a:pt x="54" y="55"/>
                    <a:pt x="51" y="42"/>
                    <a:pt x="47" y="39"/>
                  </a:cubicBezTo>
                  <a:cubicBezTo>
                    <a:pt x="38" y="31"/>
                    <a:pt x="38" y="34"/>
                    <a:pt x="27" y="22"/>
                  </a:cubicBezTo>
                  <a:cubicBezTo>
                    <a:pt x="24" y="18"/>
                    <a:pt x="22" y="20"/>
                    <a:pt x="21" y="18"/>
                  </a:cubicBezTo>
                  <a:cubicBezTo>
                    <a:pt x="21" y="17"/>
                    <a:pt x="22" y="17"/>
                    <a:pt x="18" y="14"/>
                  </a:cubicBezTo>
                  <a:cubicBezTo>
                    <a:pt x="11" y="8"/>
                    <a:pt x="10" y="5"/>
                    <a:pt x="9" y="5"/>
                  </a:cubicBezTo>
                  <a:cubicBezTo>
                    <a:pt x="6" y="6"/>
                    <a:pt x="5" y="7"/>
                    <a:pt x="1" y="2"/>
                  </a:cubicBezTo>
                  <a:cubicBezTo>
                    <a:pt x="1" y="2"/>
                    <a:pt x="1" y="1"/>
                    <a:pt x="0" y="1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2" y="8"/>
                    <a:pt x="7" y="12"/>
                  </a:cubicBezTo>
                  <a:cubicBezTo>
                    <a:pt x="10" y="14"/>
                    <a:pt x="8" y="14"/>
                    <a:pt x="12" y="18"/>
                  </a:cubicBezTo>
                  <a:cubicBezTo>
                    <a:pt x="14" y="19"/>
                    <a:pt x="15" y="21"/>
                    <a:pt x="15" y="21"/>
                  </a:cubicBezTo>
                  <a:cubicBezTo>
                    <a:pt x="17" y="24"/>
                    <a:pt x="20" y="27"/>
                    <a:pt x="21" y="28"/>
                  </a:cubicBezTo>
                  <a:cubicBezTo>
                    <a:pt x="23" y="29"/>
                    <a:pt x="24" y="29"/>
                    <a:pt x="25" y="31"/>
                  </a:cubicBezTo>
                  <a:cubicBezTo>
                    <a:pt x="25" y="33"/>
                    <a:pt x="27" y="37"/>
                    <a:pt x="32" y="40"/>
                  </a:cubicBezTo>
                  <a:cubicBezTo>
                    <a:pt x="37" y="45"/>
                    <a:pt x="38" y="43"/>
                    <a:pt x="38" y="44"/>
                  </a:cubicBezTo>
                  <a:cubicBezTo>
                    <a:pt x="38" y="46"/>
                    <a:pt x="34" y="45"/>
                    <a:pt x="35" y="50"/>
                  </a:cubicBezTo>
                  <a:cubicBezTo>
                    <a:pt x="35" y="52"/>
                    <a:pt x="40" y="49"/>
                    <a:pt x="41" y="51"/>
                  </a:cubicBezTo>
                  <a:cubicBezTo>
                    <a:pt x="42" y="51"/>
                    <a:pt x="41" y="52"/>
                    <a:pt x="40" y="53"/>
                  </a:cubicBezTo>
                  <a:cubicBezTo>
                    <a:pt x="40" y="53"/>
                    <a:pt x="36" y="54"/>
                    <a:pt x="36" y="56"/>
                  </a:cubicBezTo>
                  <a:cubicBezTo>
                    <a:pt x="37" y="59"/>
                    <a:pt x="45" y="58"/>
                    <a:pt x="46" y="63"/>
                  </a:cubicBezTo>
                  <a:cubicBezTo>
                    <a:pt x="46" y="64"/>
                    <a:pt x="44" y="64"/>
                    <a:pt x="44" y="63"/>
                  </a:cubicBezTo>
                  <a:cubicBezTo>
                    <a:pt x="43" y="61"/>
                    <a:pt x="39" y="61"/>
                    <a:pt x="37" y="60"/>
                  </a:cubicBezTo>
                  <a:cubicBezTo>
                    <a:pt x="35" y="60"/>
                    <a:pt x="30" y="58"/>
                    <a:pt x="28" y="58"/>
                  </a:cubicBezTo>
                  <a:cubicBezTo>
                    <a:pt x="22" y="55"/>
                    <a:pt x="22" y="52"/>
                    <a:pt x="20" y="53"/>
                  </a:cubicBezTo>
                  <a:cubicBezTo>
                    <a:pt x="19" y="53"/>
                    <a:pt x="18" y="50"/>
                    <a:pt x="17" y="48"/>
                  </a:cubicBezTo>
                  <a:cubicBezTo>
                    <a:pt x="15" y="45"/>
                    <a:pt x="5" y="40"/>
                    <a:pt x="5" y="43"/>
                  </a:cubicBezTo>
                  <a:cubicBezTo>
                    <a:pt x="4" y="43"/>
                    <a:pt x="5" y="44"/>
                    <a:pt x="6" y="44"/>
                  </a:cubicBezTo>
                  <a:cubicBezTo>
                    <a:pt x="6" y="45"/>
                    <a:pt x="7" y="45"/>
                    <a:pt x="7" y="4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6" name="Freeform 32"/>
            <p:cNvSpPr/>
            <p:nvPr/>
          </p:nvSpPr>
          <p:spPr bwMode="auto">
            <a:xfrm>
              <a:off x="5126350" y="3623500"/>
              <a:ext cx="11113" cy="14288"/>
            </a:xfrm>
            <a:custGeom>
              <a:avLst/>
              <a:gdLst>
                <a:gd name="T0" fmla="*/ 7 w 8"/>
                <a:gd name="T1" fmla="*/ 8 h 11"/>
                <a:gd name="T2" fmla="*/ 7 w 8"/>
                <a:gd name="T3" fmla="*/ 4 h 11"/>
                <a:gd name="T4" fmla="*/ 0 w 8"/>
                <a:gd name="T5" fmla="*/ 2 h 11"/>
                <a:gd name="T6" fmla="*/ 2 w 8"/>
                <a:gd name="T7" fmla="*/ 6 h 11"/>
                <a:gd name="T8" fmla="*/ 7 w 8"/>
                <a:gd name="T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1">
                  <a:moveTo>
                    <a:pt x="7" y="8"/>
                  </a:moveTo>
                  <a:cubicBezTo>
                    <a:pt x="8" y="6"/>
                    <a:pt x="8" y="6"/>
                    <a:pt x="7" y="4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2" y="5"/>
                    <a:pt x="2" y="6"/>
                  </a:cubicBezTo>
                  <a:cubicBezTo>
                    <a:pt x="3" y="7"/>
                    <a:pt x="6" y="11"/>
                    <a:pt x="7" y="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Freeform 33"/>
            <p:cNvSpPr/>
            <p:nvPr/>
          </p:nvSpPr>
          <p:spPr bwMode="auto">
            <a:xfrm>
              <a:off x="5175563" y="3664775"/>
              <a:ext cx="50800" cy="52388"/>
            </a:xfrm>
            <a:custGeom>
              <a:avLst/>
              <a:gdLst>
                <a:gd name="T0" fmla="*/ 2 w 38"/>
                <a:gd name="T1" fmla="*/ 34 h 40"/>
                <a:gd name="T2" fmla="*/ 2 w 38"/>
                <a:gd name="T3" fmla="*/ 30 h 40"/>
                <a:gd name="T4" fmla="*/ 17 w 38"/>
                <a:gd name="T5" fmla="*/ 17 h 40"/>
                <a:gd name="T6" fmla="*/ 30 w 38"/>
                <a:gd name="T7" fmla="*/ 3 h 40"/>
                <a:gd name="T8" fmla="*/ 32 w 38"/>
                <a:gd name="T9" fmla="*/ 2 h 40"/>
                <a:gd name="T10" fmla="*/ 36 w 38"/>
                <a:gd name="T11" fmla="*/ 11 h 40"/>
                <a:gd name="T12" fmla="*/ 8 w 38"/>
                <a:gd name="T13" fmla="*/ 38 h 40"/>
                <a:gd name="T14" fmla="*/ 2 w 38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0">
                  <a:moveTo>
                    <a:pt x="2" y="34"/>
                  </a:moveTo>
                  <a:cubicBezTo>
                    <a:pt x="0" y="33"/>
                    <a:pt x="1" y="32"/>
                    <a:pt x="2" y="30"/>
                  </a:cubicBezTo>
                  <a:cubicBezTo>
                    <a:pt x="3" y="29"/>
                    <a:pt x="10" y="24"/>
                    <a:pt x="17" y="17"/>
                  </a:cubicBezTo>
                  <a:cubicBezTo>
                    <a:pt x="24" y="10"/>
                    <a:pt x="26" y="8"/>
                    <a:pt x="30" y="3"/>
                  </a:cubicBezTo>
                  <a:cubicBezTo>
                    <a:pt x="30" y="2"/>
                    <a:pt x="31" y="0"/>
                    <a:pt x="32" y="2"/>
                  </a:cubicBezTo>
                  <a:cubicBezTo>
                    <a:pt x="37" y="6"/>
                    <a:pt x="38" y="7"/>
                    <a:pt x="36" y="11"/>
                  </a:cubicBezTo>
                  <a:cubicBezTo>
                    <a:pt x="33" y="15"/>
                    <a:pt x="17" y="31"/>
                    <a:pt x="8" y="38"/>
                  </a:cubicBezTo>
                  <a:cubicBezTo>
                    <a:pt x="7" y="38"/>
                    <a:pt x="7" y="40"/>
                    <a:pt x="2" y="3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8" name="Oval 34"/>
            <p:cNvSpPr>
              <a:spLocks noChangeArrowheads="1"/>
            </p:cNvSpPr>
            <p:nvPr/>
          </p:nvSpPr>
          <p:spPr bwMode="auto">
            <a:xfrm>
              <a:off x="6539224" y="4025138"/>
              <a:ext cx="77788" cy="793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99" name="矩形 93"/>
          <p:cNvSpPr>
            <a:spLocks noChangeArrowheads="1"/>
          </p:cNvSpPr>
          <p:nvPr/>
        </p:nvSpPr>
        <p:spPr bwMode="auto">
          <a:xfrm>
            <a:off x="5567363" y="2838450"/>
            <a:ext cx="1141412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>
              <a:solidFill>
                <a:srgbClr val="000000"/>
              </a:solidFill>
            </a:endParaRPr>
          </a:p>
        </p:txBody>
      </p:sp>
      <p:cxnSp>
        <p:nvCxnSpPr>
          <p:cNvPr id="100" name="直接连接符 99"/>
          <p:cNvCxnSpPr/>
          <p:nvPr/>
        </p:nvCxnSpPr>
        <p:spPr>
          <a:xfrm flipH="1">
            <a:off x="5195888" y="1354138"/>
            <a:ext cx="278447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5120"/>
          <p:cNvGrpSpPr/>
          <p:nvPr/>
        </p:nvGrpSpPr>
        <p:grpSpPr bwMode="auto">
          <a:xfrm>
            <a:off x="2447925" y="1506538"/>
            <a:ext cx="2933700" cy="2944812"/>
            <a:chOff x="2424425" y="1401000"/>
            <a:chExt cx="2933700" cy="2944812"/>
          </a:xfrm>
        </p:grpSpPr>
        <p:grpSp>
          <p:nvGrpSpPr>
            <p:cNvPr id="30735" name="组合 5"/>
            <p:cNvGrpSpPr/>
            <p:nvPr/>
          </p:nvGrpSpPr>
          <p:grpSpPr bwMode="auto">
            <a:xfrm>
              <a:off x="3146738" y="1401000"/>
              <a:ext cx="1573212" cy="1817687"/>
              <a:chOff x="3146738" y="1401000"/>
              <a:chExt cx="1573212" cy="1817687"/>
            </a:xfrm>
          </p:grpSpPr>
          <p:sp>
            <p:nvSpPr>
              <p:cNvPr id="112" name="Freeform 9"/>
              <p:cNvSpPr/>
              <p:nvPr/>
            </p:nvSpPr>
            <p:spPr bwMode="auto">
              <a:xfrm>
                <a:off x="3146738" y="1401000"/>
                <a:ext cx="1573212" cy="1817687"/>
              </a:xfrm>
              <a:custGeom>
                <a:avLst/>
                <a:gdLst>
                  <a:gd name="T0" fmla="*/ 2147483647 w 1199"/>
                  <a:gd name="T1" fmla="*/ 2147483647 h 1386"/>
                  <a:gd name="T2" fmla="*/ 2147483647 w 1199"/>
                  <a:gd name="T3" fmla="*/ 2147483647 h 1386"/>
                  <a:gd name="T4" fmla="*/ 2147483647 w 1199"/>
                  <a:gd name="T5" fmla="*/ 2147483647 h 1386"/>
                  <a:gd name="T6" fmla="*/ 2147483647 w 1199"/>
                  <a:gd name="T7" fmla="*/ 2147483647 h 1386"/>
                  <a:gd name="T8" fmla="*/ 2147483647 w 1199"/>
                  <a:gd name="T9" fmla="*/ 2147483647 h 1386"/>
                  <a:gd name="T10" fmla="*/ 2147483647 w 1199"/>
                  <a:gd name="T11" fmla="*/ 2147483647 h 1386"/>
                  <a:gd name="T12" fmla="*/ 2147483647 w 1199"/>
                  <a:gd name="T13" fmla="*/ 2147483647 h 1386"/>
                  <a:gd name="T14" fmla="*/ 2147483647 w 1199"/>
                  <a:gd name="T15" fmla="*/ 2147483647 h 1386"/>
                  <a:gd name="T16" fmla="*/ 2147483647 w 1199"/>
                  <a:gd name="T17" fmla="*/ 2147483647 h 1386"/>
                  <a:gd name="T18" fmla="*/ 2147483647 w 1199"/>
                  <a:gd name="T19" fmla="*/ 2147483647 h 1386"/>
                  <a:gd name="T20" fmla="*/ 2147483647 w 1199"/>
                  <a:gd name="T21" fmla="*/ 2147483647 h 1386"/>
                  <a:gd name="T22" fmla="*/ 2147483647 w 1199"/>
                  <a:gd name="T23" fmla="*/ 2147483647 h 1386"/>
                  <a:gd name="T24" fmla="*/ 0 w 1199"/>
                  <a:gd name="T25" fmla="*/ 2147483647 h 1386"/>
                  <a:gd name="T26" fmla="*/ 2147483647 w 1199"/>
                  <a:gd name="T27" fmla="*/ 0 h 1386"/>
                  <a:gd name="T28" fmla="*/ 2147483647 w 1199"/>
                  <a:gd name="T29" fmla="*/ 2147483647 h 138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99" h="1386">
                    <a:moveTo>
                      <a:pt x="1199" y="601"/>
                    </a:moveTo>
                    <a:cubicBezTo>
                      <a:pt x="1199" y="601"/>
                      <a:pt x="942" y="859"/>
                      <a:pt x="765" y="1036"/>
                    </a:cubicBezTo>
                    <a:cubicBezTo>
                      <a:pt x="755" y="1044"/>
                      <a:pt x="747" y="1052"/>
                      <a:pt x="738" y="1060"/>
                    </a:cubicBezTo>
                    <a:cubicBezTo>
                      <a:pt x="729" y="1063"/>
                      <a:pt x="719" y="1064"/>
                      <a:pt x="694" y="1057"/>
                    </a:cubicBezTo>
                    <a:cubicBezTo>
                      <a:pt x="630" y="1042"/>
                      <a:pt x="562" y="1045"/>
                      <a:pt x="508" y="1087"/>
                    </a:cubicBezTo>
                    <a:cubicBezTo>
                      <a:pt x="447" y="1135"/>
                      <a:pt x="414" y="1225"/>
                      <a:pt x="466" y="1296"/>
                    </a:cubicBezTo>
                    <a:cubicBezTo>
                      <a:pt x="495" y="1338"/>
                      <a:pt x="553" y="1357"/>
                      <a:pt x="598" y="1338"/>
                    </a:cubicBezTo>
                    <a:cubicBezTo>
                      <a:pt x="624" y="1325"/>
                      <a:pt x="640" y="1303"/>
                      <a:pt x="640" y="1270"/>
                    </a:cubicBezTo>
                    <a:cubicBezTo>
                      <a:pt x="669" y="1319"/>
                      <a:pt x="620" y="1367"/>
                      <a:pt x="575" y="1380"/>
                    </a:cubicBezTo>
                    <a:cubicBezTo>
                      <a:pt x="543" y="1386"/>
                      <a:pt x="508" y="1377"/>
                      <a:pt x="479" y="1360"/>
                    </a:cubicBezTo>
                    <a:cubicBezTo>
                      <a:pt x="373" y="1293"/>
                      <a:pt x="389" y="1148"/>
                      <a:pt x="458" y="1062"/>
                    </a:cubicBezTo>
                    <a:cubicBezTo>
                      <a:pt x="451" y="1054"/>
                      <a:pt x="444" y="1045"/>
                      <a:pt x="437" y="1035"/>
                    </a:cubicBezTo>
                    <a:cubicBezTo>
                      <a:pt x="259" y="857"/>
                      <a:pt x="0" y="598"/>
                      <a:pt x="0" y="598"/>
                    </a:cubicBezTo>
                    <a:cubicBezTo>
                      <a:pt x="598" y="0"/>
                      <a:pt x="598" y="0"/>
                      <a:pt x="598" y="0"/>
                    </a:cubicBezTo>
                    <a:lnTo>
                      <a:pt x="1199" y="601"/>
                    </a:lnTo>
                    <a:close/>
                  </a:path>
                </a:pathLst>
              </a:cu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TextBox 11"/>
              <p:cNvSpPr txBox="1">
                <a:spLocks noChangeArrowheads="1"/>
              </p:cNvSpPr>
              <p:nvPr/>
            </p:nvSpPr>
            <p:spPr bwMode="auto">
              <a:xfrm flipH="1">
                <a:off x="3445188" y="1964562"/>
                <a:ext cx="1184275" cy="338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b="1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    </a:t>
                </a:r>
                <a:endParaRPr lang="en-US" altLang="zh-CN" sz="1600" b="1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736" name="组合 12"/>
            <p:cNvGrpSpPr/>
            <p:nvPr/>
          </p:nvGrpSpPr>
          <p:grpSpPr bwMode="auto">
            <a:xfrm>
              <a:off x="2424425" y="2337625"/>
              <a:ext cx="1684337" cy="1430337"/>
              <a:chOff x="2424425" y="2337625"/>
              <a:chExt cx="1684337" cy="1430337"/>
            </a:xfrm>
          </p:grpSpPr>
          <p:sp>
            <p:nvSpPr>
              <p:cNvPr id="110" name="Freeform 7"/>
              <p:cNvSpPr/>
              <p:nvPr/>
            </p:nvSpPr>
            <p:spPr bwMode="auto">
              <a:xfrm>
                <a:off x="2424425" y="2337625"/>
                <a:ext cx="1684338" cy="1430337"/>
              </a:xfrm>
              <a:custGeom>
                <a:avLst/>
                <a:gdLst>
                  <a:gd name="T0" fmla="*/ 1138 w 1283"/>
                  <a:gd name="T1" fmla="*/ 488 h 1090"/>
                  <a:gd name="T2" fmla="*/ 1225 w 1283"/>
                  <a:gd name="T3" fmla="*/ 482 h 1090"/>
                  <a:gd name="T4" fmla="*/ 1267 w 1283"/>
                  <a:gd name="T5" fmla="*/ 621 h 1090"/>
                  <a:gd name="T6" fmla="*/ 994 w 1283"/>
                  <a:gd name="T7" fmla="*/ 704 h 1090"/>
                  <a:gd name="T8" fmla="*/ 941 w 1283"/>
                  <a:gd name="T9" fmla="*/ 695 h 1090"/>
                  <a:gd name="T10" fmla="*/ 546 w 1283"/>
                  <a:gd name="T11" fmla="*/ 1090 h 1090"/>
                  <a:gd name="T12" fmla="*/ 0 w 1283"/>
                  <a:gd name="T13" fmla="*/ 544 h 1090"/>
                  <a:gd name="T14" fmla="*/ 543 w 1283"/>
                  <a:gd name="T15" fmla="*/ 0 h 1090"/>
                  <a:gd name="T16" fmla="*/ 941 w 1283"/>
                  <a:gd name="T17" fmla="*/ 397 h 1090"/>
                  <a:gd name="T18" fmla="*/ 946 w 1283"/>
                  <a:gd name="T19" fmla="*/ 420 h 1090"/>
                  <a:gd name="T20" fmla="*/ 1100 w 1283"/>
                  <a:gd name="T21" fmla="*/ 691 h 1090"/>
                  <a:gd name="T22" fmla="*/ 1235 w 1283"/>
                  <a:gd name="T23" fmla="*/ 537 h 1090"/>
                  <a:gd name="T24" fmla="*/ 1153 w 1283"/>
                  <a:gd name="T25" fmla="*/ 486 h 1090"/>
                  <a:gd name="T26" fmla="*/ 1138 w 1283"/>
                  <a:gd name="T27" fmla="*/ 488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83" h="1090">
                    <a:moveTo>
                      <a:pt x="1138" y="488"/>
                    </a:moveTo>
                    <a:cubicBezTo>
                      <a:pt x="1167" y="470"/>
                      <a:pt x="1196" y="466"/>
                      <a:pt x="1225" y="482"/>
                    </a:cubicBezTo>
                    <a:cubicBezTo>
                      <a:pt x="1270" y="515"/>
                      <a:pt x="1283" y="572"/>
                      <a:pt x="1267" y="621"/>
                    </a:cubicBezTo>
                    <a:cubicBezTo>
                      <a:pt x="1225" y="727"/>
                      <a:pt x="1084" y="765"/>
                      <a:pt x="994" y="704"/>
                    </a:cubicBezTo>
                    <a:cubicBezTo>
                      <a:pt x="960" y="684"/>
                      <a:pt x="951" y="690"/>
                      <a:pt x="941" y="695"/>
                    </a:cubicBezTo>
                    <a:cubicBezTo>
                      <a:pt x="780" y="856"/>
                      <a:pt x="546" y="1090"/>
                      <a:pt x="546" y="1090"/>
                    </a:cubicBezTo>
                    <a:cubicBezTo>
                      <a:pt x="0" y="544"/>
                      <a:pt x="0" y="544"/>
                      <a:pt x="0" y="544"/>
                    </a:cubicBez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779" y="235"/>
                      <a:pt x="941" y="397"/>
                    </a:cubicBezTo>
                    <a:cubicBezTo>
                      <a:pt x="943" y="403"/>
                      <a:pt x="945" y="410"/>
                      <a:pt x="946" y="420"/>
                    </a:cubicBezTo>
                    <a:cubicBezTo>
                      <a:pt x="900" y="537"/>
                      <a:pt x="968" y="682"/>
                      <a:pt x="1100" y="691"/>
                    </a:cubicBezTo>
                    <a:cubicBezTo>
                      <a:pt x="1183" y="698"/>
                      <a:pt x="1260" y="621"/>
                      <a:pt x="1235" y="537"/>
                    </a:cubicBezTo>
                    <a:cubicBezTo>
                      <a:pt x="1222" y="505"/>
                      <a:pt x="1186" y="482"/>
                      <a:pt x="1153" y="486"/>
                    </a:cubicBezTo>
                    <a:cubicBezTo>
                      <a:pt x="1143" y="486"/>
                      <a:pt x="1138" y="488"/>
                      <a:pt x="1138" y="48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1" name="TextBox 11"/>
              <p:cNvSpPr txBox="1">
                <a:spLocks noChangeArrowheads="1"/>
              </p:cNvSpPr>
              <p:nvPr/>
            </p:nvSpPr>
            <p:spPr bwMode="auto">
              <a:xfrm flipH="1">
                <a:off x="2648263" y="2847212"/>
                <a:ext cx="936625" cy="307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    </a:t>
                </a:r>
                <a:endParaRPr lang="en-US" altLang="zh-CN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737" name="组合 10"/>
            <p:cNvGrpSpPr/>
            <p:nvPr/>
          </p:nvGrpSpPr>
          <p:grpSpPr bwMode="auto">
            <a:xfrm>
              <a:off x="3740463" y="2370963"/>
              <a:ext cx="1617662" cy="1350962"/>
              <a:chOff x="3740463" y="2370963"/>
              <a:chExt cx="1617662" cy="1350962"/>
            </a:xfrm>
          </p:grpSpPr>
          <p:sp>
            <p:nvSpPr>
              <p:cNvPr id="108" name="Freeform 13"/>
              <p:cNvSpPr/>
              <p:nvPr/>
            </p:nvSpPr>
            <p:spPr bwMode="auto">
              <a:xfrm>
                <a:off x="3740463" y="2370962"/>
                <a:ext cx="1617662" cy="1350963"/>
              </a:xfrm>
              <a:custGeom>
                <a:avLst/>
                <a:gdLst>
                  <a:gd name="T0" fmla="*/ 1232 w 1232"/>
                  <a:gd name="T1" fmla="*/ 514 h 1029"/>
                  <a:gd name="T2" fmla="*/ 717 w 1232"/>
                  <a:gd name="T3" fmla="*/ 1029 h 1029"/>
                  <a:gd name="T4" fmla="*/ 353 w 1232"/>
                  <a:gd name="T5" fmla="*/ 664 h 1029"/>
                  <a:gd name="T6" fmla="*/ 331 w 1232"/>
                  <a:gd name="T7" fmla="*/ 634 h 1029"/>
                  <a:gd name="T8" fmla="*/ 296 w 1232"/>
                  <a:gd name="T9" fmla="*/ 415 h 1029"/>
                  <a:gd name="T10" fmla="*/ 164 w 1232"/>
                  <a:gd name="T11" fmla="*/ 360 h 1029"/>
                  <a:gd name="T12" fmla="*/ 39 w 1232"/>
                  <a:gd name="T13" fmla="*/ 472 h 1029"/>
                  <a:gd name="T14" fmla="*/ 100 w 1232"/>
                  <a:gd name="T15" fmla="*/ 572 h 1029"/>
                  <a:gd name="T16" fmla="*/ 10 w 1232"/>
                  <a:gd name="T17" fmla="*/ 501 h 1029"/>
                  <a:gd name="T18" fmla="*/ 52 w 1232"/>
                  <a:gd name="T19" fmla="*/ 370 h 1029"/>
                  <a:gd name="T20" fmla="*/ 325 w 1232"/>
                  <a:gd name="T21" fmla="*/ 384 h 1029"/>
                  <a:gd name="T22" fmla="*/ 353 w 1232"/>
                  <a:gd name="T23" fmla="*/ 364 h 1029"/>
                  <a:gd name="T24" fmla="*/ 717 w 1232"/>
                  <a:gd name="T25" fmla="*/ 0 h 1029"/>
                  <a:gd name="T26" fmla="*/ 1232 w 1232"/>
                  <a:gd name="T27" fmla="*/ 514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32" h="1029">
                    <a:moveTo>
                      <a:pt x="1232" y="514"/>
                    </a:moveTo>
                    <a:cubicBezTo>
                      <a:pt x="717" y="1029"/>
                      <a:pt x="717" y="1029"/>
                      <a:pt x="717" y="1029"/>
                    </a:cubicBezTo>
                    <a:cubicBezTo>
                      <a:pt x="717" y="1029"/>
                      <a:pt x="505" y="816"/>
                      <a:pt x="353" y="664"/>
                    </a:cubicBezTo>
                    <a:cubicBezTo>
                      <a:pt x="345" y="654"/>
                      <a:pt x="338" y="645"/>
                      <a:pt x="331" y="634"/>
                    </a:cubicBezTo>
                    <a:cubicBezTo>
                      <a:pt x="357" y="559"/>
                      <a:pt x="347" y="472"/>
                      <a:pt x="296" y="415"/>
                    </a:cubicBezTo>
                    <a:cubicBezTo>
                      <a:pt x="261" y="379"/>
                      <a:pt x="216" y="360"/>
                      <a:pt x="164" y="360"/>
                    </a:cubicBezTo>
                    <a:cubicBezTo>
                      <a:pt x="103" y="363"/>
                      <a:pt x="45" y="408"/>
                      <a:pt x="39" y="472"/>
                    </a:cubicBezTo>
                    <a:cubicBezTo>
                      <a:pt x="35" y="514"/>
                      <a:pt x="64" y="550"/>
                      <a:pt x="100" y="572"/>
                    </a:cubicBezTo>
                    <a:cubicBezTo>
                      <a:pt x="58" y="575"/>
                      <a:pt x="23" y="540"/>
                      <a:pt x="10" y="501"/>
                    </a:cubicBezTo>
                    <a:cubicBezTo>
                      <a:pt x="0" y="453"/>
                      <a:pt x="16" y="405"/>
                      <a:pt x="52" y="370"/>
                    </a:cubicBezTo>
                    <a:cubicBezTo>
                      <a:pt x="129" y="299"/>
                      <a:pt x="257" y="305"/>
                      <a:pt x="325" y="384"/>
                    </a:cubicBezTo>
                    <a:cubicBezTo>
                      <a:pt x="334" y="378"/>
                      <a:pt x="344" y="371"/>
                      <a:pt x="353" y="364"/>
                    </a:cubicBezTo>
                    <a:cubicBezTo>
                      <a:pt x="505" y="212"/>
                      <a:pt x="717" y="0"/>
                      <a:pt x="717" y="0"/>
                    </a:cubicBezTo>
                    <a:lnTo>
                      <a:pt x="1232" y="5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9" name="TextBox 11"/>
              <p:cNvSpPr txBox="1">
                <a:spLocks noChangeArrowheads="1"/>
              </p:cNvSpPr>
              <p:nvPr/>
            </p:nvSpPr>
            <p:spPr bwMode="auto">
              <a:xfrm flipH="1">
                <a:off x="4207188" y="2893250"/>
                <a:ext cx="936625" cy="3063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    </a:t>
                </a:r>
                <a:endParaRPr lang="en-US" altLang="zh-CN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738" name="组合 11"/>
            <p:cNvGrpSpPr/>
            <p:nvPr/>
          </p:nvGrpSpPr>
          <p:grpSpPr bwMode="auto">
            <a:xfrm>
              <a:off x="3318188" y="2864675"/>
              <a:ext cx="1220787" cy="1481137"/>
              <a:chOff x="3318188" y="2864675"/>
              <a:chExt cx="1220787" cy="1481137"/>
            </a:xfrm>
          </p:grpSpPr>
          <p:sp>
            <p:nvSpPr>
              <p:cNvPr id="106" name="Freeform 11"/>
              <p:cNvSpPr/>
              <p:nvPr/>
            </p:nvSpPr>
            <p:spPr bwMode="auto">
              <a:xfrm>
                <a:off x="3318188" y="2864675"/>
                <a:ext cx="1220787" cy="1481137"/>
              </a:xfrm>
              <a:custGeom>
                <a:avLst/>
                <a:gdLst>
                  <a:gd name="T0" fmla="*/ 930 w 930"/>
                  <a:gd name="T1" fmla="*/ 666 h 1129"/>
                  <a:gd name="T2" fmla="*/ 467 w 930"/>
                  <a:gd name="T3" fmla="*/ 1129 h 1129"/>
                  <a:gd name="T4" fmla="*/ 0 w 930"/>
                  <a:gd name="T5" fmla="*/ 663 h 1129"/>
                  <a:gd name="T6" fmla="*/ 305 w 930"/>
                  <a:gd name="T7" fmla="*/ 358 h 1129"/>
                  <a:gd name="T8" fmla="*/ 331 w 930"/>
                  <a:gd name="T9" fmla="*/ 336 h 1129"/>
                  <a:gd name="T10" fmla="*/ 576 w 930"/>
                  <a:gd name="T11" fmla="*/ 273 h 1129"/>
                  <a:gd name="T12" fmla="*/ 605 w 930"/>
                  <a:gd name="T13" fmla="*/ 122 h 1129"/>
                  <a:gd name="T14" fmla="*/ 448 w 930"/>
                  <a:gd name="T15" fmla="*/ 48 h 1129"/>
                  <a:gd name="T16" fmla="*/ 399 w 930"/>
                  <a:gd name="T17" fmla="*/ 116 h 1129"/>
                  <a:gd name="T18" fmla="*/ 406 w 930"/>
                  <a:gd name="T19" fmla="*/ 58 h 1129"/>
                  <a:gd name="T20" fmla="*/ 522 w 930"/>
                  <a:gd name="T21" fmla="*/ 6 h 1129"/>
                  <a:gd name="T22" fmla="*/ 619 w 930"/>
                  <a:gd name="T23" fmla="*/ 292 h 1129"/>
                  <a:gd name="T24" fmla="*/ 601 w 930"/>
                  <a:gd name="T25" fmla="*/ 334 h 1129"/>
                  <a:gd name="T26" fmla="*/ 623 w 930"/>
                  <a:gd name="T27" fmla="*/ 359 h 1129"/>
                  <a:gd name="T28" fmla="*/ 930 w 930"/>
                  <a:gd name="T29" fmla="*/ 666 h 1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0" h="1129">
                    <a:moveTo>
                      <a:pt x="930" y="666"/>
                    </a:moveTo>
                    <a:cubicBezTo>
                      <a:pt x="467" y="1129"/>
                      <a:pt x="467" y="1129"/>
                      <a:pt x="467" y="1129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171" y="492"/>
                      <a:pt x="305" y="358"/>
                    </a:cubicBezTo>
                    <a:cubicBezTo>
                      <a:pt x="314" y="350"/>
                      <a:pt x="323" y="343"/>
                      <a:pt x="331" y="336"/>
                    </a:cubicBezTo>
                    <a:cubicBezTo>
                      <a:pt x="419" y="347"/>
                      <a:pt x="518" y="351"/>
                      <a:pt x="576" y="273"/>
                    </a:cubicBezTo>
                    <a:cubicBezTo>
                      <a:pt x="608" y="228"/>
                      <a:pt x="621" y="177"/>
                      <a:pt x="605" y="122"/>
                    </a:cubicBezTo>
                    <a:cubicBezTo>
                      <a:pt x="583" y="55"/>
                      <a:pt x="512" y="23"/>
                      <a:pt x="448" y="48"/>
                    </a:cubicBezTo>
                    <a:cubicBezTo>
                      <a:pt x="422" y="61"/>
                      <a:pt x="403" y="87"/>
                      <a:pt x="399" y="116"/>
                    </a:cubicBezTo>
                    <a:cubicBezTo>
                      <a:pt x="396" y="93"/>
                      <a:pt x="396" y="74"/>
                      <a:pt x="406" y="58"/>
                    </a:cubicBezTo>
                    <a:cubicBezTo>
                      <a:pt x="431" y="19"/>
                      <a:pt x="476" y="0"/>
                      <a:pt x="522" y="6"/>
                    </a:cubicBezTo>
                    <a:cubicBezTo>
                      <a:pt x="657" y="32"/>
                      <a:pt x="679" y="190"/>
                      <a:pt x="619" y="292"/>
                    </a:cubicBezTo>
                    <a:cubicBezTo>
                      <a:pt x="610" y="310"/>
                      <a:pt x="605" y="322"/>
                      <a:pt x="601" y="334"/>
                    </a:cubicBezTo>
                    <a:cubicBezTo>
                      <a:pt x="608" y="342"/>
                      <a:pt x="616" y="350"/>
                      <a:pt x="623" y="359"/>
                    </a:cubicBezTo>
                    <a:cubicBezTo>
                      <a:pt x="758" y="494"/>
                      <a:pt x="930" y="666"/>
                      <a:pt x="930" y="6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7" name="TextBox 11"/>
              <p:cNvSpPr txBox="1">
                <a:spLocks noChangeArrowheads="1"/>
              </p:cNvSpPr>
              <p:nvPr/>
            </p:nvSpPr>
            <p:spPr bwMode="auto">
              <a:xfrm flipH="1">
                <a:off x="3465825" y="3579050"/>
                <a:ext cx="935038" cy="307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    </a:t>
                </a:r>
                <a:endParaRPr lang="en-US" altLang="zh-CN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4" name="等腰三角形 41"/>
          <p:cNvSpPr/>
          <p:nvPr/>
        </p:nvSpPr>
        <p:spPr>
          <a:xfrm flipV="1">
            <a:off x="5153025" y="1504950"/>
            <a:ext cx="122238" cy="68263"/>
          </a:xfrm>
          <a:custGeom>
            <a:avLst/>
            <a:gdLst/>
            <a:ahLst/>
            <a:cxnLst/>
            <a:rect l="l" t="t" r="r" b="b"/>
            <a:pathLst>
              <a:path w="288032" h="136994">
                <a:moveTo>
                  <a:pt x="124864" y="136994"/>
                </a:moveTo>
                <a:lnTo>
                  <a:pt x="237552" y="72008"/>
                </a:lnTo>
                <a:lnTo>
                  <a:pt x="288032" y="72008"/>
                </a:lnTo>
                <a:lnTo>
                  <a:pt x="163168" y="0"/>
                </a:lnTo>
                <a:lnTo>
                  <a:pt x="50480" y="64986"/>
                </a:lnTo>
                <a:lnTo>
                  <a:pt x="0" y="6498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6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8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4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81" grpId="0"/>
      <p:bldP spid="90" grpId="0"/>
      <p:bldP spid="9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 bwMode="auto">
          <a:xfrm rot="1747585">
            <a:off x="-460375" y="-835025"/>
            <a:ext cx="1119188" cy="1919288"/>
            <a:chOff x="-16575" y="1288103"/>
            <a:chExt cx="2572351" cy="3587903"/>
          </a:xfrm>
        </p:grpSpPr>
        <p:grpSp>
          <p:nvGrpSpPr>
            <p:cNvPr id="31824" name="组合 51"/>
            <p:cNvGrpSpPr/>
            <p:nvPr/>
          </p:nvGrpSpPr>
          <p:grpSpPr bwMode="auto">
            <a:xfrm>
              <a:off x="-16574" y="1545039"/>
              <a:ext cx="2146274" cy="2968811"/>
              <a:chOff x="-16574" y="1545039"/>
              <a:chExt cx="2146274" cy="2968811"/>
            </a:xfrm>
          </p:grpSpPr>
          <p:sp>
            <p:nvSpPr>
              <p:cNvPr id="60" name="等腰三角形 59"/>
              <p:cNvSpPr/>
              <p:nvPr/>
            </p:nvSpPr>
            <p:spPr>
              <a:xfrm rot="5400000" flipH="1">
                <a:off x="-429720" y="1956608"/>
                <a:ext cx="2964695" cy="2141801"/>
              </a:xfrm>
              <a:prstGeom prst="triangle">
                <a:avLst>
                  <a:gd name="adj" fmla="val 48717"/>
                </a:avLst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等腰三角形 48"/>
              <p:cNvSpPr/>
              <p:nvPr/>
            </p:nvSpPr>
            <p:spPr>
              <a:xfrm rot="5400000" flipH="1">
                <a:off x="964448" y="3437985"/>
                <a:ext cx="917008" cy="766234"/>
              </a:xfrm>
              <a:custGeom>
                <a:avLst/>
                <a:gdLst>
                  <a:gd name="connsiteX0" fmla="*/ 0 w 883721"/>
                  <a:gd name="connsiteY0" fmla="*/ 638877 h 638877"/>
                  <a:gd name="connsiteX1" fmla="*/ 441861 w 883721"/>
                  <a:gd name="connsiteY1" fmla="*/ 0 h 638877"/>
                  <a:gd name="connsiteX2" fmla="*/ 883721 w 883721"/>
                  <a:gd name="connsiteY2" fmla="*/ 638877 h 638877"/>
                  <a:gd name="connsiteX3" fmla="*/ 0 w 883721"/>
                  <a:gd name="connsiteY3" fmla="*/ 638877 h 638877"/>
                  <a:gd name="connsiteX0-1" fmla="*/ 0 w 883721"/>
                  <a:gd name="connsiteY0-2" fmla="*/ 857952 h 857952"/>
                  <a:gd name="connsiteX1-3" fmla="*/ 441861 w 883721"/>
                  <a:gd name="connsiteY1-4" fmla="*/ 0 h 857952"/>
                  <a:gd name="connsiteX2-5" fmla="*/ 883721 w 883721"/>
                  <a:gd name="connsiteY2-6" fmla="*/ 857952 h 857952"/>
                  <a:gd name="connsiteX3-7" fmla="*/ 0 w 883721"/>
                  <a:gd name="connsiteY3-8" fmla="*/ 857952 h 857952"/>
                  <a:gd name="connsiteX0-9" fmla="*/ 0 w 1131372"/>
                  <a:gd name="connsiteY0-10" fmla="*/ 838902 h 857952"/>
                  <a:gd name="connsiteX1-11" fmla="*/ 689512 w 1131372"/>
                  <a:gd name="connsiteY1-12" fmla="*/ 0 h 857952"/>
                  <a:gd name="connsiteX2-13" fmla="*/ 1131372 w 1131372"/>
                  <a:gd name="connsiteY2-14" fmla="*/ 857952 h 857952"/>
                  <a:gd name="connsiteX3-15" fmla="*/ 0 w 1131372"/>
                  <a:gd name="connsiteY3-16" fmla="*/ 838902 h 857952"/>
                  <a:gd name="connsiteX0-17" fmla="*/ 0 w 1131372"/>
                  <a:gd name="connsiteY0-18" fmla="*/ 838902 h 940502"/>
                  <a:gd name="connsiteX1-19" fmla="*/ 689512 w 1131372"/>
                  <a:gd name="connsiteY1-20" fmla="*/ 0 h 940502"/>
                  <a:gd name="connsiteX2-21" fmla="*/ 1131372 w 1131372"/>
                  <a:gd name="connsiteY2-22" fmla="*/ 940502 h 940502"/>
                  <a:gd name="connsiteX3-23" fmla="*/ 0 w 1131372"/>
                  <a:gd name="connsiteY3-24" fmla="*/ 838902 h 94050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131372" h="940502">
                    <a:moveTo>
                      <a:pt x="0" y="838902"/>
                    </a:moveTo>
                    <a:lnTo>
                      <a:pt x="689512" y="0"/>
                    </a:lnTo>
                    <a:lnTo>
                      <a:pt x="1131372" y="940502"/>
                    </a:lnTo>
                    <a:lnTo>
                      <a:pt x="0" y="838902"/>
                    </a:lnTo>
                    <a:close/>
                  </a:path>
                </a:pathLst>
              </a:cu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1825" name="组合 52"/>
            <p:cNvGrpSpPr/>
            <p:nvPr/>
          </p:nvGrpSpPr>
          <p:grpSpPr bwMode="auto">
            <a:xfrm>
              <a:off x="-16575" y="1288103"/>
              <a:ext cx="2572351" cy="3587903"/>
              <a:chOff x="-16575" y="1288103"/>
              <a:chExt cx="2572351" cy="3587903"/>
            </a:xfrm>
          </p:grpSpPr>
          <p:cxnSp>
            <p:nvCxnSpPr>
              <p:cNvPr id="54" name="直接连接符 53"/>
              <p:cNvCxnSpPr/>
              <p:nvPr/>
            </p:nvCxnSpPr>
            <p:spPr>
              <a:xfrm>
                <a:off x="-8937" y="1285693"/>
                <a:ext cx="2554106" cy="166782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flipH="1">
                <a:off x="1760163" y="2942873"/>
                <a:ext cx="791774" cy="64695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1762294" y="3591025"/>
                <a:ext cx="215276" cy="112771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1054705" y="3704476"/>
                <a:ext cx="919478" cy="76862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H="1" flipV="1">
                <a:off x="1028537" y="4076112"/>
                <a:ext cx="21892" cy="39470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flipH="1">
                <a:off x="-16330" y="4074130"/>
                <a:ext cx="1050832" cy="80126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04838" y="209550"/>
            <a:ext cx="19510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2039938" y="774700"/>
          <a:ext cx="6096000" cy="404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674688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4688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4688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4688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4688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4688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48" name="组合 47"/>
          <p:cNvGrpSpPr/>
          <p:nvPr/>
        </p:nvGrpSpPr>
        <p:grpSpPr bwMode="auto">
          <a:xfrm>
            <a:off x="2036763" y="1612900"/>
            <a:ext cx="6181725" cy="3101975"/>
            <a:chOff x="1979712" y="1613640"/>
            <a:chExt cx="6182376" cy="3101547"/>
          </a:xfrm>
        </p:grpSpPr>
        <p:sp>
          <p:nvSpPr>
            <p:cNvPr id="49" name="TextBox 11"/>
            <p:cNvSpPr txBox="1">
              <a:spLocks noChangeArrowheads="1"/>
            </p:cNvSpPr>
            <p:nvPr/>
          </p:nvSpPr>
          <p:spPr bwMode="auto">
            <a:xfrm flipH="1">
              <a:off x="1979712" y="1613640"/>
              <a:ext cx="1309825" cy="4618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11"/>
            <p:cNvSpPr txBox="1">
              <a:spLocks noChangeArrowheads="1"/>
            </p:cNvSpPr>
            <p:nvPr/>
          </p:nvSpPr>
          <p:spPr bwMode="auto">
            <a:xfrm flipH="1">
              <a:off x="4383440" y="2921560"/>
              <a:ext cx="1308238" cy="4618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Box 11"/>
            <p:cNvSpPr txBox="1">
              <a:spLocks noChangeArrowheads="1"/>
            </p:cNvSpPr>
            <p:nvPr/>
          </p:nvSpPr>
          <p:spPr bwMode="auto">
            <a:xfrm flipH="1">
              <a:off x="4365975" y="3599329"/>
              <a:ext cx="1309826" cy="4618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11"/>
            <p:cNvSpPr txBox="1">
              <a:spLocks noChangeArrowheads="1"/>
            </p:cNvSpPr>
            <p:nvPr/>
          </p:nvSpPr>
          <p:spPr bwMode="auto">
            <a:xfrm flipH="1">
              <a:off x="5569427" y="2921560"/>
              <a:ext cx="1309826" cy="4618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Box 11"/>
            <p:cNvSpPr txBox="1">
              <a:spLocks noChangeArrowheads="1"/>
            </p:cNvSpPr>
            <p:nvPr/>
          </p:nvSpPr>
          <p:spPr bwMode="auto">
            <a:xfrm flipH="1">
              <a:off x="6852262" y="1613640"/>
              <a:ext cx="1309826" cy="4618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 flipH="1">
              <a:off x="2006702" y="2921560"/>
              <a:ext cx="1308238" cy="4618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11"/>
            <p:cNvSpPr txBox="1">
              <a:spLocks noChangeArrowheads="1"/>
            </p:cNvSpPr>
            <p:nvPr/>
          </p:nvSpPr>
          <p:spPr bwMode="auto">
            <a:xfrm flipH="1">
              <a:off x="1987650" y="4253289"/>
              <a:ext cx="1308238" cy="4618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TextBox 11"/>
            <p:cNvSpPr txBox="1">
              <a:spLocks noChangeArrowheads="1"/>
            </p:cNvSpPr>
            <p:nvPr/>
          </p:nvSpPr>
          <p:spPr bwMode="auto">
            <a:xfrm flipH="1">
              <a:off x="4402492" y="1613640"/>
              <a:ext cx="1308238" cy="4618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 bwMode="auto">
          <a:xfrm>
            <a:off x="741363" y="1217613"/>
            <a:ext cx="1455737" cy="2965450"/>
            <a:chOff x="683568" y="1218143"/>
            <a:chExt cx="1456585" cy="2964453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710571" y="1492688"/>
              <a:ext cx="12850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710571" y="2116366"/>
              <a:ext cx="12850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710571" y="2798761"/>
              <a:ext cx="12850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710571" y="3468461"/>
              <a:ext cx="12850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710571" y="4152443"/>
              <a:ext cx="12850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810" name="组合 4"/>
            <p:cNvGrpSpPr/>
            <p:nvPr/>
          </p:nvGrpSpPr>
          <p:grpSpPr bwMode="auto">
            <a:xfrm>
              <a:off x="683568" y="1218143"/>
              <a:ext cx="1456585" cy="2964453"/>
              <a:chOff x="683568" y="1218143"/>
              <a:chExt cx="1456585" cy="2964453"/>
            </a:xfrm>
          </p:grpSpPr>
          <p:sp>
            <p:nvSpPr>
              <p:cNvPr id="76" name="TextBox 11"/>
              <p:cNvSpPr txBox="1">
                <a:spLocks noChangeArrowheads="1"/>
              </p:cNvSpPr>
              <p:nvPr/>
            </p:nvSpPr>
            <p:spPr bwMode="auto">
              <a:xfrm flipH="1">
                <a:off x="683568" y="1218143"/>
                <a:ext cx="1456585" cy="3078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TextBox 11"/>
              <p:cNvSpPr txBox="1">
                <a:spLocks noChangeArrowheads="1"/>
              </p:cNvSpPr>
              <p:nvPr/>
            </p:nvSpPr>
            <p:spPr bwMode="auto">
              <a:xfrm flipH="1">
                <a:off x="683568" y="1843408"/>
                <a:ext cx="1456585" cy="3078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TextBox 11"/>
              <p:cNvSpPr txBox="1">
                <a:spLocks noChangeArrowheads="1"/>
              </p:cNvSpPr>
              <p:nvPr/>
            </p:nvSpPr>
            <p:spPr bwMode="auto">
              <a:xfrm flipH="1">
                <a:off x="683568" y="2514694"/>
                <a:ext cx="1456585" cy="3078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TextBox 11"/>
              <p:cNvSpPr txBox="1">
                <a:spLocks noChangeArrowheads="1"/>
              </p:cNvSpPr>
              <p:nvPr/>
            </p:nvSpPr>
            <p:spPr bwMode="auto">
              <a:xfrm flipH="1">
                <a:off x="683568" y="3203437"/>
                <a:ext cx="1456585" cy="3078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TextBox 11"/>
              <p:cNvSpPr txBox="1">
                <a:spLocks noChangeArrowheads="1"/>
              </p:cNvSpPr>
              <p:nvPr/>
            </p:nvSpPr>
            <p:spPr bwMode="auto">
              <a:xfrm flipH="1">
                <a:off x="683568" y="3874725"/>
                <a:ext cx="1456585" cy="3078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1" name="组合 80"/>
          <p:cNvGrpSpPr/>
          <p:nvPr/>
        </p:nvGrpSpPr>
        <p:grpSpPr bwMode="auto">
          <a:xfrm>
            <a:off x="2036763" y="709613"/>
            <a:ext cx="6272212" cy="782637"/>
            <a:chOff x="1979795" y="709436"/>
            <a:chExt cx="6271274" cy="782836"/>
          </a:xfrm>
        </p:grpSpPr>
        <p:sp>
          <p:nvSpPr>
            <p:cNvPr id="82" name="矩形 9"/>
            <p:cNvSpPr/>
            <p:nvPr/>
          </p:nvSpPr>
          <p:spPr>
            <a:xfrm>
              <a:off x="1979795" y="709436"/>
              <a:ext cx="6118897" cy="782836"/>
            </a:xfrm>
            <a:custGeom>
              <a:avLst/>
              <a:gdLst/>
              <a:ahLst/>
              <a:cxnLst/>
              <a:rect l="l" t="t" r="r" b="b"/>
              <a:pathLst>
                <a:path w="6118572" h="782662">
                  <a:moveTo>
                    <a:pt x="0" y="0"/>
                  </a:moveTo>
                  <a:lnTo>
                    <a:pt x="6118572" y="0"/>
                  </a:lnTo>
                  <a:lnTo>
                    <a:pt x="6118572" y="344862"/>
                  </a:lnTo>
                  <a:cubicBezTo>
                    <a:pt x="2901398" y="381201"/>
                    <a:pt x="3473142" y="628592"/>
                    <a:pt x="0" y="782662"/>
                  </a:cubicBezTo>
                  <a:close/>
                </a:path>
              </a:pathLst>
            </a:cu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>
            <a:xfrm>
              <a:off x="3195638" y="709436"/>
              <a:ext cx="0" cy="7828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4413068" y="709436"/>
              <a:ext cx="0" cy="7828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5632086" y="709436"/>
              <a:ext cx="0" cy="7828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6852691" y="709436"/>
              <a:ext cx="0" cy="7828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11"/>
            <p:cNvSpPr txBox="1">
              <a:spLocks noChangeArrowheads="1"/>
            </p:cNvSpPr>
            <p:nvPr/>
          </p:nvSpPr>
          <p:spPr bwMode="auto">
            <a:xfrm flipH="1">
              <a:off x="1979795" y="718963"/>
              <a:ext cx="1309491" cy="3683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标题一</a:t>
              </a:r>
              <a:endParaRPr lang="en-US" altLang="zh-CN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TextBox 11"/>
            <p:cNvSpPr txBox="1">
              <a:spLocks noChangeArrowheads="1"/>
            </p:cNvSpPr>
            <p:nvPr/>
          </p:nvSpPr>
          <p:spPr bwMode="auto">
            <a:xfrm flipH="1">
              <a:off x="3195638" y="718963"/>
              <a:ext cx="1309491" cy="3683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标题二</a:t>
              </a:r>
              <a:endParaRPr lang="en-US" altLang="zh-CN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TextBox 11"/>
            <p:cNvSpPr txBox="1">
              <a:spLocks noChangeArrowheads="1"/>
            </p:cNvSpPr>
            <p:nvPr/>
          </p:nvSpPr>
          <p:spPr bwMode="auto">
            <a:xfrm flipH="1">
              <a:off x="4384497" y="718963"/>
              <a:ext cx="1309492" cy="3683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标题三</a:t>
              </a:r>
              <a:endParaRPr lang="en-US" altLang="zh-CN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TextBox 11"/>
            <p:cNvSpPr txBox="1">
              <a:spLocks noChangeArrowheads="1"/>
            </p:cNvSpPr>
            <p:nvPr/>
          </p:nvSpPr>
          <p:spPr bwMode="auto">
            <a:xfrm flipH="1">
              <a:off x="5632086" y="718963"/>
              <a:ext cx="1309492" cy="3683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标题四</a:t>
              </a:r>
              <a:endParaRPr lang="en-US" altLang="zh-CN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TextBox 11"/>
            <p:cNvSpPr txBox="1">
              <a:spLocks noChangeArrowheads="1"/>
            </p:cNvSpPr>
            <p:nvPr/>
          </p:nvSpPr>
          <p:spPr bwMode="auto">
            <a:xfrm flipH="1">
              <a:off x="6941578" y="718963"/>
              <a:ext cx="1309491" cy="3683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标题五</a:t>
              </a:r>
              <a:endParaRPr lang="en-US" altLang="zh-CN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 bwMode="auto">
          <a:xfrm rot="16501564" flipH="1">
            <a:off x="-665162" y="-996951"/>
            <a:ext cx="1492250" cy="2063751"/>
            <a:chOff x="-14958" y="1526695"/>
            <a:chExt cx="2146274" cy="2968811"/>
          </a:xfrm>
        </p:grpSpPr>
        <p:sp>
          <p:nvSpPr>
            <p:cNvPr id="23" name="等腰三角形 22"/>
            <p:cNvSpPr/>
            <p:nvPr/>
          </p:nvSpPr>
          <p:spPr>
            <a:xfrm rot="5400000" flipH="1">
              <a:off x="-426226" y="1937963"/>
              <a:ext cx="2968811" cy="2146274"/>
            </a:xfrm>
            <a:prstGeom prst="triangle">
              <a:avLst>
                <a:gd name="adj" fmla="val 48717"/>
              </a:avLst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等腰三角形 48"/>
            <p:cNvSpPr/>
            <p:nvPr/>
          </p:nvSpPr>
          <p:spPr>
            <a:xfrm rot="5400000" flipH="1">
              <a:off x="963193" y="3441376"/>
              <a:ext cx="920332" cy="764895"/>
            </a:xfrm>
            <a:custGeom>
              <a:avLst/>
              <a:gdLst>
                <a:gd name="connsiteX0" fmla="*/ 0 w 883721"/>
                <a:gd name="connsiteY0" fmla="*/ 638877 h 638877"/>
                <a:gd name="connsiteX1" fmla="*/ 441861 w 883721"/>
                <a:gd name="connsiteY1" fmla="*/ 0 h 638877"/>
                <a:gd name="connsiteX2" fmla="*/ 883721 w 883721"/>
                <a:gd name="connsiteY2" fmla="*/ 638877 h 638877"/>
                <a:gd name="connsiteX3" fmla="*/ 0 w 883721"/>
                <a:gd name="connsiteY3" fmla="*/ 638877 h 638877"/>
                <a:gd name="connsiteX0-1" fmla="*/ 0 w 883721"/>
                <a:gd name="connsiteY0-2" fmla="*/ 857952 h 857952"/>
                <a:gd name="connsiteX1-3" fmla="*/ 441861 w 883721"/>
                <a:gd name="connsiteY1-4" fmla="*/ 0 h 857952"/>
                <a:gd name="connsiteX2-5" fmla="*/ 883721 w 883721"/>
                <a:gd name="connsiteY2-6" fmla="*/ 857952 h 857952"/>
                <a:gd name="connsiteX3-7" fmla="*/ 0 w 883721"/>
                <a:gd name="connsiteY3-8" fmla="*/ 857952 h 857952"/>
                <a:gd name="connsiteX0-9" fmla="*/ 0 w 1131372"/>
                <a:gd name="connsiteY0-10" fmla="*/ 838902 h 857952"/>
                <a:gd name="connsiteX1-11" fmla="*/ 689512 w 1131372"/>
                <a:gd name="connsiteY1-12" fmla="*/ 0 h 857952"/>
                <a:gd name="connsiteX2-13" fmla="*/ 1131372 w 1131372"/>
                <a:gd name="connsiteY2-14" fmla="*/ 857952 h 857952"/>
                <a:gd name="connsiteX3-15" fmla="*/ 0 w 1131372"/>
                <a:gd name="connsiteY3-16" fmla="*/ 838902 h 857952"/>
                <a:gd name="connsiteX0-17" fmla="*/ 0 w 1131372"/>
                <a:gd name="connsiteY0-18" fmla="*/ 838902 h 940502"/>
                <a:gd name="connsiteX1-19" fmla="*/ 689512 w 1131372"/>
                <a:gd name="connsiteY1-20" fmla="*/ 0 h 940502"/>
                <a:gd name="connsiteX2-21" fmla="*/ 1131372 w 1131372"/>
                <a:gd name="connsiteY2-22" fmla="*/ 940502 h 940502"/>
                <a:gd name="connsiteX3-23" fmla="*/ 0 w 1131372"/>
                <a:gd name="connsiteY3-24" fmla="*/ 838902 h 9405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131372" h="940502">
                  <a:moveTo>
                    <a:pt x="0" y="838902"/>
                  </a:moveTo>
                  <a:lnTo>
                    <a:pt x="689512" y="0"/>
                  </a:lnTo>
                  <a:lnTo>
                    <a:pt x="1131372" y="940502"/>
                  </a:lnTo>
                  <a:lnTo>
                    <a:pt x="0" y="838902"/>
                  </a:lnTo>
                  <a:close/>
                </a:path>
              </a:pathLst>
            </a:cu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-809625" y="-439738"/>
            <a:ext cx="9463088" cy="4956176"/>
            <a:chOff x="-810242" y="-439673"/>
            <a:chExt cx="9463456" cy="4955639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410593" y="446057"/>
              <a:ext cx="11112" cy="4069909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-810242" y="-439673"/>
              <a:ext cx="841408" cy="142383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1166" y="442882"/>
              <a:ext cx="390540" cy="54127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410593" y="4515966"/>
              <a:ext cx="824262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 bwMode="auto">
          <a:xfrm>
            <a:off x="822325" y="-341313"/>
            <a:ext cx="7831138" cy="4857751"/>
            <a:chOff x="822006" y="-341425"/>
            <a:chExt cx="7831208" cy="4857391"/>
          </a:xfrm>
        </p:grpSpPr>
        <p:cxnSp>
          <p:nvCxnSpPr>
            <p:cNvPr id="22" name="直接连接符 21"/>
            <p:cNvCxnSpPr/>
            <p:nvPr/>
          </p:nvCxnSpPr>
          <p:spPr>
            <a:xfrm rot="16501564" flipV="1">
              <a:off x="951389" y="-34277"/>
              <a:ext cx="15874" cy="27464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822006" y="-341425"/>
              <a:ext cx="325441" cy="42065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096646" y="122092"/>
              <a:ext cx="522292" cy="649239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618938" y="771331"/>
              <a:ext cx="703427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8653214" y="771331"/>
              <a:ext cx="0" cy="374463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 bwMode="auto">
          <a:xfrm rot="2577669">
            <a:off x="779463" y="441325"/>
            <a:ext cx="80962" cy="71438"/>
            <a:chOff x="4357920" y="907502"/>
            <a:chExt cx="81912" cy="72008"/>
          </a:xfrm>
        </p:grpSpPr>
        <p:sp>
          <p:nvSpPr>
            <p:cNvPr id="41" name="燕尾形 40"/>
            <p:cNvSpPr/>
            <p:nvPr/>
          </p:nvSpPr>
          <p:spPr>
            <a:xfrm>
              <a:off x="4355453" y="905061"/>
              <a:ext cx="44972" cy="72008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燕尾形 41"/>
            <p:cNvSpPr/>
            <p:nvPr/>
          </p:nvSpPr>
          <p:spPr>
            <a:xfrm>
              <a:off x="4391773" y="906349"/>
              <a:ext cx="44972" cy="72008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7" name="Picture 3" descr="E:\2013.3.28\实现未来\00000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" r="44719"/>
          <a:stretch>
            <a:fillRect/>
          </a:stretch>
        </p:blipFill>
        <p:spPr bwMode="auto">
          <a:xfrm>
            <a:off x="588963" y="1022350"/>
            <a:ext cx="3024187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 descr="C:\Users\Administrator\Desktop\shutterstock_1351588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15"/>
          <a:stretch>
            <a:fillRect/>
          </a:stretch>
        </p:blipFill>
        <p:spPr bwMode="auto">
          <a:xfrm>
            <a:off x="5773738" y="1022350"/>
            <a:ext cx="2809875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矩形 28"/>
          <p:cNvSpPr/>
          <p:nvPr/>
        </p:nvSpPr>
        <p:spPr bwMode="auto">
          <a:xfrm>
            <a:off x="2679700" y="1022350"/>
            <a:ext cx="4097338" cy="3421063"/>
          </a:xfrm>
          <a:custGeom>
            <a:avLst/>
            <a:gdLst>
              <a:gd name="T0" fmla="*/ 928931 w 4097267"/>
              <a:gd name="T1" fmla="*/ 0 h 3479153"/>
              <a:gd name="T2" fmla="*/ 4097338 w 4097267"/>
              <a:gd name="T3" fmla="*/ 0 h 3479153"/>
              <a:gd name="T4" fmla="*/ 3197855 w 4097267"/>
              <a:gd name="T5" fmla="*/ 3420652 h 3479153"/>
              <a:gd name="T6" fmla="*/ 0 w 4097267"/>
              <a:gd name="T7" fmla="*/ 3421063 h 3479153"/>
              <a:gd name="T8" fmla="*/ 928931 w 4097267"/>
              <a:gd name="T9" fmla="*/ 0 h 34791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97267" h="3479153">
                <a:moveTo>
                  <a:pt x="928915" y="0"/>
                </a:moveTo>
                <a:lnTo>
                  <a:pt x="4097267" y="0"/>
                </a:lnTo>
                <a:lnTo>
                  <a:pt x="3197800" y="3478735"/>
                </a:lnTo>
                <a:lnTo>
                  <a:pt x="0" y="3479153"/>
                </a:lnTo>
                <a:lnTo>
                  <a:pt x="928915" y="0"/>
                </a:lnTo>
                <a:close/>
              </a:path>
            </a:pathLst>
          </a:cu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3432175" y="2066925"/>
            <a:ext cx="273685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 rot="16200000">
            <a:off x="3994150" y="1117600"/>
            <a:ext cx="550863" cy="1554163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en-US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全新经营理念</a:t>
            </a:r>
            <a:endParaRPr lang="zh-CN" altLang="zh-CN" spc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/>
          <p:cNvGrpSpPr/>
          <p:nvPr/>
        </p:nvGrpSpPr>
        <p:grpSpPr bwMode="auto">
          <a:xfrm>
            <a:off x="3684588" y="635000"/>
            <a:ext cx="80962" cy="71438"/>
            <a:chOff x="4357920" y="907502"/>
            <a:chExt cx="81912" cy="72008"/>
          </a:xfrm>
        </p:grpSpPr>
        <p:sp>
          <p:nvSpPr>
            <p:cNvPr id="107" name="燕尾形 106"/>
            <p:cNvSpPr/>
            <p:nvPr/>
          </p:nvSpPr>
          <p:spPr>
            <a:xfrm>
              <a:off x="4357920" y="907502"/>
              <a:ext cx="44972" cy="72008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燕尾形 107"/>
            <p:cNvSpPr/>
            <p:nvPr/>
          </p:nvSpPr>
          <p:spPr>
            <a:xfrm>
              <a:off x="4394860" y="907502"/>
              <a:ext cx="44972" cy="72008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9" name="矩形 108"/>
          <p:cNvSpPr>
            <a:spLocks noChangeArrowheads="1"/>
          </p:cNvSpPr>
          <p:nvPr/>
        </p:nvSpPr>
        <p:spPr bwMode="auto">
          <a:xfrm>
            <a:off x="1860550" y="823913"/>
            <a:ext cx="68214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609725" y="427038"/>
            <a:ext cx="2122488" cy="338137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1600" b="1" spc="3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effectLst/>
              </a:rPr>
              <a:t>点击此处添加标题</a:t>
            </a:r>
            <a:endParaRPr lang="zh-CN" altLang="en-US" dirty="0">
              <a:solidFill>
                <a:prstClr val="black"/>
              </a:solidFill>
              <a:effectLst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1727200" y="842963"/>
            <a:ext cx="68341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组合 111"/>
          <p:cNvGrpSpPr/>
          <p:nvPr/>
        </p:nvGrpSpPr>
        <p:grpSpPr bwMode="auto">
          <a:xfrm>
            <a:off x="1768475" y="1590675"/>
            <a:ext cx="5449888" cy="2709863"/>
            <a:chOff x="993006" y="1995686"/>
            <a:chExt cx="5451202" cy="2710124"/>
          </a:xfrm>
        </p:grpSpPr>
        <p:sp>
          <p:nvSpPr>
            <p:cNvPr id="113" name="矩形 112"/>
            <p:cNvSpPr/>
            <p:nvPr/>
          </p:nvSpPr>
          <p:spPr bwMode="auto">
            <a:xfrm>
              <a:off x="1523359" y="2953041"/>
              <a:ext cx="79394" cy="793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 bwMode="auto">
            <a:xfrm>
              <a:off x="1515420" y="3067352"/>
              <a:ext cx="4461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13" name="矩形 48"/>
            <p:cNvSpPr>
              <a:spLocks noChangeArrowheads="1"/>
            </p:cNvSpPr>
            <p:nvPr/>
          </p:nvSpPr>
          <p:spPr bwMode="auto">
            <a:xfrm>
              <a:off x="1547664" y="2843785"/>
              <a:ext cx="5004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15%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1601166" y="4027882"/>
              <a:ext cx="79394" cy="793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 flipH="1">
              <a:off x="1601166" y="4132667"/>
              <a:ext cx="3477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16" name="矩形 67"/>
            <p:cNvSpPr>
              <a:spLocks noChangeArrowheads="1"/>
            </p:cNvSpPr>
            <p:nvPr/>
          </p:nvSpPr>
          <p:spPr bwMode="auto">
            <a:xfrm>
              <a:off x="1626623" y="3909866"/>
              <a:ext cx="5004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10%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17" name="矩形 42"/>
            <p:cNvSpPr>
              <a:spLocks noChangeArrowheads="1"/>
            </p:cNvSpPr>
            <p:nvPr/>
          </p:nvSpPr>
          <p:spPr bwMode="auto">
            <a:xfrm>
              <a:off x="1567206" y="2305850"/>
              <a:ext cx="4106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5%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1531299" y="2408476"/>
              <a:ext cx="79394" cy="793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 bwMode="auto">
            <a:xfrm>
              <a:off x="1531299" y="2541839"/>
              <a:ext cx="4477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矩形 13"/>
            <p:cNvSpPr>
              <a:spLocks noChangeArrowheads="1"/>
            </p:cNvSpPr>
            <p:nvPr/>
          </p:nvSpPr>
          <p:spPr bwMode="auto">
            <a:xfrm>
              <a:off x="1080340" y="3481729"/>
              <a:ext cx="79394" cy="79383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821" name="矩形 60"/>
            <p:cNvSpPr>
              <a:spLocks noChangeArrowheads="1"/>
            </p:cNvSpPr>
            <p:nvPr/>
          </p:nvSpPr>
          <p:spPr bwMode="auto">
            <a:xfrm>
              <a:off x="1080703" y="3366777"/>
              <a:ext cx="5400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70%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4" name="直接连接符 123"/>
            <p:cNvCxnSpPr/>
            <p:nvPr/>
          </p:nvCxnSpPr>
          <p:spPr bwMode="auto">
            <a:xfrm>
              <a:off x="1085103" y="3603979"/>
              <a:ext cx="860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23" name="Freeform 9"/>
            <p:cNvSpPr/>
            <p:nvPr/>
          </p:nvSpPr>
          <p:spPr bwMode="auto">
            <a:xfrm>
              <a:off x="2372115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4" name="Line 10"/>
            <p:cNvSpPr>
              <a:spLocks noChangeShapeType="1"/>
            </p:cNvSpPr>
            <p:nvPr/>
          </p:nvSpPr>
          <p:spPr bwMode="auto">
            <a:xfrm>
              <a:off x="2372115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5" name="Freeform 11"/>
            <p:cNvSpPr/>
            <p:nvPr/>
          </p:nvSpPr>
          <p:spPr bwMode="auto">
            <a:xfrm>
              <a:off x="2649155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Line 12"/>
            <p:cNvSpPr>
              <a:spLocks noChangeShapeType="1"/>
            </p:cNvSpPr>
            <p:nvPr/>
          </p:nvSpPr>
          <p:spPr bwMode="auto">
            <a:xfrm>
              <a:off x="2649155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Freeform 13"/>
            <p:cNvSpPr/>
            <p:nvPr/>
          </p:nvSpPr>
          <p:spPr bwMode="auto">
            <a:xfrm>
              <a:off x="2920894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8" name="Line 14"/>
            <p:cNvSpPr>
              <a:spLocks noChangeShapeType="1"/>
            </p:cNvSpPr>
            <p:nvPr/>
          </p:nvSpPr>
          <p:spPr bwMode="auto">
            <a:xfrm>
              <a:off x="2920894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9" name="Freeform 15"/>
            <p:cNvSpPr/>
            <p:nvPr/>
          </p:nvSpPr>
          <p:spPr bwMode="auto">
            <a:xfrm>
              <a:off x="3197933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Line 16"/>
            <p:cNvSpPr>
              <a:spLocks noChangeShapeType="1"/>
            </p:cNvSpPr>
            <p:nvPr/>
          </p:nvSpPr>
          <p:spPr bwMode="auto">
            <a:xfrm>
              <a:off x="3197933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1" name="Freeform 17"/>
            <p:cNvSpPr/>
            <p:nvPr/>
          </p:nvSpPr>
          <p:spPr bwMode="auto">
            <a:xfrm>
              <a:off x="3474974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Line 18"/>
            <p:cNvSpPr>
              <a:spLocks noChangeShapeType="1"/>
            </p:cNvSpPr>
            <p:nvPr/>
          </p:nvSpPr>
          <p:spPr bwMode="auto">
            <a:xfrm>
              <a:off x="3474974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Freeform 19"/>
            <p:cNvSpPr/>
            <p:nvPr/>
          </p:nvSpPr>
          <p:spPr bwMode="auto">
            <a:xfrm>
              <a:off x="3746711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Line 20"/>
            <p:cNvSpPr>
              <a:spLocks noChangeShapeType="1"/>
            </p:cNvSpPr>
            <p:nvPr/>
          </p:nvSpPr>
          <p:spPr bwMode="auto">
            <a:xfrm>
              <a:off x="3746711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Freeform 21"/>
            <p:cNvSpPr/>
            <p:nvPr/>
          </p:nvSpPr>
          <p:spPr bwMode="auto">
            <a:xfrm>
              <a:off x="4023752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Line 22"/>
            <p:cNvSpPr>
              <a:spLocks noChangeShapeType="1"/>
            </p:cNvSpPr>
            <p:nvPr/>
          </p:nvSpPr>
          <p:spPr bwMode="auto">
            <a:xfrm>
              <a:off x="4023752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7" name="Freeform 23"/>
            <p:cNvSpPr/>
            <p:nvPr/>
          </p:nvSpPr>
          <p:spPr bwMode="auto">
            <a:xfrm>
              <a:off x="4300792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8" name="Line 24"/>
            <p:cNvSpPr>
              <a:spLocks noChangeShapeType="1"/>
            </p:cNvSpPr>
            <p:nvPr/>
          </p:nvSpPr>
          <p:spPr bwMode="auto">
            <a:xfrm>
              <a:off x="4300792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9" name="Freeform 25"/>
            <p:cNvSpPr/>
            <p:nvPr/>
          </p:nvSpPr>
          <p:spPr bwMode="auto">
            <a:xfrm>
              <a:off x="4577832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0" name="Line 26"/>
            <p:cNvSpPr>
              <a:spLocks noChangeShapeType="1"/>
            </p:cNvSpPr>
            <p:nvPr/>
          </p:nvSpPr>
          <p:spPr bwMode="auto">
            <a:xfrm>
              <a:off x="4577832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1" name="Freeform 27"/>
            <p:cNvSpPr/>
            <p:nvPr/>
          </p:nvSpPr>
          <p:spPr bwMode="auto">
            <a:xfrm>
              <a:off x="4850896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2" name="Line 28"/>
            <p:cNvSpPr>
              <a:spLocks noChangeShapeType="1"/>
            </p:cNvSpPr>
            <p:nvPr/>
          </p:nvSpPr>
          <p:spPr bwMode="auto">
            <a:xfrm>
              <a:off x="4850896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3" name="Freeform 29"/>
            <p:cNvSpPr/>
            <p:nvPr/>
          </p:nvSpPr>
          <p:spPr bwMode="auto">
            <a:xfrm>
              <a:off x="5126610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4" name="Line 30"/>
            <p:cNvSpPr>
              <a:spLocks noChangeShapeType="1"/>
            </p:cNvSpPr>
            <p:nvPr/>
          </p:nvSpPr>
          <p:spPr bwMode="auto">
            <a:xfrm>
              <a:off x="5126610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5" name="Freeform 31"/>
            <p:cNvSpPr/>
            <p:nvPr/>
          </p:nvSpPr>
          <p:spPr bwMode="auto">
            <a:xfrm>
              <a:off x="5403650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6" name="Line 32"/>
            <p:cNvSpPr>
              <a:spLocks noChangeShapeType="1"/>
            </p:cNvSpPr>
            <p:nvPr/>
          </p:nvSpPr>
          <p:spPr bwMode="auto">
            <a:xfrm>
              <a:off x="5403650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7" name="Freeform 33"/>
            <p:cNvSpPr/>
            <p:nvPr/>
          </p:nvSpPr>
          <p:spPr bwMode="auto">
            <a:xfrm>
              <a:off x="5676714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8" name="Line 34"/>
            <p:cNvSpPr>
              <a:spLocks noChangeShapeType="1"/>
            </p:cNvSpPr>
            <p:nvPr/>
          </p:nvSpPr>
          <p:spPr bwMode="auto">
            <a:xfrm>
              <a:off x="5676714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9" name="Freeform 35"/>
            <p:cNvSpPr/>
            <p:nvPr/>
          </p:nvSpPr>
          <p:spPr bwMode="auto">
            <a:xfrm>
              <a:off x="5953754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0" name="Line 36"/>
            <p:cNvSpPr>
              <a:spLocks noChangeShapeType="1"/>
            </p:cNvSpPr>
            <p:nvPr/>
          </p:nvSpPr>
          <p:spPr bwMode="auto">
            <a:xfrm>
              <a:off x="5953754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1" name="Freeform 37"/>
            <p:cNvSpPr/>
            <p:nvPr/>
          </p:nvSpPr>
          <p:spPr bwMode="auto">
            <a:xfrm>
              <a:off x="6230794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2" name="Freeform 39"/>
            <p:cNvSpPr/>
            <p:nvPr/>
          </p:nvSpPr>
          <p:spPr bwMode="auto">
            <a:xfrm>
              <a:off x="1885638" y="2256191"/>
              <a:ext cx="4558570" cy="0"/>
            </a:xfrm>
            <a:custGeom>
              <a:avLst/>
              <a:gdLst>
                <a:gd name="T0" fmla="*/ 0 w 3439"/>
                <a:gd name="T1" fmla="*/ 2147483646 w 3439"/>
                <a:gd name="T2" fmla="*/ 0 w 3439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3439">
                  <a:moveTo>
                    <a:pt x="0" y="0"/>
                  </a:moveTo>
                  <a:lnTo>
                    <a:pt x="34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3" name="Line 40"/>
            <p:cNvSpPr>
              <a:spLocks noChangeShapeType="1"/>
            </p:cNvSpPr>
            <p:nvPr/>
          </p:nvSpPr>
          <p:spPr bwMode="auto">
            <a:xfrm>
              <a:off x="1885638" y="2256191"/>
              <a:ext cx="4301413" cy="0"/>
            </a:xfrm>
            <a:prstGeom prst="line">
              <a:avLst/>
            </a:prstGeom>
            <a:noFill/>
            <a:ln w="8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4" name="Freeform 41"/>
            <p:cNvSpPr/>
            <p:nvPr/>
          </p:nvSpPr>
          <p:spPr bwMode="auto">
            <a:xfrm>
              <a:off x="2095075" y="1999034"/>
              <a:ext cx="0" cy="2706775"/>
            </a:xfrm>
            <a:custGeom>
              <a:avLst/>
              <a:gdLst>
                <a:gd name="T0" fmla="*/ 0 h 2042"/>
                <a:gd name="T1" fmla="*/ 2147483646 h 2042"/>
                <a:gd name="T2" fmla="*/ 0 h 2042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2042">
                  <a:moveTo>
                    <a:pt x="0" y="0"/>
                  </a:moveTo>
                  <a:lnTo>
                    <a:pt x="0" y="20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5" name="Line 42"/>
            <p:cNvSpPr>
              <a:spLocks noChangeShapeType="1"/>
            </p:cNvSpPr>
            <p:nvPr/>
          </p:nvSpPr>
          <p:spPr bwMode="auto">
            <a:xfrm>
              <a:off x="2095075" y="1999034"/>
              <a:ext cx="0" cy="27067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6" name="Rectangle 43"/>
            <p:cNvSpPr>
              <a:spLocks noChangeArrowheads="1"/>
            </p:cNvSpPr>
            <p:nvPr/>
          </p:nvSpPr>
          <p:spPr bwMode="auto">
            <a:xfrm>
              <a:off x="2297885" y="1995686"/>
              <a:ext cx="16991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57" name="AutoShape 88"/>
            <p:cNvSpPr>
              <a:spLocks noChangeAspect="1" noChangeArrowheads="1" noTextEdit="1"/>
            </p:cNvSpPr>
            <p:nvPr/>
          </p:nvSpPr>
          <p:spPr bwMode="auto">
            <a:xfrm>
              <a:off x="2093749" y="2396700"/>
              <a:ext cx="3860004" cy="18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Rectangle 116"/>
            <p:cNvSpPr>
              <a:spLocks noChangeArrowheads="1"/>
            </p:cNvSpPr>
            <p:nvPr/>
          </p:nvSpPr>
          <p:spPr bwMode="auto">
            <a:xfrm>
              <a:off x="2099761" y="2397363"/>
              <a:ext cx="273116" cy="28736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Rectangle 117"/>
            <p:cNvSpPr>
              <a:spLocks noChangeArrowheads="1"/>
            </p:cNvSpPr>
            <p:nvPr/>
          </p:nvSpPr>
          <p:spPr bwMode="auto">
            <a:xfrm>
              <a:off x="2137870" y="2397363"/>
              <a:ext cx="233418" cy="28736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Rectangle 118"/>
            <p:cNvSpPr>
              <a:spLocks noChangeArrowheads="1"/>
            </p:cNvSpPr>
            <p:nvPr/>
          </p:nvSpPr>
          <p:spPr bwMode="auto">
            <a:xfrm>
              <a:off x="2099761" y="2397363"/>
              <a:ext cx="61927" cy="2873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Rectangle 113"/>
            <p:cNvSpPr>
              <a:spLocks noChangeArrowheads="1"/>
            </p:cNvSpPr>
            <p:nvPr/>
          </p:nvSpPr>
          <p:spPr bwMode="auto">
            <a:xfrm>
              <a:off x="2099761" y="3449976"/>
              <a:ext cx="3577499" cy="287366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Rectangle 116"/>
            <p:cNvSpPr>
              <a:spLocks noChangeArrowheads="1"/>
            </p:cNvSpPr>
            <p:nvPr/>
          </p:nvSpPr>
          <p:spPr bwMode="auto">
            <a:xfrm>
              <a:off x="2099761" y="3449976"/>
              <a:ext cx="1846707" cy="287366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Rectangle 117"/>
            <p:cNvSpPr>
              <a:spLocks noChangeArrowheads="1"/>
            </p:cNvSpPr>
            <p:nvPr/>
          </p:nvSpPr>
          <p:spPr bwMode="auto">
            <a:xfrm>
              <a:off x="2282367" y="3449976"/>
              <a:ext cx="1165506" cy="287366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Rectangle 118"/>
            <p:cNvSpPr>
              <a:spLocks noChangeArrowheads="1"/>
            </p:cNvSpPr>
            <p:nvPr/>
          </p:nvSpPr>
          <p:spPr bwMode="auto">
            <a:xfrm>
              <a:off x="2099761" y="3449976"/>
              <a:ext cx="306461" cy="287366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Rectangle 116"/>
            <p:cNvSpPr>
              <a:spLocks noChangeArrowheads="1"/>
            </p:cNvSpPr>
            <p:nvPr/>
          </p:nvSpPr>
          <p:spPr bwMode="auto">
            <a:xfrm>
              <a:off x="2099761" y="2922875"/>
              <a:ext cx="549407" cy="2873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Rectangle 117"/>
            <p:cNvSpPr>
              <a:spLocks noChangeArrowheads="1"/>
            </p:cNvSpPr>
            <p:nvPr/>
          </p:nvSpPr>
          <p:spPr bwMode="auto">
            <a:xfrm>
              <a:off x="2158512" y="2922875"/>
              <a:ext cx="373153" cy="2873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Rectangle 118"/>
            <p:cNvSpPr>
              <a:spLocks noChangeArrowheads="1"/>
            </p:cNvSpPr>
            <p:nvPr/>
          </p:nvSpPr>
          <p:spPr bwMode="auto">
            <a:xfrm>
              <a:off x="2099761" y="2922875"/>
              <a:ext cx="98449" cy="2873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Rectangle 116"/>
            <p:cNvSpPr>
              <a:spLocks noChangeArrowheads="1"/>
            </p:cNvSpPr>
            <p:nvPr/>
          </p:nvSpPr>
          <p:spPr bwMode="auto">
            <a:xfrm>
              <a:off x="2099761" y="4027882"/>
              <a:ext cx="395382" cy="28895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Rectangle 117"/>
            <p:cNvSpPr>
              <a:spLocks noChangeArrowheads="1"/>
            </p:cNvSpPr>
            <p:nvPr/>
          </p:nvSpPr>
          <p:spPr bwMode="auto">
            <a:xfrm>
              <a:off x="2139457" y="4027882"/>
              <a:ext cx="249298" cy="28895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Rectangle 118"/>
            <p:cNvSpPr>
              <a:spLocks noChangeArrowheads="1"/>
            </p:cNvSpPr>
            <p:nvPr/>
          </p:nvSpPr>
          <p:spPr bwMode="auto">
            <a:xfrm>
              <a:off x="2099761" y="4027882"/>
              <a:ext cx="66691" cy="28895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71" name="Rectangle 43"/>
            <p:cNvSpPr>
              <a:spLocks noChangeArrowheads="1"/>
            </p:cNvSpPr>
            <p:nvPr/>
          </p:nvSpPr>
          <p:spPr bwMode="auto">
            <a:xfrm>
              <a:off x="2498784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72" name="Rectangle 43"/>
            <p:cNvSpPr>
              <a:spLocks noChangeArrowheads="1"/>
            </p:cNvSpPr>
            <p:nvPr/>
          </p:nvSpPr>
          <p:spPr bwMode="auto">
            <a:xfrm>
              <a:off x="2778230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73" name="Rectangle 43"/>
            <p:cNvSpPr>
              <a:spLocks noChangeArrowheads="1"/>
            </p:cNvSpPr>
            <p:nvPr/>
          </p:nvSpPr>
          <p:spPr bwMode="auto">
            <a:xfrm>
              <a:off x="3057676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74" name="Rectangle 43"/>
            <p:cNvSpPr>
              <a:spLocks noChangeArrowheads="1"/>
            </p:cNvSpPr>
            <p:nvPr/>
          </p:nvSpPr>
          <p:spPr bwMode="auto">
            <a:xfrm>
              <a:off x="3337122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75" name="Rectangle 43"/>
            <p:cNvSpPr>
              <a:spLocks noChangeArrowheads="1"/>
            </p:cNvSpPr>
            <p:nvPr/>
          </p:nvSpPr>
          <p:spPr bwMode="auto">
            <a:xfrm>
              <a:off x="3616568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76" name="Rectangle 43"/>
            <p:cNvSpPr>
              <a:spLocks noChangeArrowheads="1"/>
            </p:cNvSpPr>
            <p:nvPr/>
          </p:nvSpPr>
          <p:spPr bwMode="auto">
            <a:xfrm>
              <a:off x="3896014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77" name="Rectangle 43"/>
            <p:cNvSpPr>
              <a:spLocks noChangeArrowheads="1"/>
            </p:cNvSpPr>
            <p:nvPr/>
          </p:nvSpPr>
          <p:spPr bwMode="auto">
            <a:xfrm>
              <a:off x="4175460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78" name="Rectangle 43"/>
            <p:cNvSpPr>
              <a:spLocks noChangeArrowheads="1"/>
            </p:cNvSpPr>
            <p:nvPr/>
          </p:nvSpPr>
          <p:spPr bwMode="auto">
            <a:xfrm>
              <a:off x="4454906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79" name="Rectangle 43"/>
            <p:cNvSpPr>
              <a:spLocks noChangeArrowheads="1"/>
            </p:cNvSpPr>
            <p:nvPr/>
          </p:nvSpPr>
          <p:spPr bwMode="auto">
            <a:xfrm>
              <a:off x="4734352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80" name="Rectangle 43"/>
            <p:cNvSpPr>
              <a:spLocks noChangeArrowheads="1"/>
            </p:cNvSpPr>
            <p:nvPr/>
          </p:nvSpPr>
          <p:spPr bwMode="auto">
            <a:xfrm>
              <a:off x="5013798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81" name="Rectangle 43"/>
            <p:cNvSpPr>
              <a:spLocks noChangeArrowheads="1"/>
            </p:cNvSpPr>
            <p:nvPr/>
          </p:nvSpPr>
          <p:spPr bwMode="auto">
            <a:xfrm>
              <a:off x="5293244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82" name="Rectangle 43"/>
            <p:cNvSpPr>
              <a:spLocks noChangeArrowheads="1"/>
            </p:cNvSpPr>
            <p:nvPr/>
          </p:nvSpPr>
          <p:spPr bwMode="auto">
            <a:xfrm>
              <a:off x="5572690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83" name="Rectangle 43"/>
            <p:cNvSpPr>
              <a:spLocks noChangeArrowheads="1"/>
            </p:cNvSpPr>
            <p:nvPr/>
          </p:nvSpPr>
          <p:spPr bwMode="auto">
            <a:xfrm>
              <a:off x="5852132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TextBox 72"/>
            <p:cNvSpPr txBox="1">
              <a:spLocks noChangeArrowheads="1"/>
            </p:cNvSpPr>
            <p:nvPr/>
          </p:nvSpPr>
          <p:spPr bwMode="auto">
            <a:xfrm>
              <a:off x="1436026" y="2484683"/>
              <a:ext cx="822523" cy="30006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zh-CN" altLang="en-US" sz="900" kern="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添加标题</a:t>
              </a:r>
              <a:endParaRPr lang="en-US" altLang="zh-CN" sz="900" kern="0" dirty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87" name="TextBox 72"/>
            <p:cNvSpPr txBox="1">
              <a:spLocks noChangeArrowheads="1"/>
            </p:cNvSpPr>
            <p:nvPr/>
          </p:nvSpPr>
          <p:spPr bwMode="auto">
            <a:xfrm>
              <a:off x="1436026" y="3011784"/>
              <a:ext cx="822523" cy="30006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zh-CN" altLang="en-US" sz="900" kern="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添加标题</a:t>
              </a:r>
              <a:endParaRPr lang="en-US" altLang="zh-CN" sz="900" kern="0" dirty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88" name="TextBox 72"/>
            <p:cNvSpPr txBox="1">
              <a:spLocks noChangeArrowheads="1"/>
            </p:cNvSpPr>
            <p:nvPr/>
          </p:nvSpPr>
          <p:spPr bwMode="auto">
            <a:xfrm>
              <a:off x="993006" y="3556349"/>
              <a:ext cx="822523" cy="30006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zh-CN" altLang="en-US" sz="900" kern="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添加标题</a:t>
              </a:r>
              <a:endParaRPr lang="en-US" altLang="zh-CN" sz="900" kern="0" dirty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89" name="TextBox 72"/>
            <p:cNvSpPr txBox="1">
              <a:spLocks noChangeArrowheads="1"/>
            </p:cNvSpPr>
            <p:nvPr/>
          </p:nvSpPr>
          <p:spPr bwMode="auto">
            <a:xfrm>
              <a:off x="1436026" y="4078687"/>
              <a:ext cx="822523" cy="30006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zh-CN" altLang="en-US" sz="900" kern="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添加标题</a:t>
              </a:r>
              <a:endParaRPr lang="en-US" altLang="zh-CN" sz="900" kern="0" dirty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sp>
        <p:nvSpPr>
          <p:cNvPr id="190" name="等腰三角形 41"/>
          <p:cNvSpPr/>
          <p:nvPr/>
        </p:nvSpPr>
        <p:spPr>
          <a:xfrm flipV="1">
            <a:off x="1719263" y="982663"/>
            <a:ext cx="122237" cy="68262"/>
          </a:xfrm>
          <a:custGeom>
            <a:avLst/>
            <a:gdLst/>
            <a:ahLst/>
            <a:cxnLst/>
            <a:rect l="l" t="t" r="r" b="b"/>
            <a:pathLst>
              <a:path w="288032" h="136994">
                <a:moveTo>
                  <a:pt x="124864" y="136994"/>
                </a:moveTo>
                <a:lnTo>
                  <a:pt x="237552" y="72008"/>
                </a:lnTo>
                <a:lnTo>
                  <a:pt x="288032" y="72008"/>
                </a:lnTo>
                <a:lnTo>
                  <a:pt x="163168" y="0"/>
                </a:lnTo>
                <a:lnTo>
                  <a:pt x="50480" y="64986"/>
                </a:lnTo>
                <a:lnTo>
                  <a:pt x="0" y="6498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 bwMode="auto">
          <a:xfrm>
            <a:off x="-4763" y="-307975"/>
            <a:ext cx="1458913" cy="2498725"/>
            <a:chOff x="-16575" y="1288103"/>
            <a:chExt cx="2572351" cy="3587903"/>
          </a:xfrm>
        </p:grpSpPr>
        <p:grpSp>
          <p:nvGrpSpPr>
            <p:cNvPr id="33801" name="组合 91"/>
            <p:cNvGrpSpPr/>
            <p:nvPr/>
          </p:nvGrpSpPr>
          <p:grpSpPr bwMode="auto">
            <a:xfrm>
              <a:off x="-16574" y="1545039"/>
              <a:ext cx="2146274" cy="2968811"/>
              <a:chOff x="-16574" y="1545039"/>
              <a:chExt cx="2146274" cy="2968811"/>
            </a:xfrm>
          </p:grpSpPr>
          <p:sp>
            <p:nvSpPr>
              <p:cNvPr id="100" name="等腰三角形 99"/>
              <p:cNvSpPr/>
              <p:nvPr/>
            </p:nvSpPr>
            <p:spPr>
              <a:xfrm rot="5400000" flipH="1">
                <a:off x="-427072" y="1956181"/>
                <a:ext cx="2967886" cy="2146891"/>
              </a:xfrm>
              <a:prstGeom prst="triangle">
                <a:avLst>
                  <a:gd name="adj" fmla="val 48717"/>
                </a:avLst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等腰三角形 48"/>
              <p:cNvSpPr/>
              <p:nvPr/>
            </p:nvSpPr>
            <p:spPr>
              <a:xfrm rot="5400000" flipH="1">
                <a:off x="971491" y="3443092"/>
                <a:ext cx="920911" cy="764148"/>
              </a:xfrm>
              <a:custGeom>
                <a:avLst/>
                <a:gdLst>
                  <a:gd name="connsiteX0" fmla="*/ 0 w 883721"/>
                  <a:gd name="connsiteY0" fmla="*/ 638877 h 638877"/>
                  <a:gd name="connsiteX1" fmla="*/ 441861 w 883721"/>
                  <a:gd name="connsiteY1" fmla="*/ 0 h 638877"/>
                  <a:gd name="connsiteX2" fmla="*/ 883721 w 883721"/>
                  <a:gd name="connsiteY2" fmla="*/ 638877 h 638877"/>
                  <a:gd name="connsiteX3" fmla="*/ 0 w 883721"/>
                  <a:gd name="connsiteY3" fmla="*/ 638877 h 638877"/>
                  <a:gd name="connsiteX0-1" fmla="*/ 0 w 883721"/>
                  <a:gd name="connsiteY0-2" fmla="*/ 857952 h 857952"/>
                  <a:gd name="connsiteX1-3" fmla="*/ 441861 w 883721"/>
                  <a:gd name="connsiteY1-4" fmla="*/ 0 h 857952"/>
                  <a:gd name="connsiteX2-5" fmla="*/ 883721 w 883721"/>
                  <a:gd name="connsiteY2-6" fmla="*/ 857952 h 857952"/>
                  <a:gd name="connsiteX3-7" fmla="*/ 0 w 883721"/>
                  <a:gd name="connsiteY3-8" fmla="*/ 857952 h 857952"/>
                  <a:gd name="connsiteX0-9" fmla="*/ 0 w 1131372"/>
                  <a:gd name="connsiteY0-10" fmla="*/ 838902 h 857952"/>
                  <a:gd name="connsiteX1-11" fmla="*/ 689512 w 1131372"/>
                  <a:gd name="connsiteY1-12" fmla="*/ 0 h 857952"/>
                  <a:gd name="connsiteX2-13" fmla="*/ 1131372 w 1131372"/>
                  <a:gd name="connsiteY2-14" fmla="*/ 857952 h 857952"/>
                  <a:gd name="connsiteX3-15" fmla="*/ 0 w 1131372"/>
                  <a:gd name="connsiteY3-16" fmla="*/ 838902 h 857952"/>
                  <a:gd name="connsiteX0-17" fmla="*/ 0 w 1131372"/>
                  <a:gd name="connsiteY0-18" fmla="*/ 838902 h 940502"/>
                  <a:gd name="connsiteX1-19" fmla="*/ 689512 w 1131372"/>
                  <a:gd name="connsiteY1-20" fmla="*/ 0 h 940502"/>
                  <a:gd name="connsiteX2-21" fmla="*/ 1131372 w 1131372"/>
                  <a:gd name="connsiteY2-22" fmla="*/ 940502 h 940502"/>
                  <a:gd name="connsiteX3-23" fmla="*/ 0 w 1131372"/>
                  <a:gd name="connsiteY3-24" fmla="*/ 838902 h 94050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131372" h="940502">
                    <a:moveTo>
                      <a:pt x="0" y="838902"/>
                    </a:moveTo>
                    <a:lnTo>
                      <a:pt x="689512" y="0"/>
                    </a:lnTo>
                    <a:lnTo>
                      <a:pt x="1131372" y="940502"/>
                    </a:lnTo>
                    <a:lnTo>
                      <a:pt x="0" y="838902"/>
                    </a:lnTo>
                    <a:close/>
                  </a:path>
                </a:pathLst>
              </a:cu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3802" name="组合 92"/>
            <p:cNvGrpSpPr/>
            <p:nvPr/>
          </p:nvGrpSpPr>
          <p:grpSpPr bwMode="auto">
            <a:xfrm>
              <a:off x="-16575" y="1288103"/>
              <a:ext cx="2572351" cy="3587903"/>
              <a:chOff x="-16575" y="1288103"/>
              <a:chExt cx="2572351" cy="3587903"/>
            </a:xfrm>
          </p:grpSpPr>
          <p:cxnSp>
            <p:nvCxnSpPr>
              <p:cNvPr id="94" name="直接连接符 93"/>
              <p:cNvCxnSpPr/>
              <p:nvPr/>
            </p:nvCxnSpPr>
            <p:spPr>
              <a:xfrm>
                <a:off x="221" y="1288103"/>
                <a:ext cx="2555555" cy="166858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flipH="1">
                <a:off x="1763639" y="2943006"/>
                <a:ext cx="792137" cy="64965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1763639" y="3592659"/>
                <a:ext cx="215528" cy="10941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1061070" y="3706633"/>
                <a:ext cx="918097" cy="76818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H="1" flipV="1">
                <a:off x="1033079" y="4080468"/>
                <a:ext cx="22393" cy="39434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flipH="1">
                <a:off x="-16575" y="4073629"/>
                <a:ext cx="1049654" cy="80237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400" y="649288"/>
            <a:ext cx="2506663" cy="338137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1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prstClr val="black"/>
                </a:solidFill>
              </a:rPr>
              <a:t>点击此处添加</a:t>
            </a:r>
            <a:r>
              <a:rPr lang="zh-CN" altLang="en-US" dirty="0">
                <a:solidFill>
                  <a:prstClr val="black"/>
                </a:solidFill>
              </a:rPr>
              <a:t>标题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101725" y="1085850"/>
            <a:ext cx="7056438" cy="0"/>
          </a:xfrm>
          <a:prstGeom prst="line">
            <a:avLst/>
          </a:prstGeom>
          <a:ln>
            <a:solidFill>
              <a:srgbClr val="D565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 bwMode="auto">
          <a:xfrm>
            <a:off x="1150938" y="1130300"/>
            <a:ext cx="7151687" cy="461963"/>
            <a:chOff x="1151235" y="1130896"/>
            <a:chExt cx="7151440" cy="461962"/>
          </a:xfrm>
        </p:grpSpPr>
        <p:sp>
          <p:nvSpPr>
            <p:cNvPr id="34843" name="矩形 18"/>
            <p:cNvSpPr>
              <a:spLocks noChangeArrowheads="1"/>
            </p:cNvSpPr>
            <p:nvPr/>
          </p:nvSpPr>
          <p:spPr bwMode="auto">
            <a:xfrm>
              <a:off x="1275776" y="1130896"/>
              <a:ext cx="7026899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上海锐普广告有限公司以不同于传统的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制作模式，创造全新的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 这里有中国最大的原创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</a:t>
              </a:r>
              <a:endParaRPr lang="zh-CN" altLang="en-US" sz="1200">
                <a:solidFill>
                  <a:srgbClr val="404040"/>
                </a:solidFill>
              </a:endParaRPr>
            </a:p>
          </p:txBody>
        </p:sp>
        <p:sp>
          <p:nvSpPr>
            <p:cNvPr id="29" name="等腰三角形 41"/>
            <p:cNvSpPr/>
            <p:nvPr/>
          </p:nvSpPr>
          <p:spPr>
            <a:xfrm flipV="1">
              <a:off x="1151235" y="1221384"/>
              <a:ext cx="122233" cy="69850"/>
            </a:xfrm>
            <a:custGeom>
              <a:avLst/>
              <a:gdLst/>
              <a:ahLst/>
              <a:cxnLst/>
              <a:rect l="l" t="t" r="r" b="b"/>
              <a:pathLst>
                <a:path w="288032" h="136994">
                  <a:moveTo>
                    <a:pt x="124864" y="136994"/>
                  </a:moveTo>
                  <a:lnTo>
                    <a:pt x="237552" y="72008"/>
                  </a:lnTo>
                  <a:lnTo>
                    <a:pt x="288032" y="72008"/>
                  </a:lnTo>
                  <a:lnTo>
                    <a:pt x="163168" y="0"/>
                  </a:lnTo>
                  <a:lnTo>
                    <a:pt x="50480" y="64986"/>
                  </a:lnTo>
                  <a:lnTo>
                    <a:pt x="0" y="6498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1101725" y="1665288"/>
            <a:ext cx="7113588" cy="2843212"/>
            <a:chOff x="1101775" y="1665996"/>
            <a:chExt cx="7113605" cy="2843100"/>
          </a:xfrm>
        </p:grpSpPr>
        <p:pic>
          <p:nvPicPr>
            <p:cNvPr id="34832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786" y="1671467"/>
              <a:ext cx="3645178" cy="2837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833" name="组合 1"/>
            <p:cNvGrpSpPr/>
            <p:nvPr/>
          </p:nvGrpSpPr>
          <p:grpSpPr bwMode="auto">
            <a:xfrm>
              <a:off x="1101775" y="1665996"/>
              <a:ext cx="7113605" cy="2843100"/>
              <a:chOff x="971213" y="1574289"/>
              <a:chExt cx="7113456" cy="2843687"/>
            </a:xfrm>
          </p:grpSpPr>
          <p:grpSp>
            <p:nvGrpSpPr>
              <p:cNvPr id="3" name="Group 58"/>
              <p:cNvGrpSpPr/>
              <p:nvPr/>
            </p:nvGrpSpPr>
            <p:grpSpPr>
              <a:xfrm>
                <a:off x="971213" y="3476917"/>
                <a:ext cx="1710438" cy="941059"/>
                <a:chOff x="431482" y="7977822"/>
                <a:chExt cx="2769299" cy="1523629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7" name="Rectangle 28"/>
                <p:cNvSpPr/>
                <p:nvPr/>
              </p:nvSpPr>
              <p:spPr bwMode="auto">
                <a:xfrm>
                  <a:off x="431482" y="7977822"/>
                  <a:ext cx="2769299" cy="1523629"/>
                </a:xfrm>
                <a:prstGeom prst="rect">
                  <a:avLst/>
                </a:prstGeom>
                <a:solidFill>
                  <a:srgbClr val="F792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pic>
              <p:nvPicPr>
                <p:cNvPr id="18" name="Picture 5" descr="\\MAGNUM\Projects\Microsoft\Cloud Power FY12\Design\Icons\PNGs\Stop_watch.pn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email">
                  <a:biLevel thresh="50000"/>
                </a:blip>
                <a:srcRect/>
                <a:stretch>
                  <a:fillRect/>
                </a:stretch>
              </p:blipFill>
              <p:spPr bwMode="auto">
                <a:xfrm>
                  <a:off x="1355836" y="8236028"/>
                  <a:ext cx="763811" cy="103806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" name="Group 49"/>
              <p:cNvGrpSpPr/>
              <p:nvPr/>
            </p:nvGrpSpPr>
            <p:grpSpPr>
              <a:xfrm>
                <a:off x="971213" y="1574290"/>
                <a:ext cx="1710438" cy="914294"/>
                <a:chOff x="431482" y="2062700"/>
                <a:chExt cx="2769299" cy="1480296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5" name="Rectangle 34"/>
                <p:cNvSpPr/>
                <p:nvPr/>
              </p:nvSpPr>
              <p:spPr bwMode="auto">
                <a:xfrm>
                  <a:off x="431482" y="2062700"/>
                  <a:ext cx="2769299" cy="1480296"/>
                </a:xfrm>
                <a:prstGeom prst="rect">
                  <a:avLst/>
                </a:prstGeom>
                <a:solidFill>
                  <a:srgbClr val="FFC000">
                    <a:alpha val="74901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pic>
              <p:nvPicPr>
                <p:cNvPr id="16" name="Picture 2" descr="\\MAGNUM\Projects\Microsoft\Cloud Power FY12\Design\Icons\PNGs\Cloud_on_your_terms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email">
                  <a:biLevel thresh="50000"/>
                </a:blip>
                <a:srcRect/>
                <a:stretch>
                  <a:fillRect/>
                </a:stretch>
              </p:blipFill>
              <p:spPr bwMode="auto">
                <a:xfrm>
                  <a:off x="950569" y="2329130"/>
                  <a:ext cx="1574345" cy="9189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4838" name="Rectangle 37"/>
              <p:cNvSpPr>
                <a:spLocks noChangeArrowheads="1"/>
              </p:cNvSpPr>
              <p:nvPr/>
            </p:nvSpPr>
            <p:spPr bwMode="auto">
              <a:xfrm>
                <a:off x="6370188" y="1574289"/>
                <a:ext cx="1714477" cy="914476"/>
              </a:xfrm>
              <a:prstGeom prst="rect">
                <a:avLst/>
              </a:prstGeom>
              <a:solidFill>
                <a:srgbClr val="F79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" name="Group 38"/>
              <p:cNvGrpSpPr/>
              <p:nvPr/>
            </p:nvGrpSpPr>
            <p:grpSpPr>
              <a:xfrm>
                <a:off x="6364424" y="1620465"/>
                <a:ext cx="919852" cy="804368"/>
                <a:chOff x="-2539455" y="4714496"/>
                <a:chExt cx="1586084" cy="1386956"/>
              </a:xfrm>
              <a:solidFill>
                <a:schemeClr val="accent1">
                  <a:lumMod val="75000"/>
                </a:schemeClr>
              </a:solidFill>
            </p:grpSpPr>
            <p:pic>
              <p:nvPicPr>
                <p:cNvPr id="13" name="Picture 2" descr="\\MAGNUM\Projects\Microsoft\Cloud Power FY12\Design\ICONS_PNG\Devices.pn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email">
                  <a:biLevel thresh="50000"/>
                </a:blip>
                <a:srcRect/>
                <a:stretch>
                  <a:fillRect/>
                </a:stretch>
              </p:blipFill>
              <p:spPr bwMode="auto">
                <a:xfrm>
                  <a:off x="-2539455" y="4766114"/>
                  <a:ext cx="997340" cy="120098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" name="Picture 2" descr="\\MAGNUM\Projects\Microsoft\Cloud Power FY12\Design\ICONS_PNG\Devices.png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email">
                  <a:biLevel thresh="50000"/>
                </a:blip>
                <a:srcRect/>
                <a:stretch>
                  <a:fillRect/>
                </a:stretch>
              </p:blipFill>
              <p:spPr bwMode="auto">
                <a:xfrm>
                  <a:off x="-1824395" y="4714496"/>
                  <a:ext cx="871024" cy="13869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4840" name="Group 60"/>
              <p:cNvGrpSpPr/>
              <p:nvPr/>
            </p:nvGrpSpPr>
            <p:grpSpPr bwMode="auto">
              <a:xfrm>
                <a:off x="6381302" y="3476393"/>
                <a:ext cx="1703367" cy="941583"/>
                <a:chOff x="9190728" y="5142317"/>
                <a:chExt cx="2757849" cy="1524477"/>
              </a:xfrm>
            </p:grpSpPr>
            <p:sp>
              <p:nvSpPr>
                <p:cNvPr id="34841" name="Rectangle 31"/>
                <p:cNvSpPr>
                  <a:spLocks noChangeArrowheads="1"/>
                </p:cNvSpPr>
                <p:nvPr/>
              </p:nvSpPr>
              <p:spPr bwMode="auto">
                <a:xfrm>
                  <a:off x="9190728" y="5142317"/>
                  <a:ext cx="2757849" cy="1524477"/>
                </a:xfrm>
                <a:prstGeom prst="rect">
                  <a:avLst/>
                </a:prstGeom>
                <a:solidFill>
                  <a:srgbClr val="FFC000">
                    <a:alpha val="74901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42" name="Freeform 13"/>
                <p:cNvSpPr>
                  <a:spLocks noEditPoints="1"/>
                </p:cNvSpPr>
                <p:nvPr/>
              </p:nvSpPr>
              <p:spPr bwMode="auto">
                <a:xfrm>
                  <a:off x="10235838" y="5440421"/>
                  <a:ext cx="880278" cy="959967"/>
                </a:xfrm>
                <a:custGeom>
                  <a:avLst/>
                  <a:gdLst>
                    <a:gd name="T0" fmla="*/ 2147483646 w 228"/>
                    <a:gd name="T1" fmla="*/ 2147483646 h 249"/>
                    <a:gd name="T2" fmla="*/ 0 w 228"/>
                    <a:gd name="T3" fmla="*/ 2147483646 h 249"/>
                    <a:gd name="T4" fmla="*/ 0 w 228"/>
                    <a:gd name="T5" fmla="*/ 2147483646 h 249"/>
                    <a:gd name="T6" fmla="*/ 2147483646 w 228"/>
                    <a:gd name="T7" fmla="*/ 2147483646 h 249"/>
                    <a:gd name="T8" fmla="*/ 2147483646 w 228"/>
                    <a:gd name="T9" fmla="*/ 2147483646 h 249"/>
                    <a:gd name="T10" fmla="*/ 2147483646 w 228"/>
                    <a:gd name="T11" fmla="*/ 2147483646 h 249"/>
                    <a:gd name="T12" fmla="*/ 2147483646 w 228"/>
                    <a:gd name="T13" fmla="*/ 2147483646 h 249"/>
                    <a:gd name="T14" fmla="*/ 2147483646 w 228"/>
                    <a:gd name="T15" fmla="*/ 2147483646 h 249"/>
                    <a:gd name="T16" fmla="*/ 2147483646 w 228"/>
                    <a:gd name="T17" fmla="*/ 2147483646 h 249"/>
                    <a:gd name="T18" fmla="*/ 2147483646 w 228"/>
                    <a:gd name="T19" fmla="*/ 2147483646 h 249"/>
                    <a:gd name="T20" fmla="*/ 2147483646 w 228"/>
                    <a:gd name="T21" fmla="*/ 2147483646 h 249"/>
                    <a:gd name="T22" fmla="*/ 2147483646 w 228"/>
                    <a:gd name="T23" fmla="*/ 2147483646 h 249"/>
                    <a:gd name="T24" fmla="*/ 2147483646 w 228"/>
                    <a:gd name="T25" fmla="*/ 2147483646 h 249"/>
                    <a:gd name="T26" fmla="*/ 2147483646 w 228"/>
                    <a:gd name="T27" fmla="*/ 2147483646 h 249"/>
                    <a:gd name="T28" fmla="*/ 2147483646 w 228"/>
                    <a:gd name="T29" fmla="*/ 2147483646 h 249"/>
                    <a:gd name="T30" fmla="*/ 2147483646 w 228"/>
                    <a:gd name="T31" fmla="*/ 2147483646 h 249"/>
                    <a:gd name="T32" fmla="*/ 2147483646 w 228"/>
                    <a:gd name="T33" fmla="*/ 2147483646 h 249"/>
                    <a:gd name="T34" fmla="*/ 2147483646 w 228"/>
                    <a:gd name="T35" fmla="*/ 2147483646 h 249"/>
                    <a:gd name="T36" fmla="*/ 2147483646 w 228"/>
                    <a:gd name="T37" fmla="*/ 2147483646 h 249"/>
                    <a:gd name="T38" fmla="*/ 2147483646 w 228"/>
                    <a:gd name="T39" fmla="*/ 2147483646 h 249"/>
                    <a:gd name="T40" fmla="*/ 2147483646 w 228"/>
                    <a:gd name="T41" fmla="*/ 2147483646 h 249"/>
                    <a:gd name="T42" fmla="*/ 2147483646 w 228"/>
                    <a:gd name="T43" fmla="*/ 2147483646 h 249"/>
                    <a:gd name="T44" fmla="*/ 2147483646 w 228"/>
                    <a:gd name="T45" fmla="*/ 2147483646 h 249"/>
                    <a:gd name="T46" fmla="*/ 2147483646 w 228"/>
                    <a:gd name="T47" fmla="*/ 2147483646 h 249"/>
                    <a:gd name="T48" fmla="*/ 2147483646 w 228"/>
                    <a:gd name="T49" fmla="*/ 2147483646 h 249"/>
                    <a:gd name="T50" fmla="*/ 2147483646 w 228"/>
                    <a:gd name="T51" fmla="*/ 0 h 249"/>
                    <a:gd name="T52" fmla="*/ 2147483646 w 228"/>
                    <a:gd name="T53" fmla="*/ 2147483646 h 249"/>
                    <a:gd name="T54" fmla="*/ 2147483646 w 228"/>
                    <a:gd name="T55" fmla="*/ 2147483646 h 249"/>
                    <a:gd name="T56" fmla="*/ 2147483646 w 228"/>
                    <a:gd name="T57" fmla="*/ 2147483646 h 249"/>
                    <a:gd name="T58" fmla="*/ 0 w 228"/>
                    <a:gd name="T59" fmla="*/ 2147483646 h 249"/>
                    <a:gd name="T60" fmla="*/ 0 w 228"/>
                    <a:gd name="T61" fmla="*/ 2147483646 h 249"/>
                    <a:gd name="T62" fmla="*/ 2147483646 w 228"/>
                    <a:gd name="T63" fmla="*/ 2147483646 h 249"/>
                    <a:gd name="T64" fmla="*/ 2147483646 w 228"/>
                    <a:gd name="T65" fmla="*/ 2147483646 h 249"/>
                    <a:gd name="T66" fmla="*/ 2147483646 w 228"/>
                    <a:gd name="T67" fmla="*/ 2147483646 h 249"/>
                    <a:gd name="T68" fmla="*/ 2147483646 w 228"/>
                    <a:gd name="T69" fmla="*/ 0 h 24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228" h="249">
                      <a:moveTo>
                        <a:pt x="36" y="249"/>
                      </a:moveTo>
                      <a:cubicBezTo>
                        <a:pt x="0" y="249"/>
                        <a:pt x="0" y="249"/>
                        <a:pt x="0" y="249"/>
                      </a:cubicBezTo>
                      <a:cubicBezTo>
                        <a:pt x="0" y="217"/>
                        <a:pt x="0" y="217"/>
                        <a:pt x="0" y="217"/>
                      </a:cubicBezTo>
                      <a:cubicBezTo>
                        <a:pt x="36" y="217"/>
                        <a:pt x="36" y="217"/>
                        <a:pt x="36" y="217"/>
                      </a:cubicBezTo>
                      <a:lnTo>
                        <a:pt x="36" y="249"/>
                      </a:lnTo>
                      <a:close/>
                      <a:moveTo>
                        <a:pt x="84" y="209"/>
                      </a:moveTo>
                      <a:cubicBezTo>
                        <a:pt x="48" y="209"/>
                        <a:pt x="48" y="209"/>
                        <a:pt x="48" y="209"/>
                      </a:cubicBezTo>
                      <a:cubicBezTo>
                        <a:pt x="48" y="249"/>
                        <a:pt x="48" y="249"/>
                        <a:pt x="48" y="249"/>
                      </a:cubicBezTo>
                      <a:cubicBezTo>
                        <a:pt x="84" y="249"/>
                        <a:pt x="84" y="249"/>
                        <a:pt x="84" y="249"/>
                      </a:cubicBezTo>
                      <a:lnTo>
                        <a:pt x="84" y="209"/>
                      </a:lnTo>
                      <a:close/>
                      <a:moveTo>
                        <a:pt x="132" y="197"/>
                      </a:moveTo>
                      <a:cubicBezTo>
                        <a:pt x="96" y="197"/>
                        <a:pt x="96" y="197"/>
                        <a:pt x="96" y="197"/>
                      </a:cubicBezTo>
                      <a:cubicBezTo>
                        <a:pt x="96" y="249"/>
                        <a:pt x="96" y="249"/>
                        <a:pt x="96" y="249"/>
                      </a:cubicBezTo>
                      <a:cubicBezTo>
                        <a:pt x="132" y="249"/>
                        <a:pt x="132" y="249"/>
                        <a:pt x="132" y="249"/>
                      </a:cubicBezTo>
                      <a:lnTo>
                        <a:pt x="132" y="197"/>
                      </a:lnTo>
                      <a:close/>
                      <a:moveTo>
                        <a:pt x="180" y="153"/>
                      </a:moveTo>
                      <a:cubicBezTo>
                        <a:pt x="144" y="153"/>
                        <a:pt x="144" y="153"/>
                        <a:pt x="144" y="153"/>
                      </a:cubicBezTo>
                      <a:cubicBezTo>
                        <a:pt x="144" y="249"/>
                        <a:pt x="144" y="249"/>
                        <a:pt x="144" y="249"/>
                      </a:cubicBezTo>
                      <a:cubicBezTo>
                        <a:pt x="180" y="249"/>
                        <a:pt x="180" y="249"/>
                        <a:pt x="180" y="249"/>
                      </a:cubicBezTo>
                      <a:lnTo>
                        <a:pt x="180" y="153"/>
                      </a:lnTo>
                      <a:close/>
                      <a:moveTo>
                        <a:pt x="228" y="57"/>
                      </a:moveTo>
                      <a:cubicBezTo>
                        <a:pt x="192" y="57"/>
                        <a:pt x="192" y="57"/>
                        <a:pt x="192" y="57"/>
                      </a:cubicBezTo>
                      <a:cubicBezTo>
                        <a:pt x="192" y="249"/>
                        <a:pt x="192" y="249"/>
                        <a:pt x="192" y="249"/>
                      </a:cubicBezTo>
                      <a:cubicBezTo>
                        <a:pt x="228" y="249"/>
                        <a:pt x="228" y="249"/>
                        <a:pt x="228" y="249"/>
                      </a:cubicBezTo>
                      <a:lnTo>
                        <a:pt x="228" y="57"/>
                      </a:lnTo>
                      <a:close/>
                      <a:moveTo>
                        <a:pt x="167" y="0"/>
                      </a:moveTo>
                      <a:cubicBezTo>
                        <a:pt x="145" y="29"/>
                        <a:pt x="145" y="29"/>
                        <a:pt x="145" y="29"/>
                      </a:cubicBezTo>
                      <a:cubicBezTo>
                        <a:pt x="155" y="30"/>
                        <a:pt x="155" y="30"/>
                        <a:pt x="155" y="30"/>
                      </a:cubicBezTo>
                      <a:cubicBezTo>
                        <a:pt x="150" y="58"/>
                        <a:pt x="139" y="104"/>
                        <a:pt x="117" y="131"/>
                      </a:cubicBezTo>
                      <a:cubicBezTo>
                        <a:pt x="83" y="174"/>
                        <a:pt x="20" y="191"/>
                        <a:pt x="0" y="196"/>
                      </a:cubicBezTo>
                      <a:cubicBezTo>
                        <a:pt x="0" y="212"/>
                        <a:pt x="0" y="212"/>
                        <a:pt x="0" y="212"/>
                      </a:cubicBezTo>
                      <a:cubicBezTo>
                        <a:pt x="17" y="209"/>
                        <a:pt x="90" y="191"/>
                        <a:pt x="130" y="141"/>
                      </a:cubicBezTo>
                      <a:cubicBezTo>
                        <a:pt x="152" y="112"/>
                        <a:pt x="164" y="67"/>
                        <a:pt x="171" y="33"/>
                      </a:cubicBezTo>
                      <a:cubicBezTo>
                        <a:pt x="181" y="34"/>
                        <a:pt x="181" y="34"/>
                        <a:pt x="181" y="34"/>
                      </a:cubicBez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34834" name="Picture 2" descr="C:\Users\Administrator.MICROSO-BQCPAHA\Desktop\shutterstock_73106845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1775" y="2603143"/>
              <a:ext cx="1710474" cy="937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35" name="Picture 2" descr="C:\Users\Administrator.MICROSO-BQCPAHA\Desktop\shutterstock_55757377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6259" y="2602413"/>
              <a:ext cx="1709117" cy="939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组合 31"/>
          <p:cNvGrpSpPr/>
          <p:nvPr/>
        </p:nvGrpSpPr>
        <p:grpSpPr bwMode="auto">
          <a:xfrm rot="-7535835">
            <a:off x="-293688" y="-644525"/>
            <a:ext cx="1554163" cy="2132013"/>
            <a:chOff x="8272225" y="3979540"/>
            <a:chExt cx="1554361" cy="2130742"/>
          </a:xfrm>
        </p:grpSpPr>
        <p:sp>
          <p:nvSpPr>
            <p:cNvPr id="33" name="等腰三角形 32"/>
            <p:cNvSpPr/>
            <p:nvPr/>
          </p:nvSpPr>
          <p:spPr>
            <a:xfrm rot="18204019">
              <a:off x="8246433" y="4338966"/>
              <a:ext cx="1943529" cy="1224119"/>
            </a:xfrm>
            <a:prstGeom prst="triangle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18147857">
              <a:off x="8310661" y="4768345"/>
              <a:ext cx="636207" cy="400101"/>
            </a:xfrm>
            <a:prstGeom prst="triangle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4825" name="组合 34"/>
            <p:cNvGrpSpPr/>
            <p:nvPr/>
          </p:nvGrpSpPr>
          <p:grpSpPr bwMode="auto">
            <a:xfrm>
              <a:off x="8272225" y="4411411"/>
              <a:ext cx="1081709" cy="1698871"/>
              <a:chOff x="8062292" y="3795886"/>
              <a:chExt cx="1081709" cy="1698871"/>
            </a:xfrm>
          </p:grpSpPr>
          <p:cxnSp>
            <p:nvCxnSpPr>
              <p:cNvPr id="36" name="直接连接符 35"/>
              <p:cNvCxnSpPr/>
              <p:nvPr/>
            </p:nvCxnSpPr>
            <p:spPr>
              <a:xfrm flipH="1">
                <a:off x="8321626" y="3797585"/>
                <a:ext cx="825605" cy="7139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H="1" flipV="1">
                <a:off x="8321024" y="3865955"/>
                <a:ext cx="87324" cy="21735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8071393" y="4088301"/>
                <a:ext cx="339768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8067089" y="4083918"/>
                <a:ext cx="339768" cy="1007461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8405841" y="4658859"/>
                <a:ext cx="200051" cy="43154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7535835" flipV="1">
                <a:off x="8399169" y="4769739"/>
                <a:ext cx="667940" cy="78273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1917700" y="123825"/>
            <a:ext cx="4895850" cy="4895850"/>
            <a:chOff x="2503165" y="-243383"/>
            <a:chExt cx="5472608" cy="5472608"/>
          </a:xfrm>
        </p:grpSpPr>
        <p:sp>
          <p:nvSpPr>
            <p:cNvPr id="8" name="椭圆 7"/>
            <p:cNvSpPr/>
            <p:nvPr/>
          </p:nvSpPr>
          <p:spPr>
            <a:xfrm>
              <a:off x="2503165" y="-243383"/>
              <a:ext cx="5472608" cy="5472608"/>
            </a:xfrm>
            <a:prstGeom prst="ellipse">
              <a:avLst/>
            </a:prstGeom>
            <a:noFill/>
            <a:ln w="3810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3791464" y="886984"/>
              <a:ext cx="4033475" cy="3330767"/>
            </a:xfrm>
            <a:prstGeom prst="triangl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4164013" y="2262188"/>
            <a:ext cx="3432175" cy="708025"/>
            <a:chOff x="4164586" y="2261744"/>
            <a:chExt cx="3431750" cy="707938"/>
          </a:xfrm>
        </p:grpSpPr>
        <p:grpSp>
          <p:nvGrpSpPr>
            <p:cNvPr id="7173" name="组合 18"/>
            <p:cNvGrpSpPr/>
            <p:nvPr/>
          </p:nvGrpSpPr>
          <p:grpSpPr bwMode="auto">
            <a:xfrm>
              <a:off x="4164586" y="2350424"/>
              <a:ext cx="407414" cy="407414"/>
              <a:chOff x="10239441" y="1388726"/>
              <a:chExt cx="1003432" cy="1003432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0239441" y="1389241"/>
                <a:ext cx="1004720" cy="100472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等腰三角形 16"/>
              <p:cNvSpPr/>
              <p:nvPr/>
            </p:nvSpPr>
            <p:spPr>
              <a:xfrm rot="5400000">
                <a:off x="10518962" y="1625761"/>
                <a:ext cx="605961" cy="500406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572522" y="2261744"/>
              <a:ext cx="3023814" cy="5841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spc="5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日常工作概述</a:t>
              </a:r>
              <a:endParaRPr lang="zh-CN" altLang="en-US" sz="3200" spc="5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263001" y="2715713"/>
              <a:ext cx="1268255" cy="253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Daily work situation</a:t>
              </a:r>
              <a:endParaRPr lang="zh-CN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-144463" y="0"/>
            <a:ext cx="9785351" cy="5143500"/>
            <a:chOff x="-144016" y="-1"/>
            <a:chExt cx="9784281" cy="5143501"/>
          </a:xfrm>
        </p:grpSpPr>
        <p:pic>
          <p:nvPicPr>
            <p:cNvPr id="35852" name="Picture 4" descr="C:\Users\Administrator.MICROSO-BQCPAHA\Desktop\shutterstock_141398107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42" b="4579"/>
            <a:stretch>
              <a:fillRect/>
            </a:stretch>
          </p:blipFill>
          <p:spPr bwMode="auto">
            <a:xfrm>
              <a:off x="-144016" y="-1"/>
              <a:ext cx="9324528" cy="5143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6" name="Rectangle 785"/>
            <p:cNvSpPr>
              <a:spLocks noChangeArrowheads="1"/>
            </p:cNvSpPr>
            <p:nvPr/>
          </p:nvSpPr>
          <p:spPr bwMode="auto">
            <a:xfrm>
              <a:off x="8978349" y="742949"/>
              <a:ext cx="655566" cy="127000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854" name="Freeform 786"/>
            <p:cNvSpPr/>
            <p:nvPr/>
          </p:nvSpPr>
          <p:spPr bwMode="auto">
            <a:xfrm>
              <a:off x="9064699" y="769717"/>
              <a:ext cx="62612" cy="77546"/>
            </a:xfrm>
            <a:custGeom>
              <a:avLst/>
              <a:gdLst>
                <a:gd name="T0" fmla="*/ 0 w 46"/>
                <a:gd name="T1" fmla="*/ 105497932 h 57"/>
                <a:gd name="T2" fmla="*/ 0 w 46"/>
                <a:gd name="T3" fmla="*/ 0 h 57"/>
                <a:gd name="T4" fmla="*/ 37054054 w 46"/>
                <a:gd name="T5" fmla="*/ 0 h 57"/>
                <a:gd name="T6" fmla="*/ 85223099 w 46"/>
                <a:gd name="T7" fmla="*/ 53674076 h 57"/>
                <a:gd name="T8" fmla="*/ 33347696 w 46"/>
                <a:gd name="T9" fmla="*/ 105497932 h 57"/>
                <a:gd name="T10" fmla="*/ 27790200 w 46"/>
                <a:gd name="T11" fmla="*/ 105497932 h 57"/>
                <a:gd name="T12" fmla="*/ 27790200 w 46"/>
                <a:gd name="T13" fmla="*/ 83288485 h 57"/>
                <a:gd name="T14" fmla="*/ 33347696 w 46"/>
                <a:gd name="T15" fmla="*/ 83288485 h 57"/>
                <a:gd name="T16" fmla="*/ 62990394 w 46"/>
                <a:gd name="T17" fmla="*/ 53674076 h 57"/>
                <a:gd name="T18" fmla="*/ 31495197 w 46"/>
                <a:gd name="T19" fmla="*/ 20359226 h 57"/>
                <a:gd name="T20" fmla="*/ 22232705 w 46"/>
                <a:gd name="T21" fmla="*/ 20359226 h 57"/>
                <a:gd name="T22" fmla="*/ 22232705 w 46"/>
                <a:gd name="T23" fmla="*/ 105497932 h 57"/>
                <a:gd name="T24" fmla="*/ 0 w 46"/>
                <a:gd name="T25" fmla="*/ 105497932 h 5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57">
                  <a:moveTo>
                    <a:pt x="0" y="5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0"/>
                    <a:pt x="46" y="10"/>
                    <a:pt x="46" y="29"/>
                  </a:cubicBezTo>
                  <a:cubicBezTo>
                    <a:pt x="46" y="46"/>
                    <a:pt x="34" y="57"/>
                    <a:pt x="18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27" y="45"/>
                    <a:pt x="34" y="37"/>
                    <a:pt x="34" y="29"/>
                  </a:cubicBezTo>
                  <a:cubicBezTo>
                    <a:pt x="34" y="18"/>
                    <a:pt x="26" y="11"/>
                    <a:pt x="17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57"/>
                    <a:pt x="12" y="57"/>
                    <a:pt x="12" y="57"/>
                  </a:cubicBezTo>
                  <a:lnTo>
                    <a:pt x="0" y="57"/>
                  </a:lnTo>
                  <a:close/>
                </a:path>
              </a:pathLst>
            </a:custGeom>
            <a:solidFill>
              <a:srgbClr val="FFFFFF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5" name="Freeform 787"/>
            <p:cNvSpPr/>
            <p:nvPr/>
          </p:nvSpPr>
          <p:spPr bwMode="auto">
            <a:xfrm>
              <a:off x="9134203" y="769717"/>
              <a:ext cx="45953" cy="77546"/>
            </a:xfrm>
            <a:custGeom>
              <a:avLst/>
              <a:gdLst>
                <a:gd name="T0" fmla="*/ 62108183 w 34"/>
                <a:gd name="T1" fmla="*/ 20359226 h 57"/>
                <a:gd name="T2" fmla="*/ 49321085 w 34"/>
                <a:gd name="T3" fmla="*/ 20359226 h 57"/>
                <a:gd name="T4" fmla="*/ 21920933 w 34"/>
                <a:gd name="T5" fmla="*/ 42568673 h 57"/>
                <a:gd name="T6" fmla="*/ 62108183 w 34"/>
                <a:gd name="T7" fmla="*/ 42568673 h 57"/>
                <a:gd name="T8" fmla="*/ 62108183 w 34"/>
                <a:gd name="T9" fmla="*/ 62929259 h 57"/>
                <a:gd name="T10" fmla="*/ 21920933 w 34"/>
                <a:gd name="T11" fmla="*/ 62929259 h 57"/>
                <a:gd name="T12" fmla="*/ 49321085 w 34"/>
                <a:gd name="T13" fmla="*/ 83288485 h 57"/>
                <a:gd name="T14" fmla="*/ 62108183 w 34"/>
                <a:gd name="T15" fmla="*/ 83288485 h 57"/>
                <a:gd name="T16" fmla="*/ 62108183 w 34"/>
                <a:gd name="T17" fmla="*/ 105497932 h 57"/>
                <a:gd name="T18" fmla="*/ 51148392 w 34"/>
                <a:gd name="T19" fmla="*/ 105497932 h 57"/>
                <a:gd name="T20" fmla="*/ 0 w 34"/>
                <a:gd name="T21" fmla="*/ 51823856 h 57"/>
                <a:gd name="T22" fmla="*/ 51148392 w 34"/>
                <a:gd name="T23" fmla="*/ 0 h 57"/>
                <a:gd name="T24" fmla="*/ 62108183 w 34"/>
                <a:gd name="T25" fmla="*/ 0 h 57"/>
                <a:gd name="T26" fmla="*/ 62108183 w 34"/>
                <a:gd name="T27" fmla="*/ 20359226 h 5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57">
                  <a:moveTo>
                    <a:pt x="34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3" y="18"/>
                    <a:pt x="12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3" y="39"/>
                    <a:pt x="18" y="45"/>
                    <a:pt x="27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8" y="57"/>
                    <a:pt x="0" y="42"/>
                    <a:pt x="0" y="28"/>
                  </a:cubicBezTo>
                  <a:cubicBezTo>
                    <a:pt x="0" y="15"/>
                    <a:pt x="8" y="0"/>
                    <a:pt x="28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FFFFFF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6" name="Freeform 788"/>
            <p:cNvSpPr/>
            <p:nvPr/>
          </p:nvSpPr>
          <p:spPr bwMode="auto">
            <a:xfrm>
              <a:off x="9189922" y="769717"/>
              <a:ext cx="48826" cy="77546"/>
            </a:xfrm>
            <a:custGeom>
              <a:avLst/>
              <a:gdLst>
                <a:gd name="T0" fmla="*/ 66221619 w 36"/>
                <a:gd name="T1" fmla="*/ 20359226 h 57"/>
                <a:gd name="T2" fmla="*/ 49666892 w 36"/>
                <a:gd name="T3" fmla="*/ 20359226 h 57"/>
                <a:gd name="T4" fmla="*/ 22073421 w 36"/>
                <a:gd name="T5" fmla="*/ 51823856 h 57"/>
                <a:gd name="T6" fmla="*/ 49666892 w 36"/>
                <a:gd name="T7" fmla="*/ 83288485 h 57"/>
                <a:gd name="T8" fmla="*/ 66221619 w 36"/>
                <a:gd name="T9" fmla="*/ 83288485 h 57"/>
                <a:gd name="T10" fmla="*/ 66221619 w 36"/>
                <a:gd name="T11" fmla="*/ 105497932 h 57"/>
                <a:gd name="T12" fmla="*/ 47826423 w 36"/>
                <a:gd name="T13" fmla="*/ 105497932 h 57"/>
                <a:gd name="T14" fmla="*/ 0 w 36"/>
                <a:gd name="T15" fmla="*/ 51823856 h 57"/>
                <a:gd name="T16" fmla="*/ 47826423 w 36"/>
                <a:gd name="T17" fmla="*/ 0 h 57"/>
                <a:gd name="T18" fmla="*/ 66221619 w 36"/>
                <a:gd name="T19" fmla="*/ 0 h 57"/>
                <a:gd name="T20" fmla="*/ 66221619 w 36"/>
                <a:gd name="T21" fmla="*/ 20359226 h 5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6" h="57">
                  <a:moveTo>
                    <a:pt x="36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9" y="11"/>
                    <a:pt x="12" y="20"/>
                    <a:pt x="12" y="28"/>
                  </a:cubicBezTo>
                  <a:cubicBezTo>
                    <a:pt x="12" y="36"/>
                    <a:pt x="19" y="45"/>
                    <a:pt x="27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13" y="57"/>
                    <a:pt x="0" y="46"/>
                    <a:pt x="0" y="28"/>
                  </a:cubicBezTo>
                  <a:cubicBezTo>
                    <a:pt x="0" y="11"/>
                    <a:pt x="13" y="0"/>
                    <a:pt x="26" y="0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36" y="11"/>
                  </a:lnTo>
                  <a:close/>
                </a:path>
              </a:pathLst>
            </a:custGeom>
            <a:solidFill>
              <a:srgbClr val="FFFFFF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7" name="Freeform 789"/>
            <p:cNvSpPr/>
            <p:nvPr/>
          </p:nvSpPr>
          <p:spPr bwMode="auto">
            <a:xfrm>
              <a:off x="9243917" y="769717"/>
              <a:ext cx="45953" cy="77546"/>
            </a:xfrm>
            <a:custGeom>
              <a:avLst/>
              <a:gdLst>
                <a:gd name="T0" fmla="*/ 62108183 w 34"/>
                <a:gd name="T1" fmla="*/ 20359226 h 57"/>
                <a:gd name="T2" fmla="*/ 49321085 w 34"/>
                <a:gd name="T3" fmla="*/ 20359226 h 57"/>
                <a:gd name="T4" fmla="*/ 21920933 w 34"/>
                <a:gd name="T5" fmla="*/ 42568673 h 57"/>
                <a:gd name="T6" fmla="*/ 62108183 w 34"/>
                <a:gd name="T7" fmla="*/ 42568673 h 57"/>
                <a:gd name="T8" fmla="*/ 62108183 w 34"/>
                <a:gd name="T9" fmla="*/ 62929259 h 57"/>
                <a:gd name="T10" fmla="*/ 21920933 w 34"/>
                <a:gd name="T11" fmla="*/ 62929259 h 57"/>
                <a:gd name="T12" fmla="*/ 49321085 w 34"/>
                <a:gd name="T13" fmla="*/ 83288485 h 57"/>
                <a:gd name="T14" fmla="*/ 62108183 w 34"/>
                <a:gd name="T15" fmla="*/ 83288485 h 57"/>
                <a:gd name="T16" fmla="*/ 62108183 w 34"/>
                <a:gd name="T17" fmla="*/ 105497932 h 57"/>
                <a:gd name="T18" fmla="*/ 51148392 w 34"/>
                <a:gd name="T19" fmla="*/ 105497932 h 57"/>
                <a:gd name="T20" fmla="*/ 0 w 34"/>
                <a:gd name="T21" fmla="*/ 51823856 h 57"/>
                <a:gd name="T22" fmla="*/ 51148392 w 34"/>
                <a:gd name="T23" fmla="*/ 0 h 57"/>
                <a:gd name="T24" fmla="*/ 62108183 w 34"/>
                <a:gd name="T25" fmla="*/ 0 h 57"/>
                <a:gd name="T26" fmla="*/ 62108183 w 34"/>
                <a:gd name="T27" fmla="*/ 20359226 h 5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57">
                  <a:moveTo>
                    <a:pt x="34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3" y="18"/>
                    <a:pt x="12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3" y="39"/>
                    <a:pt x="18" y="45"/>
                    <a:pt x="27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8" y="57"/>
                    <a:pt x="0" y="42"/>
                    <a:pt x="0" y="28"/>
                  </a:cubicBezTo>
                  <a:cubicBezTo>
                    <a:pt x="0" y="15"/>
                    <a:pt x="8" y="0"/>
                    <a:pt x="28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FFFFFF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Freeform 790"/>
            <p:cNvSpPr/>
            <p:nvPr/>
          </p:nvSpPr>
          <p:spPr bwMode="auto">
            <a:xfrm>
              <a:off x="9297912" y="768568"/>
              <a:ext cx="87311" cy="78695"/>
            </a:xfrm>
            <a:custGeom>
              <a:avLst/>
              <a:gdLst>
                <a:gd name="T0" fmla="*/ 0 w 64"/>
                <a:gd name="T1" fmla="*/ 106774190 h 58"/>
                <a:gd name="T2" fmla="*/ 9305443 w 64"/>
                <a:gd name="T3" fmla="*/ 22091586 h 58"/>
                <a:gd name="T4" fmla="*/ 27917692 w 64"/>
                <a:gd name="T5" fmla="*/ 0 h 58"/>
                <a:gd name="T6" fmla="*/ 48389393 w 64"/>
                <a:gd name="T7" fmla="*/ 16568011 h 58"/>
                <a:gd name="T8" fmla="*/ 59557016 w 64"/>
                <a:gd name="T9" fmla="*/ 64432210 h 58"/>
                <a:gd name="T10" fmla="*/ 59557016 w 64"/>
                <a:gd name="T11" fmla="*/ 64432210 h 58"/>
                <a:gd name="T12" fmla="*/ 70723274 w 64"/>
                <a:gd name="T13" fmla="*/ 16568011 h 58"/>
                <a:gd name="T14" fmla="*/ 89334160 w 64"/>
                <a:gd name="T15" fmla="*/ 0 h 58"/>
                <a:gd name="T16" fmla="*/ 107946409 w 64"/>
                <a:gd name="T17" fmla="*/ 22091586 h 58"/>
                <a:gd name="T18" fmla="*/ 119112668 w 64"/>
                <a:gd name="T19" fmla="*/ 106774190 h 58"/>
                <a:gd name="T20" fmla="*/ 94917971 w 64"/>
                <a:gd name="T21" fmla="*/ 106774190 h 58"/>
                <a:gd name="T22" fmla="*/ 87473344 w 64"/>
                <a:gd name="T23" fmla="*/ 25772613 h 58"/>
                <a:gd name="T24" fmla="*/ 87473344 w 64"/>
                <a:gd name="T25" fmla="*/ 25772613 h 58"/>
                <a:gd name="T26" fmla="*/ 68862459 w 64"/>
                <a:gd name="T27" fmla="*/ 101251972 h 58"/>
                <a:gd name="T28" fmla="*/ 57694836 w 64"/>
                <a:gd name="T29" fmla="*/ 106774190 h 58"/>
                <a:gd name="T30" fmla="*/ 48389393 w 64"/>
                <a:gd name="T31" fmla="*/ 101251972 h 58"/>
                <a:gd name="T32" fmla="*/ 31639324 w 64"/>
                <a:gd name="T33" fmla="*/ 25772613 h 58"/>
                <a:gd name="T34" fmla="*/ 31639324 w 64"/>
                <a:gd name="T35" fmla="*/ 25772613 h 58"/>
                <a:gd name="T36" fmla="*/ 22333881 w 64"/>
                <a:gd name="T37" fmla="*/ 106774190 h 58"/>
                <a:gd name="T38" fmla="*/ 0 w 64"/>
                <a:gd name="T39" fmla="*/ 106774190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4" h="58">
                  <a:moveTo>
                    <a:pt x="0" y="58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6" y="5"/>
                    <a:pt x="9" y="0"/>
                    <a:pt x="15" y="0"/>
                  </a:cubicBezTo>
                  <a:cubicBezTo>
                    <a:pt x="21" y="0"/>
                    <a:pt x="24" y="3"/>
                    <a:pt x="26" y="9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9" y="3"/>
                    <a:pt x="43" y="0"/>
                    <a:pt x="48" y="0"/>
                  </a:cubicBezTo>
                  <a:cubicBezTo>
                    <a:pt x="55" y="0"/>
                    <a:pt x="57" y="5"/>
                    <a:pt x="58" y="1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6" y="58"/>
                    <a:pt x="34" y="58"/>
                    <a:pt x="31" y="58"/>
                  </a:cubicBezTo>
                  <a:cubicBezTo>
                    <a:pt x="28" y="58"/>
                    <a:pt x="27" y="58"/>
                    <a:pt x="26" y="5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2" y="58"/>
                    <a:pt x="12" y="58"/>
                    <a:pt x="12" y="58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FFFF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Freeform 791"/>
            <p:cNvSpPr/>
            <p:nvPr/>
          </p:nvSpPr>
          <p:spPr bwMode="auto">
            <a:xfrm>
              <a:off x="9393266" y="768568"/>
              <a:ext cx="51698" cy="78695"/>
            </a:xfrm>
            <a:custGeom>
              <a:avLst/>
              <a:gdLst>
                <a:gd name="T0" fmla="*/ 0 w 38"/>
                <a:gd name="T1" fmla="*/ 106774190 h 58"/>
                <a:gd name="T2" fmla="*/ 0 w 38"/>
                <a:gd name="T3" fmla="*/ 36818406 h 58"/>
                <a:gd name="T4" fmla="*/ 35166884 w 38"/>
                <a:gd name="T5" fmla="*/ 0 h 58"/>
                <a:gd name="T6" fmla="*/ 66631920 w 38"/>
                <a:gd name="T7" fmla="*/ 31296187 h 58"/>
                <a:gd name="T8" fmla="*/ 55526373 w 38"/>
                <a:gd name="T9" fmla="*/ 49705390 h 58"/>
                <a:gd name="T10" fmla="*/ 70333769 w 38"/>
                <a:gd name="T11" fmla="*/ 75478003 h 58"/>
                <a:gd name="T12" fmla="*/ 40718977 w 38"/>
                <a:gd name="T13" fmla="*/ 106774190 h 58"/>
                <a:gd name="T14" fmla="*/ 25912942 w 38"/>
                <a:gd name="T15" fmla="*/ 106774190 h 58"/>
                <a:gd name="T16" fmla="*/ 25912942 w 38"/>
                <a:gd name="T17" fmla="*/ 84682604 h 58"/>
                <a:gd name="T18" fmla="*/ 37017128 w 38"/>
                <a:gd name="T19" fmla="*/ 84682604 h 58"/>
                <a:gd name="T20" fmla="*/ 48122675 w 38"/>
                <a:gd name="T21" fmla="*/ 73636811 h 58"/>
                <a:gd name="T22" fmla="*/ 37017128 w 38"/>
                <a:gd name="T23" fmla="*/ 62592375 h 58"/>
                <a:gd name="T24" fmla="*/ 25912942 w 38"/>
                <a:gd name="T25" fmla="*/ 62592375 h 58"/>
                <a:gd name="T26" fmla="*/ 25912942 w 38"/>
                <a:gd name="T27" fmla="*/ 44181815 h 58"/>
                <a:gd name="T28" fmla="*/ 31465035 w 38"/>
                <a:gd name="T29" fmla="*/ 44181815 h 58"/>
                <a:gd name="T30" fmla="*/ 44420826 w 38"/>
                <a:gd name="T31" fmla="*/ 33137379 h 58"/>
                <a:gd name="T32" fmla="*/ 33316640 w 38"/>
                <a:gd name="T33" fmla="*/ 20250394 h 58"/>
                <a:gd name="T34" fmla="*/ 20359489 w 38"/>
                <a:gd name="T35" fmla="*/ 34977214 h 58"/>
                <a:gd name="T36" fmla="*/ 20359489 w 38"/>
                <a:gd name="T37" fmla="*/ 106774190 h 58"/>
                <a:gd name="T38" fmla="*/ 0 w 38"/>
                <a:gd name="T39" fmla="*/ 106774190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8" h="58">
                  <a:moveTo>
                    <a:pt x="0" y="58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6"/>
                    <a:pt x="7" y="0"/>
                    <a:pt x="19" y="0"/>
                  </a:cubicBezTo>
                  <a:cubicBezTo>
                    <a:pt x="28" y="0"/>
                    <a:pt x="36" y="7"/>
                    <a:pt x="36" y="17"/>
                  </a:cubicBezTo>
                  <a:cubicBezTo>
                    <a:pt x="36" y="21"/>
                    <a:pt x="34" y="25"/>
                    <a:pt x="30" y="27"/>
                  </a:cubicBezTo>
                  <a:cubicBezTo>
                    <a:pt x="35" y="30"/>
                    <a:pt x="38" y="35"/>
                    <a:pt x="38" y="41"/>
                  </a:cubicBezTo>
                  <a:cubicBezTo>
                    <a:pt x="38" y="51"/>
                    <a:pt x="32" y="58"/>
                    <a:pt x="22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4" y="46"/>
                    <a:pt x="26" y="44"/>
                    <a:pt x="26" y="40"/>
                  </a:cubicBezTo>
                  <a:cubicBezTo>
                    <a:pt x="26" y="35"/>
                    <a:pt x="23" y="34"/>
                    <a:pt x="20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4"/>
                    <a:pt x="21" y="11"/>
                    <a:pt x="18" y="11"/>
                  </a:cubicBezTo>
                  <a:cubicBezTo>
                    <a:pt x="14" y="11"/>
                    <a:pt x="11" y="14"/>
                    <a:pt x="11" y="19"/>
                  </a:cubicBezTo>
                  <a:cubicBezTo>
                    <a:pt x="11" y="58"/>
                    <a:pt x="11" y="58"/>
                    <a:pt x="11" y="58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FFFF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0" name="Freeform 792"/>
            <p:cNvSpPr/>
            <p:nvPr/>
          </p:nvSpPr>
          <p:spPr bwMode="auto">
            <a:xfrm>
              <a:off x="9451282" y="769717"/>
              <a:ext cx="46528" cy="77546"/>
            </a:xfrm>
            <a:custGeom>
              <a:avLst/>
              <a:gdLst>
                <a:gd name="T0" fmla="*/ 63672200 w 34"/>
                <a:gd name="T1" fmla="*/ 20359226 h 57"/>
                <a:gd name="T2" fmla="*/ 50563620 w 34"/>
                <a:gd name="T3" fmla="*/ 20359226 h 57"/>
                <a:gd name="T4" fmla="*/ 22473024 w 34"/>
                <a:gd name="T5" fmla="*/ 42568673 h 57"/>
                <a:gd name="T6" fmla="*/ 63672200 w 34"/>
                <a:gd name="T7" fmla="*/ 42568673 h 57"/>
                <a:gd name="T8" fmla="*/ 63672200 w 34"/>
                <a:gd name="T9" fmla="*/ 62929259 h 57"/>
                <a:gd name="T10" fmla="*/ 22473024 w 34"/>
                <a:gd name="T11" fmla="*/ 62929259 h 57"/>
                <a:gd name="T12" fmla="*/ 50563620 w 34"/>
                <a:gd name="T13" fmla="*/ 83288485 h 57"/>
                <a:gd name="T14" fmla="*/ 63672200 w 34"/>
                <a:gd name="T15" fmla="*/ 83288485 h 57"/>
                <a:gd name="T16" fmla="*/ 63672200 w 34"/>
                <a:gd name="T17" fmla="*/ 105497932 h 57"/>
                <a:gd name="T18" fmla="*/ 52435688 w 34"/>
                <a:gd name="T19" fmla="*/ 105497932 h 57"/>
                <a:gd name="T20" fmla="*/ 0 w 34"/>
                <a:gd name="T21" fmla="*/ 51823856 h 57"/>
                <a:gd name="T22" fmla="*/ 52435688 w 34"/>
                <a:gd name="T23" fmla="*/ 0 h 57"/>
                <a:gd name="T24" fmla="*/ 63672200 w 34"/>
                <a:gd name="T25" fmla="*/ 0 h 57"/>
                <a:gd name="T26" fmla="*/ 63672200 w 34"/>
                <a:gd name="T27" fmla="*/ 20359226 h 5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57">
                  <a:moveTo>
                    <a:pt x="34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7" y="11"/>
                    <a:pt x="13" y="18"/>
                    <a:pt x="12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3" y="39"/>
                    <a:pt x="17" y="45"/>
                    <a:pt x="27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8" y="57"/>
                    <a:pt x="0" y="42"/>
                    <a:pt x="0" y="28"/>
                  </a:cubicBezTo>
                  <a:cubicBezTo>
                    <a:pt x="0" y="15"/>
                    <a:pt x="8" y="0"/>
                    <a:pt x="28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FFFFFF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1" name="Freeform 793"/>
            <p:cNvSpPr/>
            <p:nvPr/>
          </p:nvSpPr>
          <p:spPr bwMode="auto">
            <a:xfrm>
              <a:off x="9508723" y="768568"/>
              <a:ext cx="51123" cy="78695"/>
            </a:xfrm>
            <a:custGeom>
              <a:avLst/>
              <a:gdLst>
                <a:gd name="T0" fmla="*/ 0 w 38"/>
                <a:gd name="T1" fmla="*/ 106774190 h 58"/>
                <a:gd name="T2" fmla="*/ 0 w 38"/>
                <a:gd name="T3" fmla="*/ 34977214 h 58"/>
                <a:gd name="T4" fmla="*/ 36199120 w 38"/>
                <a:gd name="T5" fmla="*/ 0 h 58"/>
                <a:gd name="T6" fmla="*/ 68777924 w 38"/>
                <a:gd name="T7" fmla="*/ 31296187 h 58"/>
                <a:gd name="T8" fmla="*/ 54298007 w 38"/>
                <a:gd name="T9" fmla="*/ 53387773 h 58"/>
                <a:gd name="T10" fmla="*/ 68777924 w 38"/>
                <a:gd name="T11" fmla="*/ 77319194 h 58"/>
                <a:gd name="T12" fmla="*/ 68777924 w 38"/>
                <a:gd name="T13" fmla="*/ 106774190 h 58"/>
                <a:gd name="T14" fmla="*/ 47058722 w 38"/>
                <a:gd name="T15" fmla="*/ 106774190 h 58"/>
                <a:gd name="T16" fmla="*/ 47058722 w 38"/>
                <a:gd name="T17" fmla="*/ 77319194 h 58"/>
                <a:gd name="T18" fmla="*/ 36199120 w 38"/>
                <a:gd name="T19" fmla="*/ 64432210 h 58"/>
                <a:gd name="T20" fmla="*/ 27149004 w 38"/>
                <a:gd name="T21" fmla="*/ 64432210 h 58"/>
                <a:gd name="T22" fmla="*/ 27149004 w 38"/>
                <a:gd name="T23" fmla="*/ 46023007 h 58"/>
                <a:gd name="T24" fmla="*/ 47058722 w 38"/>
                <a:gd name="T25" fmla="*/ 33137379 h 58"/>
                <a:gd name="T26" fmla="*/ 34389635 w 38"/>
                <a:gd name="T27" fmla="*/ 20250394 h 58"/>
                <a:gd name="T28" fmla="*/ 21719203 w 38"/>
                <a:gd name="T29" fmla="*/ 33137379 h 58"/>
                <a:gd name="T30" fmla="*/ 21719203 w 38"/>
                <a:gd name="T31" fmla="*/ 106774190 h 58"/>
                <a:gd name="T32" fmla="*/ 0 w 38"/>
                <a:gd name="T33" fmla="*/ 106774190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8" h="58">
                  <a:moveTo>
                    <a:pt x="0" y="58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0"/>
                    <a:pt x="5" y="0"/>
                    <a:pt x="20" y="0"/>
                  </a:cubicBezTo>
                  <a:cubicBezTo>
                    <a:pt x="32" y="0"/>
                    <a:pt x="38" y="9"/>
                    <a:pt x="38" y="17"/>
                  </a:cubicBezTo>
                  <a:cubicBezTo>
                    <a:pt x="38" y="22"/>
                    <a:pt x="35" y="27"/>
                    <a:pt x="30" y="29"/>
                  </a:cubicBezTo>
                  <a:cubicBezTo>
                    <a:pt x="37" y="31"/>
                    <a:pt x="38" y="35"/>
                    <a:pt x="38" y="42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7"/>
                    <a:pt x="25" y="35"/>
                    <a:pt x="20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21" y="25"/>
                    <a:pt x="26" y="24"/>
                    <a:pt x="26" y="18"/>
                  </a:cubicBezTo>
                  <a:cubicBezTo>
                    <a:pt x="26" y="14"/>
                    <a:pt x="22" y="11"/>
                    <a:pt x="19" y="11"/>
                  </a:cubicBezTo>
                  <a:cubicBezTo>
                    <a:pt x="15" y="11"/>
                    <a:pt x="12" y="14"/>
                    <a:pt x="12" y="18"/>
                  </a:cubicBezTo>
                  <a:cubicBezTo>
                    <a:pt x="12" y="58"/>
                    <a:pt x="12" y="58"/>
                    <a:pt x="12" y="58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FFFF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" name="Line 794"/>
            <p:cNvSpPr>
              <a:spLocks noChangeShapeType="1"/>
            </p:cNvSpPr>
            <p:nvPr/>
          </p:nvSpPr>
          <p:spPr bwMode="auto">
            <a:xfrm>
              <a:off x="8981524" y="987424"/>
              <a:ext cx="658741" cy="0"/>
            </a:xfrm>
            <a:prstGeom prst="line">
              <a:avLst/>
            </a:prstGeom>
            <a:noFill/>
            <a:ln w="14288" cap="flat">
              <a:solidFill>
                <a:srgbClr val="FFFF00">
                  <a:alpha val="31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FFFF00"/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5863" name="Freeform 795"/>
            <p:cNvSpPr/>
            <p:nvPr/>
          </p:nvSpPr>
          <p:spPr bwMode="auto">
            <a:xfrm>
              <a:off x="9004960" y="915044"/>
              <a:ext cx="31593" cy="51123"/>
            </a:xfrm>
            <a:custGeom>
              <a:avLst/>
              <a:gdLst>
                <a:gd name="T0" fmla="*/ 41509081 w 23"/>
                <a:gd name="T1" fmla="*/ 12669087 h 38"/>
                <a:gd name="T2" fmla="*/ 20755227 w 23"/>
                <a:gd name="T3" fmla="*/ 12669087 h 38"/>
                <a:gd name="T4" fmla="*/ 15094586 w 23"/>
                <a:gd name="T5" fmla="*/ 18098887 h 38"/>
                <a:gd name="T6" fmla="*/ 43396420 w 23"/>
                <a:gd name="T7" fmla="*/ 48868207 h 38"/>
                <a:gd name="T8" fmla="*/ 22641192 w 23"/>
                <a:gd name="T9" fmla="*/ 68777924 h 38"/>
                <a:gd name="T10" fmla="*/ 0 w 23"/>
                <a:gd name="T11" fmla="*/ 68777924 h 38"/>
                <a:gd name="T12" fmla="*/ 0 w 23"/>
                <a:gd name="T13" fmla="*/ 56108838 h 38"/>
                <a:gd name="T14" fmla="*/ 22641192 w 23"/>
                <a:gd name="T15" fmla="*/ 56108838 h 38"/>
                <a:gd name="T16" fmla="*/ 28301834 w 23"/>
                <a:gd name="T17" fmla="*/ 50679037 h 38"/>
                <a:gd name="T18" fmla="*/ 0 w 23"/>
                <a:gd name="T19" fmla="*/ 18098887 h 38"/>
                <a:gd name="T20" fmla="*/ 16980551 w 23"/>
                <a:gd name="T21" fmla="*/ 0 h 38"/>
                <a:gd name="T22" fmla="*/ 41509081 w 23"/>
                <a:gd name="T23" fmla="*/ 0 h 38"/>
                <a:gd name="T24" fmla="*/ 41509081 w 23"/>
                <a:gd name="T25" fmla="*/ 12669087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" h="38">
                  <a:moveTo>
                    <a:pt x="2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8" y="9"/>
                    <a:pt x="8" y="10"/>
                  </a:cubicBezTo>
                  <a:cubicBezTo>
                    <a:pt x="8" y="14"/>
                    <a:pt x="23" y="19"/>
                    <a:pt x="23" y="27"/>
                  </a:cubicBezTo>
                  <a:cubicBezTo>
                    <a:pt x="23" y="32"/>
                    <a:pt x="21" y="38"/>
                    <a:pt x="12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4" y="31"/>
                    <a:pt x="15" y="29"/>
                    <a:pt x="15" y="28"/>
                  </a:cubicBezTo>
                  <a:cubicBezTo>
                    <a:pt x="15" y="24"/>
                    <a:pt x="0" y="20"/>
                    <a:pt x="0" y="10"/>
                  </a:cubicBezTo>
                  <a:cubicBezTo>
                    <a:pt x="0" y="3"/>
                    <a:pt x="5" y="0"/>
                    <a:pt x="9" y="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4" name="Freeform 796"/>
            <p:cNvSpPr/>
            <p:nvPr/>
          </p:nvSpPr>
          <p:spPr bwMode="auto">
            <a:xfrm>
              <a:off x="9086527" y="915044"/>
              <a:ext cx="56867" cy="51123"/>
            </a:xfrm>
            <a:custGeom>
              <a:avLst/>
              <a:gdLst>
                <a:gd name="T0" fmla="*/ 0 w 42"/>
                <a:gd name="T1" fmla="*/ 68777924 h 38"/>
                <a:gd name="T2" fmla="*/ 5499851 w 42"/>
                <a:gd name="T3" fmla="*/ 14479917 h 38"/>
                <a:gd name="T4" fmla="*/ 18332838 w 42"/>
                <a:gd name="T5" fmla="*/ 0 h 38"/>
                <a:gd name="T6" fmla="*/ 31165824 w 42"/>
                <a:gd name="T7" fmla="*/ 9050116 h 38"/>
                <a:gd name="T8" fmla="*/ 38498959 w 42"/>
                <a:gd name="T9" fmla="*/ 41628921 h 38"/>
                <a:gd name="T10" fmla="*/ 38498959 w 42"/>
                <a:gd name="T11" fmla="*/ 41628921 h 38"/>
                <a:gd name="T12" fmla="*/ 45830740 w 42"/>
                <a:gd name="T13" fmla="*/ 9050116 h 38"/>
                <a:gd name="T14" fmla="*/ 58663726 w 42"/>
                <a:gd name="T15" fmla="*/ 0 h 38"/>
                <a:gd name="T16" fmla="*/ 71496713 w 42"/>
                <a:gd name="T17" fmla="*/ 14479917 h 38"/>
                <a:gd name="T18" fmla="*/ 76996564 w 42"/>
                <a:gd name="T19" fmla="*/ 68777924 h 38"/>
                <a:gd name="T20" fmla="*/ 62330294 w 42"/>
                <a:gd name="T21" fmla="*/ 68777924 h 38"/>
                <a:gd name="T22" fmla="*/ 56830443 w 42"/>
                <a:gd name="T23" fmla="*/ 16289402 h 38"/>
                <a:gd name="T24" fmla="*/ 56830443 w 42"/>
                <a:gd name="T25" fmla="*/ 16289402 h 38"/>
                <a:gd name="T26" fmla="*/ 43997456 w 42"/>
                <a:gd name="T27" fmla="*/ 65157609 h 38"/>
                <a:gd name="T28" fmla="*/ 38498959 w 42"/>
                <a:gd name="T29" fmla="*/ 68777924 h 38"/>
                <a:gd name="T30" fmla="*/ 31165824 w 42"/>
                <a:gd name="T31" fmla="*/ 65157609 h 38"/>
                <a:gd name="T32" fmla="*/ 20166121 w 42"/>
                <a:gd name="T33" fmla="*/ 16289402 h 38"/>
                <a:gd name="T34" fmla="*/ 20166121 w 42"/>
                <a:gd name="T35" fmla="*/ 16289402 h 38"/>
                <a:gd name="T36" fmla="*/ 14666270 w 42"/>
                <a:gd name="T37" fmla="*/ 68777924 h 38"/>
                <a:gd name="T38" fmla="*/ 0 w 42"/>
                <a:gd name="T39" fmla="*/ 68777924 h 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2" h="38">
                  <a:moveTo>
                    <a:pt x="0" y="3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4" y="3"/>
                    <a:pt x="6" y="0"/>
                    <a:pt x="10" y="0"/>
                  </a:cubicBezTo>
                  <a:cubicBezTo>
                    <a:pt x="14" y="0"/>
                    <a:pt x="16" y="2"/>
                    <a:pt x="17" y="5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2"/>
                    <a:pt x="28" y="0"/>
                    <a:pt x="32" y="0"/>
                  </a:cubicBezTo>
                  <a:cubicBezTo>
                    <a:pt x="36" y="0"/>
                    <a:pt x="38" y="3"/>
                    <a:pt x="39" y="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8"/>
                    <a:pt x="23" y="38"/>
                    <a:pt x="21" y="38"/>
                  </a:cubicBezTo>
                  <a:cubicBezTo>
                    <a:pt x="19" y="38"/>
                    <a:pt x="18" y="38"/>
                    <a:pt x="17" y="36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38"/>
                    <a:pt x="8" y="38"/>
                    <a:pt x="8" y="38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5" name="Freeform 797"/>
            <p:cNvSpPr/>
            <p:nvPr/>
          </p:nvSpPr>
          <p:spPr bwMode="auto">
            <a:xfrm>
              <a:off x="9193943" y="915044"/>
              <a:ext cx="32167" cy="51123"/>
            </a:xfrm>
            <a:custGeom>
              <a:avLst/>
              <a:gdLst>
                <a:gd name="T0" fmla="*/ 6269119 w 56"/>
                <a:gd name="T1" fmla="*/ 5938884 h 89"/>
                <a:gd name="T2" fmla="*/ 0 w 56"/>
                <a:gd name="T3" fmla="*/ 5938884 h 89"/>
                <a:gd name="T4" fmla="*/ 0 w 56"/>
                <a:gd name="T5" fmla="*/ 0 h 89"/>
                <a:gd name="T6" fmla="*/ 18477069 w 56"/>
                <a:gd name="T7" fmla="*/ 0 h 89"/>
                <a:gd name="T8" fmla="*/ 18477069 w 56"/>
                <a:gd name="T9" fmla="*/ 5938884 h 89"/>
                <a:gd name="T10" fmla="*/ 12207951 w 56"/>
                <a:gd name="T11" fmla="*/ 5938884 h 89"/>
                <a:gd name="T12" fmla="*/ 12207951 w 56"/>
                <a:gd name="T13" fmla="*/ 29365855 h 89"/>
                <a:gd name="T14" fmla="*/ 6269119 w 56"/>
                <a:gd name="T15" fmla="*/ 29365855 h 89"/>
                <a:gd name="T16" fmla="*/ 6269119 w 56"/>
                <a:gd name="T17" fmla="*/ 5938884 h 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6" h="89">
                  <a:moveTo>
                    <a:pt x="19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8"/>
                  </a:lnTo>
                  <a:lnTo>
                    <a:pt x="37" y="18"/>
                  </a:lnTo>
                  <a:lnTo>
                    <a:pt x="37" y="89"/>
                  </a:lnTo>
                  <a:lnTo>
                    <a:pt x="19" y="89"/>
                  </a:lnTo>
                  <a:lnTo>
                    <a:pt x="19" y="18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6" name="Freeform 798"/>
            <p:cNvSpPr/>
            <p:nvPr/>
          </p:nvSpPr>
          <p:spPr bwMode="auto">
            <a:xfrm>
              <a:off x="9276659" y="915044"/>
              <a:ext cx="55719" cy="52846"/>
            </a:xfrm>
            <a:custGeom>
              <a:avLst/>
              <a:gdLst>
                <a:gd name="T0" fmla="*/ 44325144 w 41"/>
                <a:gd name="T1" fmla="*/ 0 h 39"/>
                <a:gd name="T2" fmla="*/ 44325144 w 41"/>
                <a:gd name="T3" fmla="*/ 44066789 h 39"/>
                <a:gd name="T4" fmla="*/ 53559549 w 41"/>
                <a:gd name="T5" fmla="*/ 56919207 h 39"/>
                <a:gd name="T6" fmla="*/ 60947073 w 41"/>
                <a:gd name="T7" fmla="*/ 44066789 h 39"/>
                <a:gd name="T8" fmla="*/ 60947073 w 41"/>
                <a:gd name="T9" fmla="*/ 0 h 39"/>
                <a:gd name="T10" fmla="*/ 75722121 w 41"/>
                <a:gd name="T11" fmla="*/ 0 h 39"/>
                <a:gd name="T12" fmla="*/ 75722121 w 41"/>
                <a:gd name="T13" fmla="*/ 53247088 h 39"/>
                <a:gd name="T14" fmla="*/ 55406430 w 41"/>
                <a:gd name="T15" fmla="*/ 71607685 h 39"/>
                <a:gd name="T16" fmla="*/ 36937620 w 41"/>
                <a:gd name="T17" fmla="*/ 64263446 h 39"/>
                <a:gd name="T18" fmla="*/ 20315691 w 41"/>
                <a:gd name="T19" fmla="*/ 71607685 h 39"/>
                <a:gd name="T20" fmla="*/ 0 w 41"/>
                <a:gd name="T21" fmla="*/ 53247088 h 39"/>
                <a:gd name="T22" fmla="*/ 0 w 41"/>
                <a:gd name="T23" fmla="*/ 0 h 39"/>
                <a:gd name="T24" fmla="*/ 14775048 w 41"/>
                <a:gd name="T25" fmla="*/ 0 h 39"/>
                <a:gd name="T26" fmla="*/ 14775048 w 41"/>
                <a:gd name="T27" fmla="*/ 44066789 h 39"/>
                <a:gd name="T28" fmla="*/ 22162572 w 41"/>
                <a:gd name="T29" fmla="*/ 56919207 h 39"/>
                <a:gd name="T30" fmla="*/ 29550096 w 41"/>
                <a:gd name="T31" fmla="*/ 44066789 h 39"/>
                <a:gd name="T32" fmla="*/ 29550096 w 41"/>
                <a:gd name="T33" fmla="*/ 0 h 39"/>
                <a:gd name="T34" fmla="*/ 44325144 w 41"/>
                <a:gd name="T35" fmla="*/ 0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1" h="39">
                  <a:moveTo>
                    <a:pt x="24" y="0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9"/>
                    <a:pt x="25" y="31"/>
                    <a:pt x="29" y="31"/>
                  </a:cubicBezTo>
                  <a:cubicBezTo>
                    <a:pt x="33" y="31"/>
                    <a:pt x="33" y="29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34"/>
                    <a:pt x="36" y="39"/>
                    <a:pt x="30" y="39"/>
                  </a:cubicBezTo>
                  <a:cubicBezTo>
                    <a:pt x="26" y="39"/>
                    <a:pt x="23" y="38"/>
                    <a:pt x="20" y="35"/>
                  </a:cubicBezTo>
                  <a:cubicBezTo>
                    <a:pt x="18" y="38"/>
                    <a:pt x="15" y="39"/>
                    <a:pt x="11" y="39"/>
                  </a:cubicBezTo>
                  <a:cubicBezTo>
                    <a:pt x="4" y="39"/>
                    <a:pt x="0" y="34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8" y="31"/>
                    <a:pt x="12" y="31"/>
                  </a:cubicBezTo>
                  <a:cubicBezTo>
                    <a:pt x="16" y="31"/>
                    <a:pt x="16" y="29"/>
                    <a:pt x="16" y="24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7" name="Freeform 799"/>
            <p:cNvSpPr/>
            <p:nvPr/>
          </p:nvSpPr>
          <p:spPr bwMode="auto">
            <a:xfrm>
              <a:off x="9382352" y="915044"/>
              <a:ext cx="32742" cy="51123"/>
            </a:xfrm>
            <a:custGeom>
              <a:avLst/>
              <a:gdLst>
                <a:gd name="T0" fmla="*/ 6269231 w 57"/>
                <a:gd name="T1" fmla="*/ 5938884 h 89"/>
                <a:gd name="T2" fmla="*/ 0 w 57"/>
                <a:gd name="T3" fmla="*/ 5938884 h 89"/>
                <a:gd name="T4" fmla="*/ 0 w 57"/>
                <a:gd name="T5" fmla="*/ 0 h 89"/>
                <a:gd name="T6" fmla="*/ 18807694 w 57"/>
                <a:gd name="T7" fmla="*/ 0 h 89"/>
                <a:gd name="T8" fmla="*/ 18807694 w 57"/>
                <a:gd name="T9" fmla="*/ 5938884 h 89"/>
                <a:gd name="T10" fmla="*/ 12538463 w 57"/>
                <a:gd name="T11" fmla="*/ 5938884 h 89"/>
                <a:gd name="T12" fmla="*/ 12538463 w 57"/>
                <a:gd name="T13" fmla="*/ 29365855 h 89"/>
                <a:gd name="T14" fmla="*/ 6269231 w 57"/>
                <a:gd name="T15" fmla="*/ 29365855 h 89"/>
                <a:gd name="T16" fmla="*/ 6269231 w 57"/>
                <a:gd name="T17" fmla="*/ 5938884 h 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89">
                  <a:moveTo>
                    <a:pt x="19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8"/>
                  </a:lnTo>
                  <a:lnTo>
                    <a:pt x="38" y="18"/>
                  </a:lnTo>
                  <a:lnTo>
                    <a:pt x="38" y="89"/>
                  </a:lnTo>
                  <a:lnTo>
                    <a:pt x="19" y="89"/>
                  </a:lnTo>
                  <a:lnTo>
                    <a:pt x="19" y="18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Freeform 800"/>
            <p:cNvSpPr/>
            <p:nvPr/>
          </p:nvSpPr>
          <p:spPr bwMode="auto">
            <a:xfrm>
              <a:off x="9480002" y="915044"/>
              <a:ext cx="26998" cy="51123"/>
            </a:xfrm>
            <a:custGeom>
              <a:avLst/>
              <a:gdLst>
                <a:gd name="T0" fmla="*/ 0 w 20"/>
                <a:gd name="T1" fmla="*/ 68777924 h 38"/>
                <a:gd name="T2" fmla="*/ 0 w 20"/>
                <a:gd name="T3" fmla="*/ 21719203 h 38"/>
                <a:gd name="T4" fmla="*/ 20044665 w 20"/>
                <a:gd name="T5" fmla="*/ 0 h 38"/>
                <a:gd name="T6" fmla="*/ 36444600 w 20"/>
                <a:gd name="T7" fmla="*/ 0 h 38"/>
                <a:gd name="T8" fmla="*/ 36444600 w 20"/>
                <a:gd name="T9" fmla="*/ 14479917 h 38"/>
                <a:gd name="T10" fmla="*/ 23689395 w 20"/>
                <a:gd name="T11" fmla="*/ 14479917 h 38"/>
                <a:gd name="T12" fmla="*/ 14577570 w 20"/>
                <a:gd name="T13" fmla="*/ 21719203 h 38"/>
                <a:gd name="T14" fmla="*/ 14577570 w 20"/>
                <a:gd name="T15" fmla="*/ 28958489 h 38"/>
                <a:gd name="T16" fmla="*/ 36444600 w 20"/>
                <a:gd name="T17" fmla="*/ 28958489 h 38"/>
                <a:gd name="T18" fmla="*/ 36444600 w 20"/>
                <a:gd name="T19" fmla="*/ 43438406 h 38"/>
                <a:gd name="T20" fmla="*/ 14577570 w 20"/>
                <a:gd name="T21" fmla="*/ 43438406 h 38"/>
                <a:gd name="T22" fmla="*/ 14577570 w 20"/>
                <a:gd name="T23" fmla="*/ 68777924 h 38"/>
                <a:gd name="T24" fmla="*/ 0 w 20"/>
                <a:gd name="T25" fmla="*/ 68777924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38">
                  <a:moveTo>
                    <a:pt x="0" y="38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4" y="0"/>
                    <a:pt x="1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8"/>
                    <a:pt x="8" y="9"/>
                    <a:pt x="8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38"/>
                    <a:pt x="8" y="38"/>
                    <a:pt x="8" y="38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9" name="Freeform 801"/>
            <p:cNvSpPr/>
            <p:nvPr/>
          </p:nvSpPr>
          <p:spPr bwMode="auto">
            <a:xfrm>
              <a:off x="9572484" y="915044"/>
              <a:ext cx="31019" cy="51123"/>
            </a:xfrm>
            <a:custGeom>
              <a:avLst/>
              <a:gdLst>
                <a:gd name="T0" fmla="*/ 40014510 w 23"/>
                <a:gd name="T1" fmla="*/ 12669087 h 38"/>
                <a:gd name="T2" fmla="*/ 20007255 w 23"/>
                <a:gd name="T3" fmla="*/ 12669087 h 38"/>
                <a:gd name="T4" fmla="*/ 14550608 w 23"/>
                <a:gd name="T5" fmla="*/ 18098887 h 38"/>
                <a:gd name="T6" fmla="*/ 41833842 w 23"/>
                <a:gd name="T7" fmla="*/ 48868207 h 38"/>
                <a:gd name="T8" fmla="*/ 23644570 w 23"/>
                <a:gd name="T9" fmla="*/ 68777924 h 38"/>
                <a:gd name="T10" fmla="*/ 0 w 23"/>
                <a:gd name="T11" fmla="*/ 68777924 h 38"/>
                <a:gd name="T12" fmla="*/ 0 w 23"/>
                <a:gd name="T13" fmla="*/ 56108838 h 38"/>
                <a:gd name="T14" fmla="*/ 21826587 w 23"/>
                <a:gd name="T15" fmla="*/ 56108838 h 38"/>
                <a:gd name="T16" fmla="*/ 27283233 w 23"/>
                <a:gd name="T17" fmla="*/ 50679037 h 38"/>
                <a:gd name="T18" fmla="*/ 0 w 23"/>
                <a:gd name="T19" fmla="*/ 18098887 h 38"/>
                <a:gd name="T20" fmla="*/ 16369940 w 23"/>
                <a:gd name="T21" fmla="*/ 0 h 38"/>
                <a:gd name="T22" fmla="*/ 40014510 w 23"/>
                <a:gd name="T23" fmla="*/ 0 h 38"/>
                <a:gd name="T24" fmla="*/ 40014510 w 23"/>
                <a:gd name="T25" fmla="*/ 12669087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" h="38">
                  <a:moveTo>
                    <a:pt x="2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8" y="9"/>
                    <a:pt x="8" y="10"/>
                  </a:cubicBezTo>
                  <a:cubicBezTo>
                    <a:pt x="8" y="14"/>
                    <a:pt x="23" y="19"/>
                    <a:pt x="23" y="27"/>
                  </a:cubicBezTo>
                  <a:cubicBezTo>
                    <a:pt x="23" y="32"/>
                    <a:pt x="21" y="38"/>
                    <a:pt x="13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4" y="31"/>
                    <a:pt x="15" y="29"/>
                    <a:pt x="15" y="28"/>
                  </a:cubicBezTo>
                  <a:cubicBezTo>
                    <a:pt x="15" y="24"/>
                    <a:pt x="0" y="20"/>
                    <a:pt x="0" y="10"/>
                  </a:cubicBezTo>
                  <a:cubicBezTo>
                    <a:pt x="0" y="3"/>
                    <a:pt x="5" y="0"/>
                    <a:pt x="9" y="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0" name="Freeform 802"/>
            <p:cNvSpPr/>
            <p:nvPr/>
          </p:nvSpPr>
          <p:spPr bwMode="auto">
            <a:xfrm>
              <a:off x="9109504" y="1031651"/>
              <a:ext cx="13786" cy="37912"/>
            </a:xfrm>
            <a:custGeom>
              <a:avLst/>
              <a:gdLst>
                <a:gd name="T0" fmla="*/ 0 w 24"/>
                <a:gd name="T1" fmla="*/ 0 h 66"/>
                <a:gd name="T2" fmla="*/ 7918908 w 24"/>
                <a:gd name="T3" fmla="*/ 0 h 66"/>
                <a:gd name="T4" fmla="*/ 7918908 w 24"/>
                <a:gd name="T5" fmla="*/ 21777572 h 66"/>
                <a:gd name="T6" fmla="*/ 3299449 w 24"/>
                <a:gd name="T7" fmla="*/ 21777572 h 66"/>
                <a:gd name="T8" fmla="*/ 3299449 w 24"/>
                <a:gd name="T9" fmla="*/ 3629787 h 66"/>
                <a:gd name="T10" fmla="*/ 0 w 24"/>
                <a:gd name="T11" fmla="*/ 3629787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0" y="6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1" name="Freeform 803"/>
            <p:cNvSpPr/>
            <p:nvPr/>
          </p:nvSpPr>
          <p:spPr bwMode="auto">
            <a:xfrm>
              <a:off x="9199113" y="1029927"/>
              <a:ext cx="26998" cy="39635"/>
            </a:xfrm>
            <a:custGeom>
              <a:avLst/>
              <a:gdLst>
                <a:gd name="T0" fmla="*/ 36444600 w 20"/>
                <a:gd name="T1" fmla="*/ 54170111 h 29"/>
                <a:gd name="T2" fmla="*/ 9111825 w 20"/>
                <a:gd name="T3" fmla="*/ 54170111 h 29"/>
                <a:gd name="T4" fmla="*/ 0 w 20"/>
                <a:gd name="T5" fmla="*/ 48566542 h 29"/>
                <a:gd name="T6" fmla="*/ 7289460 w 20"/>
                <a:gd name="T7" fmla="*/ 37358038 h 29"/>
                <a:gd name="T8" fmla="*/ 18222300 w 20"/>
                <a:gd name="T9" fmla="*/ 26150900 h 29"/>
                <a:gd name="T10" fmla="*/ 25511760 w 20"/>
                <a:gd name="T11" fmla="*/ 16812074 h 29"/>
                <a:gd name="T12" fmla="*/ 18222300 w 20"/>
                <a:gd name="T13" fmla="*/ 11207138 h 29"/>
                <a:gd name="T14" fmla="*/ 12755205 w 20"/>
                <a:gd name="T15" fmla="*/ 16812074 h 29"/>
                <a:gd name="T16" fmla="*/ 16399935 w 20"/>
                <a:gd name="T17" fmla="*/ 24282588 h 29"/>
                <a:gd name="T18" fmla="*/ 9111825 w 20"/>
                <a:gd name="T19" fmla="*/ 31754469 h 29"/>
                <a:gd name="T20" fmla="*/ 1822365 w 20"/>
                <a:gd name="T21" fmla="*/ 16812074 h 29"/>
                <a:gd name="T22" fmla="*/ 18222300 w 20"/>
                <a:gd name="T23" fmla="*/ 0 h 29"/>
                <a:gd name="T24" fmla="*/ 34622235 w 20"/>
                <a:gd name="T25" fmla="*/ 16812074 h 29"/>
                <a:gd name="T26" fmla="*/ 27334125 w 20"/>
                <a:gd name="T27" fmla="*/ 31754469 h 29"/>
                <a:gd name="T28" fmla="*/ 14577570 w 20"/>
                <a:gd name="T29" fmla="*/ 44829918 h 29"/>
                <a:gd name="T30" fmla="*/ 36444600 w 20"/>
                <a:gd name="T31" fmla="*/ 44829918 h 29"/>
                <a:gd name="T32" fmla="*/ 36444600 w 20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4" y="10"/>
                    <a:pt x="14" y="9"/>
                  </a:cubicBezTo>
                  <a:cubicBezTo>
                    <a:pt x="14" y="8"/>
                    <a:pt x="12" y="6"/>
                    <a:pt x="10" y="6"/>
                  </a:cubicBezTo>
                  <a:cubicBezTo>
                    <a:pt x="8" y="6"/>
                    <a:pt x="7" y="8"/>
                    <a:pt x="7" y="9"/>
                  </a:cubicBezTo>
                  <a:cubicBezTo>
                    <a:pt x="7" y="11"/>
                    <a:pt x="8" y="12"/>
                    <a:pt x="9" y="1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8" y="15"/>
                    <a:pt x="15" y="17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2" name="Freeform 804"/>
            <p:cNvSpPr/>
            <p:nvPr/>
          </p:nvSpPr>
          <p:spPr bwMode="auto">
            <a:xfrm>
              <a:off x="9293891" y="1031651"/>
              <a:ext cx="27572" cy="37912"/>
            </a:xfrm>
            <a:custGeom>
              <a:avLst/>
              <a:gdLst>
                <a:gd name="T0" fmla="*/ 0 w 20"/>
                <a:gd name="T1" fmla="*/ 40332952 h 28"/>
                <a:gd name="T2" fmla="*/ 17104290 w 20"/>
                <a:gd name="T3" fmla="*/ 40332952 h 28"/>
                <a:gd name="T4" fmla="*/ 24707269 w 20"/>
                <a:gd name="T5" fmla="*/ 34833004 h 28"/>
                <a:gd name="T6" fmla="*/ 17104290 w 20"/>
                <a:gd name="T7" fmla="*/ 29333056 h 28"/>
                <a:gd name="T8" fmla="*/ 5701890 w 20"/>
                <a:gd name="T9" fmla="*/ 29333056 h 28"/>
                <a:gd name="T10" fmla="*/ 5701890 w 20"/>
                <a:gd name="T11" fmla="*/ 21999792 h 28"/>
                <a:gd name="T12" fmla="*/ 22806180 w 20"/>
                <a:gd name="T13" fmla="*/ 9166580 h 28"/>
                <a:gd name="T14" fmla="*/ 22806180 w 20"/>
                <a:gd name="T15" fmla="*/ 9166580 h 28"/>
                <a:gd name="T16" fmla="*/ 1901089 w 20"/>
                <a:gd name="T17" fmla="*/ 9166580 h 28"/>
                <a:gd name="T18" fmla="*/ 1901089 w 20"/>
                <a:gd name="T19" fmla="*/ 0 h 28"/>
                <a:gd name="T20" fmla="*/ 24707269 w 20"/>
                <a:gd name="T21" fmla="*/ 0 h 28"/>
                <a:gd name="T22" fmla="*/ 34209959 w 20"/>
                <a:gd name="T23" fmla="*/ 7333264 h 28"/>
                <a:gd name="T24" fmla="*/ 22806180 w 20"/>
                <a:gd name="T25" fmla="*/ 20166476 h 28"/>
                <a:gd name="T26" fmla="*/ 38010759 w 20"/>
                <a:gd name="T27" fmla="*/ 34833004 h 28"/>
                <a:gd name="T28" fmla="*/ 17104290 w 20"/>
                <a:gd name="T29" fmla="*/ 51332848 h 28"/>
                <a:gd name="T30" fmla="*/ 0 w 20"/>
                <a:gd name="T31" fmla="*/ 51332848 h 28"/>
                <a:gd name="T32" fmla="*/ 0 w 20"/>
                <a:gd name="T33" fmla="*/ 40332952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1" y="22"/>
                    <a:pt x="13" y="22"/>
                    <a:pt x="13" y="19"/>
                  </a:cubicBezTo>
                  <a:cubicBezTo>
                    <a:pt x="13" y="16"/>
                    <a:pt x="11" y="16"/>
                    <a:pt x="9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5" y="9"/>
                    <a:pt x="12" y="11"/>
                  </a:cubicBezTo>
                  <a:cubicBezTo>
                    <a:pt x="16" y="12"/>
                    <a:pt x="20" y="15"/>
                    <a:pt x="20" y="19"/>
                  </a:cubicBezTo>
                  <a:cubicBezTo>
                    <a:pt x="20" y="26"/>
                    <a:pt x="15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3" name="Freeform 805"/>
            <p:cNvSpPr/>
            <p:nvPr/>
          </p:nvSpPr>
          <p:spPr bwMode="auto">
            <a:xfrm>
              <a:off x="9387522" y="1031651"/>
              <a:ext cx="28721" cy="37912"/>
            </a:xfrm>
            <a:custGeom>
              <a:avLst/>
              <a:gdLst>
                <a:gd name="T0" fmla="*/ 29928650 w 21"/>
                <a:gd name="T1" fmla="*/ 0 h 28"/>
                <a:gd name="T2" fmla="*/ 11223073 w 21"/>
                <a:gd name="T3" fmla="*/ 31166372 h 28"/>
                <a:gd name="T4" fmla="*/ 24317113 w 21"/>
                <a:gd name="T5" fmla="*/ 31166372 h 28"/>
                <a:gd name="T6" fmla="*/ 24317113 w 21"/>
                <a:gd name="T7" fmla="*/ 16499844 h 28"/>
                <a:gd name="T8" fmla="*/ 31798250 w 21"/>
                <a:gd name="T9" fmla="*/ 1833316 h 28"/>
                <a:gd name="T10" fmla="*/ 33669218 w 21"/>
                <a:gd name="T11" fmla="*/ 0 h 28"/>
                <a:gd name="T12" fmla="*/ 33669218 w 21"/>
                <a:gd name="T13" fmla="*/ 1833316 h 28"/>
                <a:gd name="T14" fmla="*/ 33669218 w 21"/>
                <a:gd name="T15" fmla="*/ 31166372 h 28"/>
                <a:gd name="T16" fmla="*/ 39280754 w 21"/>
                <a:gd name="T17" fmla="*/ 31166372 h 28"/>
                <a:gd name="T18" fmla="*/ 39280754 w 21"/>
                <a:gd name="T19" fmla="*/ 40332952 h 28"/>
                <a:gd name="T20" fmla="*/ 33669218 w 21"/>
                <a:gd name="T21" fmla="*/ 40332952 h 28"/>
                <a:gd name="T22" fmla="*/ 33669218 w 21"/>
                <a:gd name="T23" fmla="*/ 51332848 h 28"/>
                <a:gd name="T24" fmla="*/ 24317113 w 21"/>
                <a:gd name="T25" fmla="*/ 51332848 h 28"/>
                <a:gd name="T26" fmla="*/ 24317113 w 21"/>
                <a:gd name="T27" fmla="*/ 40332952 h 28"/>
                <a:gd name="T28" fmla="*/ 7482504 w 21"/>
                <a:gd name="T29" fmla="*/ 40332952 h 28"/>
                <a:gd name="T30" fmla="*/ 0 w 21"/>
                <a:gd name="T31" fmla="*/ 32999688 h 28"/>
                <a:gd name="T32" fmla="*/ 3740568 w 21"/>
                <a:gd name="T33" fmla="*/ 25666424 h 28"/>
                <a:gd name="T34" fmla="*/ 18705577 w 21"/>
                <a:gd name="T35" fmla="*/ 0 h 28"/>
                <a:gd name="T36" fmla="*/ 29928650 w 21"/>
                <a:gd name="T37" fmla="*/ 0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" h="28">
                  <a:moveTo>
                    <a:pt x="16" y="0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1"/>
                    <a:pt x="0" y="18"/>
                  </a:cubicBezTo>
                  <a:cubicBezTo>
                    <a:pt x="0" y="17"/>
                    <a:pt x="1" y="15"/>
                    <a:pt x="2" y="1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4" name="Freeform 806"/>
            <p:cNvSpPr/>
            <p:nvPr/>
          </p:nvSpPr>
          <p:spPr bwMode="auto">
            <a:xfrm>
              <a:off x="9484024" y="1031651"/>
              <a:ext cx="25849" cy="37912"/>
            </a:xfrm>
            <a:custGeom>
              <a:avLst/>
              <a:gdLst>
                <a:gd name="T0" fmla="*/ 31465035 w 19"/>
                <a:gd name="T1" fmla="*/ 9166580 h 28"/>
                <a:gd name="T2" fmla="*/ 12955791 w 19"/>
                <a:gd name="T3" fmla="*/ 9166580 h 28"/>
                <a:gd name="T4" fmla="*/ 12955791 w 19"/>
                <a:gd name="T5" fmla="*/ 18333160 h 28"/>
                <a:gd name="T6" fmla="*/ 18509244 w 19"/>
                <a:gd name="T7" fmla="*/ 18333160 h 28"/>
                <a:gd name="T8" fmla="*/ 35166884 w 19"/>
                <a:gd name="T9" fmla="*/ 34833004 h 28"/>
                <a:gd name="T10" fmla="*/ 18509244 w 19"/>
                <a:gd name="T11" fmla="*/ 51332848 h 28"/>
                <a:gd name="T12" fmla="*/ 0 w 19"/>
                <a:gd name="T13" fmla="*/ 51332848 h 28"/>
                <a:gd name="T14" fmla="*/ 0 w 19"/>
                <a:gd name="T15" fmla="*/ 42166268 h 28"/>
                <a:gd name="T16" fmla="*/ 14807396 w 19"/>
                <a:gd name="T17" fmla="*/ 42166268 h 28"/>
                <a:gd name="T18" fmla="*/ 24061338 w 19"/>
                <a:gd name="T19" fmla="*/ 34833004 h 28"/>
                <a:gd name="T20" fmla="*/ 14807396 w 19"/>
                <a:gd name="T21" fmla="*/ 27499740 h 28"/>
                <a:gd name="T22" fmla="*/ 1850244 w 19"/>
                <a:gd name="T23" fmla="*/ 27499740 h 28"/>
                <a:gd name="T24" fmla="*/ 1850244 w 19"/>
                <a:gd name="T25" fmla="*/ 0 h 28"/>
                <a:gd name="T26" fmla="*/ 31465035 w 19"/>
                <a:gd name="T27" fmla="*/ 0 h 28"/>
                <a:gd name="T28" fmla="*/ 31465035 w 19"/>
                <a:gd name="T29" fmla="*/ 9166580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" h="28">
                  <a:moveTo>
                    <a:pt x="17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9" y="13"/>
                    <a:pt x="19" y="19"/>
                  </a:cubicBezTo>
                  <a:cubicBezTo>
                    <a:pt x="19" y="25"/>
                    <a:pt x="14" y="28"/>
                    <a:pt x="1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1" y="23"/>
                    <a:pt x="13" y="22"/>
                    <a:pt x="13" y="19"/>
                  </a:cubicBezTo>
                  <a:cubicBezTo>
                    <a:pt x="13" y="16"/>
                    <a:pt x="11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5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5" name="Freeform 807"/>
            <p:cNvSpPr/>
            <p:nvPr/>
          </p:nvSpPr>
          <p:spPr bwMode="auto">
            <a:xfrm>
              <a:off x="9577653" y="1031651"/>
              <a:ext cx="26998" cy="39060"/>
            </a:xfrm>
            <a:custGeom>
              <a:avLst/>
              <a:gdLst>
                <a:gd name="T0" fmla="*/ 29155140 w 20"/>
                <a:gd name="T1" fmla="*/ 0 h 29"/>
                <a:gd name="T2" fmla="*/ 14577570 w 20"/>
                <a:gd name="T3" fmla="*/ 29025621 h 29"/>
                <a:gd name="T4" fmla="*/ 10932840 w 20"/>
                <a:gd name="T5" fmla="*/ 34468430 h 29"/>
                <a:gd name="T6" fmla="*/ 18222300 w 20"/>
                <a:gd name="T7" fmla="*/ 41725508 h 29"/>
                <a:gd name="T8" fmla="*/ 25511760 w 20"/>
                <a:gd name="T9" fmla="*/ 34468430 h 29"/>
                <a:gd name="T10" fmla="*/ 18222300 w 20"/>
                <a:gd name="T11" fmla="*/ 27211351 h 29"/>
                <a:gd name="T12" fmla="*/ 23689395 w 20"/>
                <a:gd name="T13" fmla="*/ 16327080 h 29"/>
                <a:gd name="T14" fmla="*/ 36444600 w 20"/>
                <a:gd name="T15" fmla="*/ 34468430 h 29"/>
                <a:gd name="T16" fmla="*/ 18222300 w 20"/>
                <a:gd name="T17" fmla="*/ 52609779 h 29"/>
                <a:gd name="T18" fmla="*/ 0 w 20"/>
                <a:gd name="T19" fmla="*/ 34468430 h 29"/>
                <a:gd name="T20" fmla="*/ 5467095 w 20"/>
                <a:gd name="T21" fmla="*/ 21769889 h 29"/>
                <a:gd name="T22" fmla="*/ 16399935 w 20"/>
                <a:gd name="T23" fmla="*/ 0 h 29"/>
                <a:gd name="T24" fmla="*/ 29155140 w 20"/>
                <a:gd name="T25" fmla="*/ 0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16" y="0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6" y="18"/>
                    <a:pt x="6" y="19"/>
                  </a:cubicBezTo>
                  <a:cubicBezTo>
                    <a:pt x="6" y="21"/>
                    <a:pt x="8" y="23"/>
                    <a:pt x="10" y="23"/>
                  </a:cubicBezTo>
                  <a:cubicBezTo>
                    <a:pt x="13" y="23"/>
                    <a:pt x="14" y="21"/>
                    <a:pt x="14" y="19"/>
                  </a:cubicBezTo>
                  <a:cubicBezTo>
                    <a:pt x="14" y="16"/>
                    <a:pt x="13" y="15"/>
                    <a:pt x="10" y="15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7" y="10"/>
                    <a:pt x="20" y="14"/>
                    <a:pt x="20" y="19"/>
                  </a:cubicBezTo>
                  <a:cubicBezTo>
                    <a:pt x="20" y="24"/>
                    <a:pt x="16" y="29"/>
                    <a:pt x="10" y="29"/>
                  </a:cubicBezTo>
                  <a:cubicBezTo>
                    <a:pt x="5" y="29"/>
                    <a:pt x="0" y="24"/>
                    <a:pt x="0" y="19"/>
                  </a:cubicBezTo>
                  <a:cubicBezTo>
                    <a:pt x="0" y="17"/>
                    <a:pt x="2" y="14"/>
                    <a:pt x="3" y="1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6" name="Freeform 808"/>
            <p:cNvSpPr/>
            <p:nvPr/>
          </p:nvSpPr>
          <p:spPr bwMode="auto">
            <a:xfrm>
              <a:off x="9011853" y="1116664"/>
              <a:ext cx="24700" cy="38486"/>
            </a:xfrm>
            <a:custGeom>
              <a:avLst/>
              <a:gdLst>
                <a:gd name="T0" fmla="*/ 0 w 18"/>
                <a:gd name="T1" fmla="*/ 0 h 28"/>
                <a:gd name="T2" fmla="*/ 24479072 w 18"/>
                <a:gd name="T3" fmla="*/ 0 h 28"/>
                <a:gd name="T4" fmla="*/ 33893889 w 18"/>
                <a:gd name="T5" fmla="*/ 5668438 h 28"/>
                <a:gd name="T6" fmla="*/ 32011200 w 18"/>
                <a:gd name="T7" fmla="*/ 13225439 h 28"/>
                <a:gd name="T8" fmla="*/ 18829633 w 18"/>
                <a:gd name="T9" fmla="*/ 52899007 h 28"/>
                <a:gd name="T10" fmla="*/ 7532128 w 18"/>
                <a:gd name="T11" fmla="*/ 52899007 h 28"/>
                <a:gd name="T12" fmla="*/ 22596383 w 18"/>
                <a:gd name="T13" fmla="*/ 9446939 h 28"/>
                <a:gd name="T14" fmla="*/ 0 w 18"/>
                <a:gd name="T15" fmla="*/ 9446939 h 28"/>
                <a:gd name="T16" fmla="*/ 0 w 18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8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1"/>
                    <a:pt x="18" y="3"/>
                  </a:cubicBezTo>
                  <a:cubicBezTo>
                    <a:pt x="18" y="5"/>
                    <a:pt x="18" y="6"/>
                    <a:pt x="17" y="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7" name="Freeform 809"/>
            <p:cNvSpPr>
              <a:spLocks noEditPoints="1"/>
            </p:cNvSpPr>
            <p:nvPr/>
          </p:nvSpPr>
          <p:spPr bwMode="auto">
            <a:xfrm>
              <a:off x="9105483" y="1115516"/>
              <a:ext cx="26998" cy="40784"/>
            </a:xfrm>
            <a:custGeom>
              <a:avLst/>
              <a:gdLst>
                <a:gd name="T0" fmla="*/ 18222300 w 20"/>
                <a:gd name="T1" fmla="*/ 55444489 h 30"/>
                <a:gd name="T2" fmla="*/ 0 w 20"/>
                <a:gd name="T3" fmla="*/ 36962539 h 30"/>
                <a:gd name="T4" fmla="*/ 7289460 w 20"/>
                <a:gd name="T5" fmla="*/ 25874729 h 30"/>
                <a:gd name="T6" fmla="*/ 1822365 w 20"/>
                <a:gd name="T7" fmla="*/ 14785559 h 30"/>
                <a:gd name="T8" fmla="*/ 18222300 w 20"/>
                <a:gd name="T9" fmla="*/ 0 h 30"/>
                <a:gd name="T10" fmla="*/ 34622235 w 20"/>
                <a:gd name="T11" fmla="*/ 14785559 h 30"/>
                <a:gd name="T12" fmla="*/ 29155140 w 20"/>
                <a:gd name="T13" fmla="*/ 25874729 h 30"/>
                <a:gd name="T14" fmla="*/ 36444600 w 20"/>
                <a:gd name="T15" fmla="*/ 36962539 h 30"/>
                <a:gd name="T16" fmla="*/ 18222300 w 20"/>
                <a:gd name="T17" fmla="*/ 55444489 h 30"/>
                <a:gd name="T18" fmla="*/ 18222300 w 20"/>
                <a:gd name="T19" fmla="*/ 44355319 h 30"/>
                <a:gd name="T20" fmla="*/ 25511760 w 20"/>
                <a:gd name="T21" fmla="*/ 36962539 h 30"/>
                <a:gd name="T22" fmla="*/ 18222300 w 20"/>
                <a:gd name="T23" fmla="*/ 29569759 h 30"/>
                <a:gd name="T24" fmla="*/ 10932840 w 20"/>
                <a:gd name="T25" fmla="*/ 36962539 h 30"/>
                <a:gd name="T26" fmla="*/ 18222300 w 20"/>
                <a:gd name="T27" fmla="*/ 44355319 h 30"/>
                <a:gd name="T28" fmla="*/ 10932840 w 20"/>
                <a:gd name="T29" fmla="*/ 14785559 h 30"/>
                <a:gd name="T30" fmla="*/ 18222300 w 20"/>
                <a:gd name="T31" fmla="*/ 22178339 h 30"/>
                <a:gd name="T32" fmla="*/ 23689395 w 20"/>
                <a:gd name="T33" fmla="*/ 14785559 h 30"/>
                <a:gd name="T34" fmla="*/ 18222300 w 20"/>
                <a:gd name="T35" fmla="*/ 9240295 h 30"/>
                <a:gd name="T36" fmla="*/ 10932840 w 20"/>
                <a:gd name="T37" fmla="*/ 14785559 h 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30">
                  <a:moveTo>
                    <a:pt x="10" y="30"/>
                  </a:moveTo>
                  <a:cubicBezTo>
                    <a:pt x="4" y="30"/>
                    <a:pt x="0" y="26"/>
                    <a:pt x="0" y="20"/>
                  </a:cubicBezTo>
                  <a:cubicBezTo>
                    <a:pt x="0" y="17"/>
                    <a:pt x="2" y="15"/>
                    <a:pt x="4" y="14"/>
                  </a:cubicBezTo>
                  <a:cubicBezTo>
                    <a:pt x="2" y="13"/>
                    <a:pt x="1" y="10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0"/>
                    <a:pt x="18" y="13"/>
                    <a:pt x="16" y="14"/>
                  </a:cubicBezTo>
                  <a:cubicBezTo>
                    <a:pt x="18" y="15"/>
                    <a:pt x="20" y="17"/>
                    <a:pt x="20" y="20"/>
                  </a:cubicBezTo>
                  <a:cubicBezTo>
                    <a:pt x="20" y="26"/>
                    <a:pt x="16" y="30"/>
                    <a:pt x="10" y="30"/>
                  </a:cubicBezTo>
                  <a:close/>
                  <a:moveTo>
                    <a:pt x="10" y="24"/>
                  </a:moveTo>
                  <a:cubicBezTo>
                    <a:pt x="12" y="24"/>
                    <a:pt x="14" y="23"/>
                    <a:pt x="14" y="20"/>
                  </a:cubicBezTo>
                  <a:cubicBezTo>
                    <a:pt x="14" y="18"/>
                    <a:pt x="12" y="16"/>
                    <a:pt x="10" y="16"/>
                  </a:cubicBezTo>
                  <a:cubicBezTo>
                    <a:pt x="8" y="16"/>
                    <a:pt x="6" y="18"/>
                    <a:pt x="6" y="20"/>
                  </a:cubicBezTo>
                  <a:cubicBezTo>
                    <a:pt x="6" y="23"/>
                    <a:pt x="8" y="24"/>
                    <a:pt x="10" y="24"/>
                  </a:cubicBezTo>
                  <a:close/>
                  <a:moveTo>
                    <a:pt x="6" y="8"/>
                  </a:moveTo>
                  <a:cubicBezTo>
                    <a:pt x="6" y="10"/>
                    <a:pt x="8" y="12"/>
                    <a:pt x="10" y="12"/>
                  </a:cubicBezTo>
                  <a:cubicBezTo>
                    <a:pt x="12" y="12"/>
                    <a:pt x="13" y="10"/>
                    <a:pt x="13" y="8"/>
                  </a:cubicBezTo>
                  <a:cubicBezTo>
                    <a:pt x="13" y="6"/>
                    <a:pt x="12" y="5"/>
                    <a:pt x="10" y="5"/>
                  </a:cubicBezTo>
                  <a:cubicBezTo>
                    <a:pt x="8" y="5"/>
                    <a:pt x="6" y="6"/>
                    <a:pt x="6" y="8"/>
                  </a:cubicBez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8" name="Freeform 810"/>
            <p:cNvSpPr/>
            <p:nvPr/>
          </p:nvSpPr>
          <p:spPr bwMode="auto">
            <a:xfrm>
              <a:off x="9200262" y="1115516"/>
              <a:ext cx="27572" cy="39635"/>
            </a:xfrm>
            <a:custGeom>
              <a:avLst/>
              <a:gdLst>
                <a:gd name="T0" fmla="*/ 7601600 w 20"/>
                <a:gd name="T1" fmla="*/ 54170111 h 29"/>
                <a:gd name="T2" fmla="*/ 24707269 w 20"/>
                <a:gd name="T3" fmla="*/ 24282588 h 29"/>
                <a:gd name="T4" fmla="*/ 26606980 w 20"/>
                <a:gd name="T5" fmla="*/ 18679019 h 29"/>
                <a:gd name="T6" fmla="*/ 19005380 w 20"/>
                <a:gd name="T7" fmla="*/ 11207138 h 29"/>
                <a:gd name="T8" fmla="*/ 11403779 w 20"/>
                <a:gd name="T9" fmla="*/ 18679019 h 29"/>
                <a:gd name="T10" fmla="*/ 19005380 w 20"/>
                <a:gd name="T11" fmla="*/ 26150900 h 29"/>
                <a:gd name="T12" fmla="*/ 13303490 w 20"/>
                <a:gd name="T13" fmla="*/ 37358038 h 29"/>
                <a:gd name="T14" fmla="*/ 0 w 20"/>
                <a:gd name="T15" fmla="*/ 18679019 h 29"/>
                <a:gd name="T16" fmla="*/ 19005380 w 20"/>
                <a:gd name="T17" fmla="*/ 0 h 29"/>
                <a:gd name="T18" fmla="*/ 38010759 w 20"/>
                <a:gd name="T19" fmla="*/ 18679019 h 29"/>
                <a:gd name="T20" fmla="*/ 32308870 w 20"/>
                <a:gd name="T21" fmla="*/ 31754469 h 29"/>
                <a:gd name="T22" fmla="*/ 20906469 w 20"/>
                <a:gd name="T23" fmla="*/ 54170111 h 29"/>
                <a:gd name="T24" fmla="*/ 7601600 w 20"/>
                <a:gd name="T25" fmla="*/ 54170111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4" y="29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1"/>
                    <a:pt x="14" y="10"/>
                  </a:cubicBezTo>
                  <a:cubicBezTo>
                    <a:pt x="14" y="8"/>
                    <a:pt x="12" y="6"/>
                    <a:pt x="10" y="6"/>
                  </a:cubicBezTo>
                  <a:cubicBezTo>
                    <a:pt x="7" y="6"/>
                    <a:pt x="6" y="8"/>
                    <a:pt x="6" y="10"/>
                  </a:cubicBezTo>
                  <a:cubicBezTo>
                    <a:pt x="6" y="13"/>
                    <a:pt x="7" y="14"/>
                    <a:pt x="10" y="1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3" y="19"/>
                    <a:pt x="0" y="15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12"/>
                    <a:pt x="18" y="15"/>
                    <a:pt x="17" y="17"/>
                  </a:cubicBezTo>
                  <a:cubicBezTo>
                    <a:pt x="11" y="29"/>
                    <a:pt x="11" y="29"/>
                    <a:pt x="11" y="29"/>
                  </a:cubicBezTo>
                  <a:lnTo>
                    <a:pt x="4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Freeform 811"/>
            <p:cNvSpPr/>
            <p:nvPr/>
          </p:nvSpPr>
          <p:spPr bwMode="auto">
            <a:xfrm>
              <a:off x="9285850" y="1116664"/>
              <a:ext cx="13786" cy="38486"/>
            </a:xfrm>
            <a:custGeom>
              <a:avLst/>
              <a:gdLst>
                <a:gd name="T0" fmla="*/ 0 w 24"/>
                <a:gd name="T1" fmla="*/ 0 h 67"/>
                <a:gd name="T2" fmla="*/ 7918908 w 24"/>
                <a:gd name="T3" fmla="*/ 0 h 67"/>
                <a:gd name="T4" fmla="*/ 7918908 w 24"/>
                <a:gd name="T5" fmla="*/ 22107048 h 67"/>
                <a:gd name="T6" fmla="*/ 3299449 w 24"/>
                <a:gd name="T7" fmla="*/ 22107048 h 67"/>
                <a:gd name="T8" fmla="*/ 3299449 w 24"/>
                <a:gd name="T9" fmla="*/ 3959463 h 67"/>
                <a:gd name="T10" fmla="*/ 0 w 24"/>
                <a:gd name="T11" fmla="*/ 3959463 h 67"/>
                <a:gd name="T12" fmla="*/ 0 w 24"/>
                <a:gd name="T13" fmla="*/ 0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7">
                  <a:moveTo>
                    <a:pt x="0" y="0"/>
                  </a:moveTo>
                  <a:lnTo>
                    <a:pt x="24" y="0"/>
                  </a:lnTo>
                  <a:lnTo>
                    <a:pt x="24" y="67"/>
                  </a:lnTo>
                  <a:lnTo>
                    <a:pt x="10" y="67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0" name="Freeform 812"/>
            <p:cNvSpPr>
              <a:spLocks noEditPoints="1"/>
            </p:cNvSpPr>
            <p:nvPr/>
          </p:nvSpPr>
          <p:spPr bwMode="auto">
            <a:xfrm>
              <a:off x="9304805" y="1115516"/>
              <a:ext cx="27572" cy="40784"/>
            </a:xfrm>
            <a:custGeom>
              <a:avLst/>
              <a:gdLst>
                <a:gd name="T0" fmla="*/ 0 w 20"/>
                <a:gd name="T1" fmla="*/ 18481949 h 30"/>
                <a:gd name="T2" fmla="*/ 19005380 w 20"/>
                <a:gd name="T3" fmla="*/ 0 h 30"/>
                <a:gd name="T4" fmla="*/ 38010759 w 20"/>
                <a:gd name="T5" fmla="*/ 18481949 h 30"/>
                <a:gd name="T6" fmla="*/ 38010759 w 20"/>
                <a:gd name="T7" fmla="*/ 36962539 h 30"/>
                <a:gd name="T8" fmla="*/ 19005380 w 20"/>
                <a:gd name="T9" fmla="*/ 55444489 h 30"/>
                <a:gd name="T10" fmla="*/ 0 w 20"/>
                <a:gd name="T11" fmla="*/ 36962539 h 30"/>
                <a:gd name="T12" fmla="*/ 0 w 20"/>
                <a:gd name="T13" fmla="*/ 18481949 h 30"/>
                <a:gd name="T14" fmla="*/ 26606980 w 20"/>
                <a:gd name="T15" fmla="*/ 18481949 h 30"/>
                <a:gd name="T16" fmla="*/ 19005380 w 20"/>
                <a:gd name="T17" fmla="*/ 11089170 h 30"/>
                <a:gd name="T18" fmla="*/ 11403779 w 20"/>
                <a:gd name="T19" fmla="*/ 18481949 h 30"/>
                <a:gd name="T20" fmla="*/ 11403779 w 20"/>
                <a:gd name="T21" fmla="*/ 36962539 h 30"/>
                <a:gd name="T22" fmla="*/ 19005380 w 20"/>
                <a:gd name="T23" fmla="*/ 44355319 h 30"/>
                <a:gd name="T24" fmla="*/ 26606980 w 20"/>
                <a:gd name="T25" fmla="*/ 36962539 h 30"/>
                <a:gd name="T26" fmla="*/ 26606980 w 20"/>
                <a:gd name="T27" fmla="*/ 18481949 h 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" h="30">
                  <a:moveTo>
                    <a:pt x="0" y="10"/>
                  </a:move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5"/>
                    <a:pt x="16" y="30"/>
                    <a:pt x="10" y="30"/>
                  </a:cubicBezTo>
                  <a:cubicBezTo>
                    <a:pt x="4" y="30"/>
                    <a:pt x="0" y="25"/>
                    <a:pt x="0" y="20"/>
                  </a:cubicBezTo>
                  <a:lnTo>
                    <a:pt x="0" y="10"/>
                  </a:lnTo>
                  <a:close/>
                  <a:moveTo>
                    <a:pt x="14" y="10"/>
                  </a:moveTo>
                  <a:cubicBezTo>
                    <a:pt x="14" y="7"/>
                    <a:pt x="12" y="6"/>
                    <a:pt x="10" y="6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7" y="24"/>
                    <a:pt x="10" y="24"/>
                  </a:cubicBezTo>
                  <a:cubicBezTo>
                    <a:pt x="12" y="24"/>
                    <a:pt x="14" y="22"/>
                    <a:pt x="14" y="20"/>
                  </a:cubicBezTo>
                  <a:lnTo>
                    <a:pt x="14" y="1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1" name="Freeform 813"/>
            <p:cNvSpPr/>
            <p:nvPr/>
          </p:nvSpPr>
          <p:spPr bwMode="auto">
            <a:xfrm>
              <a:off x="9382352" y="1116664"/>
              <a:ext cx="13786" cy="38486"/>
            </a:xfrm>
            <a:custGeom>
              <a:avLst/>
              <a:gdLst>
                <a:gd name="T0" fmla="*/ 0 w 24"/>
                <a:gd name="T1" fmla="*/ 0 h 67"/>
                <a:gd name="T2" fmla="*/ 7918908 w 24"/>
                <a:gd name="T3" fmla="*/ 0 h 67"/>
                <a:gd name="T4" fmla="*/ 7918908 w 24"/>
                <a:gd name="T5" fmla="*/ 22107048 h 67"/>
                <a:gd name="T6" fmla="*/ 3959454 w 24"/>
                <a:gd name="T7" fmla="*/ 22107048 h 67"/>
                <a:gd name="T8" fmla="*/ 3959454 w 24"/>
                <a:gd name="T9" fmla="*/ 3959463 h 67"/>
                <a:gd name="T10" fmla="*/ 0 w 24"/>
                <a:gd name="T11" fmla="*/ 3959463 h 67"/>
                <a:gd name="T12" fmla="*/ 0 w 24"/>
                <a:gd name="T13" fmla="*/ 0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7">
                  <a:moveTo>
                    <a:pt x="0" y="0"/>
                  </a:moveTo>
                  <a:lnTo>
                    <a:pt x="24" y="0"/>
                  </a:lnTo>
                  <a:lnTo>
                    <a:pt x="24" y="67"/>
                  </a:lnTo>
                  <a:lnTo>
                    <a:pt x="12" y="67"/>
                  </a:lnTo>
                  <a:lnTo>
                    <a:pt x="12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2" name="Freeform 814"/>
            <p:cNvSpPr/>
            <p:nvPr/>
          </p:nvSpPr>
          <p:spPr bwMode="auto">
            <a:xfrm>
              <a:off x="9404179" y="1116664"/>
              <a:ext cx="13212" cy="38486"/>
            </a:xfrm>
            <a:custGeom>
              <a:avLst/>
              <a:gdLst>
                <a:gd name="T0" fmla="*/ 0 w 23"/>
                <a:gd name="T1" fmla="*/ 0 h 67"/>
                <a:gd name="T2" fmla="*/ 7589432 w 23"/>
                <a:gd name="T3" fmla="*/ 0 h 67"/>
                <a:gd name="T4" fmla="*/ 7589432 w 23"/>
                <a:gd name="T5" fmla="*/ 22107048 h 67"/>
                <a:gd name="T6" fmla="*/ 2969828 w 23"/>
                <a:gd name="T7" fmla="*/ 22107048 h 67"/>
                <a:gd name="T8" fmla="*/ 2969828 w 23"/>
                <a:gd name="T9" fmla="*/ 3959463 h 67"/>
                <a:gd name="T10" fmla="*/ 0 w 23"/>
                <a:gd name="T11" fmla="*/ 3959463 h 67"/>
                <a:gd name="T12" fmla="*/ 0 w 23"/>
                <a:gd name="T13" fmla="*/ 0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7">
                  <a:moveTo>
                    <a:pt x="0" y="0"/>
                  </a:moveTo>
                  <a:lnTo>
                    <a:pt x="23" y="0"/>
                  </a:lnTo>
                  <a:lnTo>
                    <a:pt x="23" y="67"/>
                  </a:lnTo>
                  <a:lnTo>
                    <a:pt x="9" y="67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3" name="Freeform 815"/>
            <p:cNvSpPr/>
            <p:nvPr/>
          </p:nvSpPr>
          <p:spPr bwMode="auto">
            <a:xfrm>
              <a:off x="9474833" y="1116664"/>
              <a:ext cx="13212" cy="38486"/>
            </a:xfrm>
            <a:custGeom>
              <a:avLst/>
              <a:gdLst>
                <a:gd name="T0" fmla="*/ 0 w 23"/>
                <a:gd name="T1" fmla="*/ 0 h 67"/>
                <a:gd name="T2" fmla="*/ 7589432 w 23"/>
                <a:gd name="T3" fmla="*/ 0 h 67"/>
                <a:gd name="T4" fmla="*/ 7589432 w 23"/>
                <a:gd name="T5" fmla="*/ 22107048 h 67"/>
                <a:gd name="T6" fmla="*/ 2969828 w 23"/>
                <a:gd name="T7" fmla="*/ 22107048 h 67"/>
                <a:gd name="T8" fmla="*/ 2969828 w 23"/>
                <a:gd name="T9" fmla="*/ 3959463 h 67"/>
                <a:gd name="T10" fmla="*/ 0 w 23"/>
                <a:gd name="T11" fmla="*/ 3959463 h 67"/>
                <a:gd name="T12" fmla="*/ 0 w 23"/>
                <a:gd name="T13" fmla="*/ 0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7">
                  <a:moveTo>
                    <a:pt x="0" y="0"/>
                  </a:moveTo>
                  <a:lnTo>
                    <a:pt x="23" y="0"/>
                  </a:lnTo>
                  <a:lnTo>
                    <a:pt x="23" y="67"/>
                  </a:lnTo>
                  <a:lnTo>
                    <a:pt x="9" y="67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4" name="Freeform 816"/>
            <p:cNvSpPr/>
            <p:nvPr/>
          </p:nvSpPr>
          <p:spPr bwMode="auto">
            <a:xfrm>
              <a:off x="9493788" y="1115516"/>
              <a:ext cx="26998" cy="39635"/>
            </a:xfrm>
            <a:custGeom>
              <a:avLst/>
              <a:gdLst>
                <a:gd name="T0" fmla="*/ 36444600 w 20"/>
                <a:gd name="T1" fmla="*/ 54170111 h 29"/>
                <a:gd name="T2" fmla="*/ 7289460 w 20"/>
                <a:gd name="T3" fmla="*/ 54170111 h 29"/>
                <a:gd name="T4" fmla="*/ 0 w 20"/>
                <a:gd name="T5" fmla="*/ 48566542 h 29"/>
                <a:gd name="T6" fmla="*/ 7289460 w 20"/>
                <a:gd name="T7" fmla="*/ 37358038 h 29"/>
                <a:gd name="T8" fmla="*/ 18222300 w 20"/>
                <a:gd name="T9" fmla="*/ 26150900 h 29"/>
                <a:gd name="T10" fmla="*/ 23689395 w 20"/>
                <a:gd name="T11" fmla="*/ 16812074 h 29"/>
                <a:gd name="T12" fmla="*/ 18222300 w 20"/>
                <a:gd name="T13" fmla="*/ 11207138 h 29"/>
                <a:gd name="T14" fmla="*/ 10932840 w 20"/>
                <a:gd name="T15" fmla="*/ 16812074 h 29"/>
                <a:gd name="T16" fmla="*/ 16399935 w 20"/>
                <a:gd name="T17" fmla="*/ 24282588 h 29"/>
                <a:gd name="T18" fmla="*/ 9111825 w 20"/>
                <a:gd name="T19" fmla="*/ 31754469 h 29"/>
                <a:gd name="T20" fmla="*/ 1822365 w 20"/>
                <a:gd name="T21" fmla="*/ 16812074 h 29"/>
                <a:gd name="T22" fmla="*/ 18222300 w 20"/>
                <a:gd name="T23" fmla="*/ 0 h 29"/>
                <a:gd name="T24" fmla="*/ 34622235 w 20"/>
                <a:gd name="T25" fmla="*/ 16812074 h 29"/>
                <a:gd name="T26" fmla="*/ 27334125 w 20"/>
                <a:gd name="T27" fmla="*/ 31754469 h 29"/>
                <a:gd name="T28" fmla="*/ 14577570 w 20"/>
                <a:gd name="T29" fmla="*/ 44829918 h 29"/>
                <a:gd name="T30" fmla="*/ 36444600 w 20"/>
                <a:gd name="T31" fmla="*/ 44829918 h 29"/>
                <a:gd name="T32" fmla="*/ 36444600 w 20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8" y="6"/>
                    <a:pt x="6" y="7"/>
                    <a:pt x="6" y="9"/>
                  </a:cubicBezTo>
                  <a:cubicBezTo>
                    <a:pt x="6" y="11"/>
                    <a:pt x="7" y="12"/>
                    <a:pt x="9" y="1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7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5" name="Freeform 817"/>
            <p:cNvSpPr/>
            <p:nvPr/>
          </p:nvSpPr>
          <p:spPr bwMode="auto">
            <a:xfrm>
              <a:off x="9569612" y="1116664"/>
              <a:ext cx="13212" cy="38486"/>
            </a:xfrm>
            <a:custGeom>
              <a:avLst/>
              <a:gdLst>
                <a:gd name="T0" fmla="*/ 0 w 23"/>
                <a:gd name="T1" fmla="*/ 0 h 67"/>
                <a:gd name="T2" fmla="*/ 7589432 w 23"/>
                <a:gd name="T3" fmla="*/ 0 h 67"/>
                <a:gd name="T4" fmla="*/ 7589432 w 23"/>
                <a:gd name="T5" fmla="*/ 22107048 h 67"/>
                <a:gd name="T6" fmla="*/ 2969828 w 23"/>
                <a:gd name="T7" fmla="*/ 22107048 h 67"/>
                <a:gd name="T8" fmla="*/ 2969828 w 23"/>
                <a:gd name="T9" fmla="*/ 3959463 h 67"/>
                <a:gd name="T10" fmla="*/ 0 w 23"/>
                <a:gd name="T11" fmla="*/ 3959463 h 67"/>
                <a:gd name="T12" fmla="*/ 0 w 23"/>
                <a:gd name="T13" fmla="*/ 0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7">
                  <a:moveTo>
                    <a:pt x="0" y="0"/>
                  </a:moveTo>
                  <a:lnTo>
                    <a:pt x="23" y="0"/>
                  </a:lnTo>
                  <a:lnTo>
                    <a:pt x="23" y="67"/>
                  </a:lnTo>
                  <a:lnTo>
                    <a:pt x="9" y="67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6" name="Freeform 818"/>
            <p:cNvSpPr/>
            <p:nvPr/>
          </p:nvSpPr>
          <p:spPr bwMode="auto">
            <a:xfrm>
              <a:off x="9588567" y="1116664"/>
              <a:ext cx="26998" cy="38486"/>
            </a:xfrm>
            <a:custGeom>
              <a:avLst/>
              <a:gdLst>
                <a:gd name="T0" fmla="*/ 0 w 20"/>
                <a:gd name="T1" fmla="*/ 41563506 h 28"/>
                <a:gd name="T2" fmla="*/ 16399935 w 20"/>
                <a:gd name="T3" fmla="*/ 41563506 h 28"/>
                <a:gd name="T4" fmla="*/ 23689395 w 20"/>
                <a:gd name="T5" fmla="*/ 35896442 h 28"/>
                <a:gd name="T6" fmla="*/ 16399935 w 20"/>
                <a:gd name="T7" fmla="*/ 30228004 h 28"/>
                <a:gd name="T8" fmla="*/ 5467095 w 20"/>
                <a:gd name="T9" fmla="*/ 30228004 h 28"/>
                <a:gd name="T10" fmla="*/ 5467095 w 20"/>
                <a:gd name="T11" fmla="*/ 22671003 h 28"/>
                <a:gd name="T12" fmla="*/ 21867030 w 20"/>
                <a:gd name="T13" fmla="*/ 9446939 h 28"/>
                <a:gd name="T14" fmla="*/ 21867030 w 20"/>
                <a:gd name="T15" fmla="*/ 9446939 h 28"/>
                <a:gd name="T16" fmla="*/ 1822365 w 20"/>
                <a:gd name="T17" fmla="*/ 9446939 h 28"/>
                <a:gd name="T18" fmla="*/ 1822365 w 20"/>
                <a:gd name="T19" fmla="*/ 0 h 28"/>
                <a:gd name="T20" fmla="*/ 23689395 w 20"/>
                <a:gd name="T21" fmla="*/ 0 h 28"/>
                <a:gd name="T22" fmla="*/ 32799870 w 20"/>
                <a:gd name="T23" fmla="*/ 7557001 h 28"/>
                <a:gd name="T24" fmla="*/ 21867030 w 20"/>
                <a:gd name="T25" fmla="*/ 20782440 h 28"/>
                <a:gd name="T26" fmla="*/ 36444600 w 20"/>
                <a:gd name="T27" fmla="*/ 35896442 h 28"/>
                <a:gd name="T28" fmla="*/ 16399935 w 20"/>
                <a:gd name="T29" fmla="*/ 52899007 h 28"/>
                <a:gd name="T30" fmla="*/ 0 w 20"/>
                <a:gd name="T31" fmla="*/ 52899007 h 28"/>
                <a:gd name="T32" fmla="*/ 0 w 20"/>
                <a:gd name="T33" fmla="*/ 41563506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1" y="22"/>
                    <a:pt x="13" y="22"/>
                    <a:pt x="13" y="19"/>
                  </a:cubicBezTo>
                  <a:cubicBezTo>
                    <a:pt x="13" y="16"/>
                    <a:pt x="11" y="16"/>
                    <a:pt x="9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9"/>
                    <a:pt x="12" y="11"/>
                  </a:cubicBezTo>
                  <a:cubicBezTo>
                    <a:pt x="16" y="12"/>
                    <a:pt x="20" y="15"/>
                    <a:pt x="20" y="19"/>
                  </a:cubicBezTo>
                  <a:cubicBezTo>
                    <a:pt x="20" y="26"/>
                    <a:pt x="15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7" name="Freeform 819"/>
            <p:cNvSpPr/>
            <p:nvPr/>
          </p:nvSpPr>
          <p:spPr bwMode="auto">
            <a:xfrm>
              <a:off x="9002662" y="1203976"/>
              <a:ext cx="13212" cy="37912"/>
            </a:xfrm>
            <a:custGeom>
              <a:avLst/>
              <a:gdLst>
                <a:gd name="T0" fmla="*/ 0 w 23"/>
                <a:gd name="T1" fmla="*/ 0 h 66"/>
                <a:gd name="T2" fmla="*/ 7589432 w 23"/>
                <a:gd name="T3" fmla="*/ 0 h 66"/>
                <a:gd name="T4" fmla="*/ 7589432 w 23"/>
                <a:gd name="T5" fmla="*/ 21777572 h 66"/>
                <a:gd name="T6" fmla="*/ 2969828 w 23"/>
                <a:gd name="T7" fmla="*/ 21777572 h 66"/>
                <a:gd name="T8" fmla="*/ 2969828 w 23"/>
                <a:gd name="T9" fmla="*/ 3629787 h 66"/>
                <a:gd name="T10" fmla="*/ 0 w 23"/>
                <a:gd name="T11" fmla="*/ 3629787 h 66"/>
                <a:gd name="T12" fmla="*/ 0 w 2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6">
                  <a:moveTo>
                    <a:pt x="0" y="0"/>
                  </a:moveTo>
                  <a:lnTo>
                    <a:pt x="23" y="0"/>
                  </a:lnTo>
                  <a:lnTo>
                    <a:pt x="23" y="66"/>
                  </a:lnTo>
                  <a:lnTo>
                    <a:pt x="9" y="66"/>
                  </a:lnTo>
                  <a:lnTo>
                    <a:pt x="9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8" name="Freeform 820"/>
            <p:cNvSpPr/>
            <p:nvPr/>
          </p:nvSpPr>
          <p:spPr bwMode="auto">
            <a:xfrm>
              <a:off x="9019895" y="1202252"/>
              <a:ext cx="28721" cy="39635"/>
            </a:xfrm>
            <a:custGeom>
              <a:avLst/>
              <a:gdLst>
                <a:gd name="T0" fmla="*/ 29928650 w 21"/>
                <a:gd name="T1" fmla="*/ 1868312 h 29"/>
                <a:gd name="T2" fmla="*/ 11223073 w 21"/>
                <a:gd name="T3" fmla="*/ 33622781 h 29"/>
                <a:gd name="T4" fmla="*/ 24317113 w 21"/>
                <a:gd name="T5" fmla="*/ 33622781 h 29"/>
                <a:gd name="T6" fmla="*/ 24317113 w 21"/>
                <a:gd name="T7" fmla="*/ 18679019 h 29"/>
                <a:gd name="T8" fmla="*/ 31798250 w 21"/>
                <a:gd name="T9" fmla="*/ 3735257 h 29"/>
                <a:gd name="T10" fmla="*/ 33669218 w 21"/>
                <a:gd name="T11" fmla="*/ 0 h 29"/>
                <a:gd name="T12" fmla="*/ 33669218 w 21"/>
                <a:gd name="T13" fmla="*/ 1868312 h 29"/>
                <a:gd name="T14" fmla="*/ 33669218 w 21"/>
                <a:gd name="T15" fmla="*/ 33622781 h 29"/>
                <a:gd name="T16" fmla="*/ 39280754 w 21"/>
                <a:gd name="T17" fmla="*/ 33622781 h 29"/>
                <a:gd name="T18" fmla="*/ 39280754 w 21"/>
                <a:gd name="T19" fmla="*/ 42962973 h 29"/>
                <a:gd name="T20" fmla="*/ 33669218 w 21"/>
                <a:gd name="T21" fmla="*/ 42962973 h 29"/>
                <a:gd name="T22" fmla="*/ 33669218 w 21"/>
                <a:gd name="T23" fmla="*/ 54170111 h 29"/>
                <a:gd name="T24" fmla="*/ 24317113 w 21"/>
                <a:gd name="T25" fmla="*/ 54170111 h 29"/>
                <a:gd name="T26" fmla="*/ 24317113 w 21"/>
                <a:gd name="T27" fmla="*/ 42962973 h 29"/>
                <a:gd name="T28" fmla="*/ 7482504 w 21"/>
                <a:gd name="T29" fmla="*/ 42962973 h 29"/>
                <a:gd name="T30" fmla="*/ 0 w 21"/>
                <a:gd name="T31" fmla="*/ 35491092 h 29"/>
                <a:gd name="T32" fmla="*/ 3740568 w 21"/>
                <a:gd name="T33" fmla="*/ 28019212 h 29"/>
                <a:gd name="T34" fmla="*/ 18705577 w 21"/>
                <a:gd name="T35" fmla="*/ 1868312 h 29"/>
                <a:gd name="T36" fmla="*/ 29928650 w 21"/>
                <a:gd name="T37" fmla="*/ 1868312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" h="29">
                  <a:moveTo>
                    <a:pt x="16" y="1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0" y="19"/>
                  </a:cubicBezTo>
                  <a:cubicBezTo>
                    <a:pt x="0" y="17"/>
                    <a:pt x="1" y="16"/>
                    <a:pt x="2" y="15"/>
                  </a:cubicBezTo>
                  <a:cubicBezTo>
                    <a:pt x="10" y="1"/>
                    <a:pt x="10" y="1"/>
                    <a:pt x="10" y="1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9" name="Freeform 821"/>
            <p:cNvSpPr/>
            <p:nvPr/>
          </p:nvSpPr>
          <p:spPr bwMode="auto">
            <a:xfrm>
              <a:off x="9096292" y="1203976"/>
              <a:ext cx="14935" cy="37912"/>
            </a:xfrm>
            <a:custGeom>
              <a:avLst/>
              <a:gdLst>
                <a:gd name="T0" fmla="*/ 0 w 26"/>
                <a:gd name="T1" fmla="*/ 0 h 66"/>
                <a:gd name="T2" fmla="*/ 8579009 w 26"/>
                <a:gd name="T3" fmla="*/ 0 h 66"/>
                <a:gd name="T4" fmla="*/ 8579009 w 26"/>
                <a:gd name="T5" fmla="*/ 21777572 h 66"/>
                <a:gd name="T6" fmla="*/ 3629779 w 26"/>
                <a:gd name="T7" fmla="*/ 21777572 h 66"/>
                <a:gd name="T8" fmla="*/ 3629779 w 26"/>
                <a:gd name="T9" fmla="*/ 3629787 h 66"/>
                <a:gd name="T10" fmla="*/ 0 w 26"/>
                <a:gd name="T11" fmla="*/ 3629787 h 66"/>
                <a:gd name="T12" fmla="*/ 0 w 26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66">
                  <a:moveTo>
                    <a:pt x="0" y="0"/>
                  </a:moveTo>
                  <a:lnTo>
                    <a:pt x="26" y="0"/>
                  </a:lnTo>
                  <a:lnTo>
                    <a:pt x="26" y="66"/>
                  </a:lnTo>
                  <a:lnTo>
                    <a:pt x="11" y="66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0" name="Freeform 822"/>
            <p:cNvSpPr/>
            <p:nvPr/>
          </p:nvSpPr>
          <p:spPr bwMode="auto">
            <a:xfrm>
              <a:off x="9116397" y="1203976"/>
              <a:ext cx="24126" cy="37912"/>
            </a:xfrm>
            <a:custGeom>
              <a:avLst/>
              <a:gdLst>
                <a:gd name="T0" fmla="*/ 28743448 w 18"/>
                <a:gd name="T1" fmla="*/ 9166580 h 28"/>
                <a:gd name="T2" fmla="*/ 10778961 w 18"/>
                <a:gd name="T3" fmla="*/ 9166580 h 28"/>
                <a:gd name="T4" fmla="*/ 10778961 w 18"/>
                <a:gd name="T5" fmla="*/ 18333160 h 28"/>
                <a:gd name="T6" fmla="*/ 17964488 w 18"/>
                <a:gd name="T7" fmla="*/ 18333160 h 28"/>
                <a:gd name="T8" fmla="*/ 32336882 w 18"/>
                <a:gd name="T9" fmla="*/ 34833004 h 28"/>
                <a:gd name="T10" fmla="*/ 17964488 w 18"/>
                <a:gd name="T11" fmla="*/ 51332848 h 28"/>
                <a:gd name="T12" fmla="*/ 0 w 18"/>
                <a:gd name="T13" fmla="*/ 51332848 h 28"/>
                <a:gd name="T14" fmla="*/ 0 w 18"/>
                <a:gd name="T15" fmla="*/ 40332952 h 28"/>
                <a:gd name="T16" fmla="*/ 12575007 w 18"/>
                <a:gd name="T17" fmla="*/ 40332952 h 28"/>
                <a:gd name="T18" fmla="*/ 21557921 w 18"/>
                <a:gd name="T19" fmla="*/ 34833004 h 28"/>
                <a:gd name="T20" fmla="*/ 12575007 w 18"/>
                <a:gd name="T21" fmla="*/ 27499740 h 28"/>
                <a:gd name="T22" fmla="*/ 0 w 18"/>
                <a:gd name="T23" fmla="*/ 27499740 h 28"/>
                <a:gd name="T24" fmla="*/ 0 w 18"/>
                <a:gd name="T25" fmla="*/ 0 h 28"/>
                <a:gd name="T26" fmla="*/ 28743448 w 18"/>
                <a:gd name="T27" fmla="*/ 0 h 28"/>
                <a:gd name="T28" fmla="*/ 28743448 w 18"/>
                <a:gd name="T29" fmla="*/ 9166580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28">
                  <a:moveTo>
                    <a:pt x="16" y="5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8" y="13"/>
                    <a:pt x="18" y="19"/>
                  </a:cubicBezTo>
                  <a:cubicBezTo>
                    <a:pt x="18" y="25"/>
                    <a:pt x="14" y="28"/>
                    <a:pt x="1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10" y="22"/>
                    <a:pt x="12" y="22"/>
                    <a:pt x="12" y="19"/>
                  </a:cubicBezTo>
                  <a:cubicBezTo>
                    <a:pt x="12" y="16"/>
                    <a:pt x="10" y="15"/>
                    <a:pt x="7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6" y="5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1" name="Freeform 823"/>
            <p:cNvSpPr/>
            <p:nvPr/>
          </p:nvSpPr>
          <p:spPr bwMode="auto">
            <a:xfrm>
              <a:off x="9191071" y="1203976"/>
              <a:ext cx="13786" cy="37912"/>
            </a:xfrm>
            <a:custGeom>
              <a:avLst/>
              <a:gdLst>
                <a:gd name="T0" fmla="*/ 0 w 24"/>
                <a:gd name="T1" fmla="*/ 0 h 66"/>
                <a:gd name="T2" fmla="*/ 7918908 w 24"/>
                <a:gd name="T3" fmla="*/ 0 h 66"/>
                <a:gd name="T4" fmla="*/ 7918908 w 24"/>
                <a:gd name="T5" fmla="*/ 21777572 h 66"/>
                <a:gd name="T6" fmla="*/ 3959454 w 24"/>
                <a:gd name="T7" fmla="*/ 21777572 h 66"/>
                <a:gd name="T8" fmla="*/ 3959454 w 24"/>
                <a:gd name="T9" fmla="*/ 3629787 h 66"/>
                <a:gd name="T10" fmla="*/ 0 w 24"/>
                <a:gd name="T11" fmla="*/ 3629787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2" y="66"/>
                  </a:lnTo>
                  <a:lnTo>
                    <a:pt x="12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2" name="Freeform 824"/>
            <p:cNvSpPr/>
            <p:nvPr/>
          </p:nvSpPr>
          <p:spPr bwMode="auto">
            <a:xfrm>
              <a:off x="9210026" y="1203976"/>
              <a:ext cx="26998" cy="39060"/>
            </a:xfrm>
            <a:custGeom>
              <a:avLst/>
              <a:gdLst>
                <a:gd name="T0" fmla="*/ 29155140 w 20"/>
                <a:gd name="T1" fmla="*/ 0 h 29"/>
                <a:gd name="T2" fmla="*/ 12755205 w 20"/>
                <a:gd name="T3" fmla="*/ 27211351 h 29"/>
                <a:gd name="T4" fmla="*/ 10932840 w 20"/>
                <a:gd name="T5" fmla="*/ 34468430 h 29"/>
                <a:gd name="T6" fmla="*/ 18222300 w 20"/>
                <a:gd name="T7" fmla="*/ 41725508 h 29"/>
                <a:gd name="T8" fmla="*/ 25511760 w 20"/>
                <a:gd name="T9" fmla="*/ 34468430 h 29"/>
                <a:gd name="T10" fmla="*/ 16399935 w 20"/>
                <a:gd name="T11" fmla="*/ 25398428 h 29"/>
                <a:gd name="T12" fmla="*/ 21867030 w 20"/>
                <a:gd name="T13" fmla="*/ 16327080 h 29"/>
                <a:gd name="T14" fmla="*/ 36444600 w 20"/>
                <a:gd name="T15" fmla="*/ 34468430 h 29"/>
                <a:gd name="T16" fmla="*/ 18222300 w 20"/>
                <a:gd name="T17" fmla="*/ 52609779 h 29"/>
                <a:gd name="T18" fmla="*/ 0 w 20"/>
                <a:gd name="T19" fmla="*/ 34468430 h 29"/>
                <a:gd name="T20" fmla="*/ 3644730 w 20"/>
                <a:gd name="T21" fmla="*/ 21769889 h 29"/>
                <a:gd name="T22" fmla="*/ 16399935 w 20"/>
                <a:gd name="T23" fmla="*/ 0 h 29"/>
                <a:gd name="T24" fmla="*/ 29155140 w 20"/>
                <a:gd name="T25" fmla="*/ 0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16" y="0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6" y="18"/>
                    <a:pt x="6" y="19"/>
                  </a:cubicBezTo>
                  <a:cubicBezTo>
                    <a:pt x="6" y="21"/>
                    <a:pt x="7" y="23"/>
                    <a:pt x="10" y="23"/>
                  </a:cubicBezTo>
                  <a:cubicBezTo>
                    <a:pt x="12" y="23"/>
                    <a:pt x="14" y="21"/>
                    <a:pt x="14" y="19"/>
                  </a:cubicBezTo>
                  <a:cubicBezTo>
                    <a:pt x="14" y="16"/>
                    <a:pt x="12" y="15"/>
                    <a:pt x="9" y="14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7" y="10"/>
                    <a:pt x="20" y="14"/>
                    <a:pt x="20" y="19"/>
                  </a:cubicBezTo>
                  <a:cubicBezTo>
                    <a:pt x="20" y="24"/>
                    <a:pt x="16" y="29"/>
                    <a:pt x="10" y="29"/>
                  </a:cubicBezTo>
                  <a:cubicBezTo>
                    <a:pt x="4" y="29"/>
                    <a:pt x="0" y="24"/>
                    <a:pt x="0" y="19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3" name="Freeform 825"/>
            <p:cNvSpPr/>
            <p:nvPr/>
          </p:nvSpPr>
          <p:spPr bwMode="auto">
            <a:xfrm>
              <a:off x="9285850" y="1203976"/>
              <a:ext cx="14935" cy="37912"/>
            </a:xfrm>
            <a:custGeom>
              <a:avLst/>
              <a:gdLst>
                <a:gd name="T0" fmla="*/ 0 w 26"/>
                <a:gd name="T1" fmla="*/ 0 h 66"/>
                <a:gd name="T2" fmla="*/ 8579009 w 26"/>
                <a:gd name="T3" fmla="*/ 0 h 66"/>
                <a:gd name="T4" fmla="*/ 8579009 w 26"/>
                <a:gd name="T5" fmla="*/ 21777572 h 66"/>
                <a:gd name="T6" fmla="*/ 3959498 w 26"/>
                <a:gd name="T7" fmla="*/ 21777572 h 66"/>
                <a:gd name="T8" fmla="*/ 3959498 w 26"/>
                <a:gd name="T9" fmla="*/ 3629787 h 66"/>
                <a:gd name="T10" fmla="*/ 0 w 26"/>
                <a:gd name="T11" fmla="*/ 3629787 h 66"/>
                <a:gd name="T12" fmla="*/ 0 w 26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66">
                  <a:moveTo>
                    <a:pt x="0" y="0"/>
                  </a:moveTo>
                  <a:lnTo>
                    <a:pt x="26" y="0"/>
                  </a:lnTo>
                  <a:lnTo>
                    <a:pt x="26" y="66"/>
                  </a:lnTo>
                  <a:lnTo>
                    <a:pt x="12" y="66"/>
                  </a:lnTo>
                  <a:lnTo>
                    <a:pt x="12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4" name="Freeform 826"/>
            <p:cNvSpPr/>
            <p:nvPr/>
          </p:nvSpPr>
          <p:spPr bwMode="auto">
            <a:xfrm>
              <a:off x="9306529" y="1203976"/>
              <a:ext cx="22977" cy="37912"/>
            </a:xfrm>
            <a:custGeom>
              <a:avLst/>
              <a:gdLst>
                <a:gd name="T0" fmla="*/ 0 w 17"/>
                <a:gd name="T1" fmla="*/ 0 h 28"/>
                <a:gd name="T2" fmla="*/ 23748757 w 17"/>
                <a:gd name="T3" fmla="*/ 0 h 28"/>
                <a:gd name="T4" fmla="*/ 31055443 w 17"/>
                <a:gd name="T5" fmla="*/ 5499948 h 28"/>
                <a:gd name="T6" fmla="*/ 29228096 w 17"/>
                <a:gd name="T7" fmla="*/ 12833212 h 28"/>
                <a:gd name="T8" fmla="*/ 18268067 w 17"/>
                <a:gd name="T9" fmla="*/ 51332848 h 28"/>
                <a:gd name="T10" fmla="*/ 5480690 w 17"/>
                <a:gd name="T11" fmla="*/ 51332848 h 28"/>
                <a:gd name="T12" fmla="*/ 20094062 w 17"/>
                <a:gd name="T13" fmla="*/ 9166580 h 28"/>
                <a:gd name="T14" fmla="*/ 0 w 17"/>
                <a:gd name="T15" fmla="*/ 9166580 h 28"/>
                <a:gd name="T16" fmla="*/ 0 w 17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8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1"/>
                    <a:pt x="17" y="3"/>
                  </a:cubicBezTo>
                  <a:cubicBezTo>
                    <a:pt x="17" y="5"/>
                    <a:pt x="17" y="6"/>
                    <a:pt x="16" y="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5" name="Freeform 827"/>
            <p:cNvSpPr/>
            <p:nvPr/>
          </p:nvSpPr>
          <p:spPr bwMode="auto">
            <a:xfrm>
              <a:off x="9379480" y="1203976"/>
              <a:ext cx="14935" cy="37912"/>
            </a:xfrm>
            <a:custGeom>
              <a:avLst/>
              <a:gdLst>
                <a:gd name="T0" fmla="*/ 0 w 26"/>
                <a:gd name="T1" fmla="*/ 0 h 66"/>
                <a:gd name="T2" fmla="*/ 8579009 w 26"/>
                <a:gd name="T3" fmla="*/ 0 h 66"/>
                <a:gd name="T4" fmla="*/ 8579009 w 26"/>
                <a:gd name="T5" fmla="*/ 21777572 h 66"/>
                <a:gd name="T6" fmla="*/ 3959498 w 26"/>
                <a:gd name="T7" fmla="*/ 21777572 h 66"/>
                <a:gd name="T8" fmla="*/ 3959498 w 26"/>
                <a:gd name="T9" fmla="*/ 3629787 h 66"/>
                <a:gd name="T10" fmla="*/ 0 w 26"/>
                <a:gd name="T11" fmla="*/ 3629787 h 66"/>
                <a:gd name="T12" fmla="*/ 0 w 26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66">
                  <a:moveTo>
                    <a:pt x="0" y="0"/>
                  </a:moveTo>
                  <a:lnTo>
                    <a:pt x="26" y="0"/>
                  </a:lnTo>
                  <a:lnTo>
                    <a:pt x="26" y="66"/>
                  </a:lnTo>
                  <a:lnTo>
                    <a:pt x="12" y="66"/>
                  </a:lnTo>
                  <a:lnTo>
                    <a:pt x="12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6" name="Freeform 828"/>
            <p:cNvSpPr>
              <a:spLocks noEditPoints="1"/>
            </p:cNvSpPr>
            <p:nvPr/>
          </p:nvSpPr>
          <p:spPr bwMode="auto">
            <a:xfrm>
              <a:off x="9398435" y="1202252"/>
              <a:ext cx="26998" cy="40784"/>
            </a:xfrm>
            <a:custGeom>
              <a:avLst/>
              <a:gdLst>
                <a:gd name="T0" fmla="*/ 18222300 w 20"/>
                <a:gd name="T1" fmla="*/ 55444489 h 30"/>
                <a:gd name="T2" fmla="*/ 0 w 20"/>
                <a:gd name="T3" fmla="*/ 36962539 h 30"/>
                <a:gd name="T4" fmla="*/ 9111825 w 20"/>
                <a:gd name="T5" fmla="*/ 25874729 h 30"/>
                <a:gd name="T6" fmla="*/ 1822365 w 20"/>
                <a:gd name="T7" fmla="*/ 14785559 h 30"/>
                <a:gd name="T8" fmla="*/ 18222300 w 20"/>
                <a:gd name="T9" fmla="*/ 0 h 30"/>
                <a:gd name="T10" fmla="*/ 34622235 w 20"/>
                <a:gd name="T11" fmla="*/ 14785559 h 30"/>
                <a:gd name="T12" fmla="*/ 29155140 w 20"/>
                <a:gd name="T13" fmla="*/ 25874729 h 30"/>
                <a:gd name="T14" fmla="*/ 36444600 w 20"/>
                <a:gd name="T15" fmla="*/ 36962539 h 30"/>
                <a:gd name="T16" fmla="*/ 18222300 w 20"/>
                <a:gd name="T17" fmla="*/ 55444489 h 30"/>
                <a:gd name="T18" fmla="*/ 18222300 w 20"/>
                <a:gd name="T19" fmla="*/ 44355319 h 30"/>
                <a:gd name="T20" fmla="*/ 25511760 w 20"/>
                <a:gd name="T21" fmla="*/ 36962539 h 30"/>
                <a:gd name="T22" fmla="*/ 18222300 w 20"/>
                <a:gd name="T23" fmla="*/ 29569759 h 30"/>
                <a:gd name="T24" fmla="*/ 10932840 w 20"/>
                <a:gd name="T25" fmla="*/ 36962539 h 30"/>
                <a:gd name="T26" fmla="*/ 18222300 w 20"/>
                <a:gd name="T27" fmla="*/ 44355319 h 30"/>
                <a:gd name="T28" fmla="*/ 12755205 w 20"/>
                <a:gd name="T29" fmla="*/ 14785559 h 30"/>
                <a:gd name="T30" fmla="*/ 18222300 w 20"/>
                <a:gd name="T31" fmla="*/ 22178339 h 30"/>
                <a:gd name="T32" fmla="*/ 25511760 w 20"/>
                <a:gd name="T33" fmla="*/ 14785559 h 30"/>
                <a:gd name="T34" fmla="*/ 18222300 w 20"/>
                <a:gd name="T35" fmla="*/ 9240295 h 30"/>
                <a:gd name="T36" fmla="*/ 12755205 w 20"/>
                <a:gd name="T37" fmla="*/ 14785559 h 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30">
                  <a:moveTo>
                    <a:pt x="10" y="30"/>
                  </a:moveTo>
                  <a:cubicBezTo>
                    <a:pt x="4" y="30"/>
                    <a:pt x="0" y="26"/>
                    <a:pt x="0" y="20"/>
                  </a:cubicBezTo>
                  <a:cubicBezTo>
                    <a:pt x="0" y="17"/>
                    <a:pt x="2" y="15"/>
                    <a:pt x="5" y="14"/>
                  </a:cubicBezTo>
                  <a:cubicBezTo>
                    <a:pt x="2" y="13"/>
                    <a:pt x="1" y="10"/>
                    <a:pt x="1" y="8"/>
                  </a:cubicBezTo>
                  <a:cubicBezTo>
                    <a:pt x="1" y="3"/>
                    <a:pt x="6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0"/>
                    <a:pt x="18" y="13"/>
                    <a:pt x="16" y="14"/>
                  </a:cubicBezTo>
                  <a:cubicBezTo>
                    <a:pt x="19" y="15"/>
                    <a:pt x="20" y="17"/>
                    <a:pt x="20" y="20"/>
                  </a:cubicBezTo>
                  <a:cubicBezTo>
                    <a:pt x="20" y="26"/>
                    <a:pt x="16" y="30"/>
                    <a:pt x="10" y="30"/>
                  </a:cubicBezTo>
                  <a:close/>
                  <a:moveTo>
                    <a:pt x="10" y="24"/>
                  </a:moveTo>
                  <a:cubicBezTo>
                    <a:pt x="13" y="24"/>
                    <a:pt x="14" y="23"/>
                    <a:pt x="14" y="20"/>
                  </a:cubicBezTo>
                  <a:cubicBezTo>
                    <a:pt x="14" y="18"/>
                    <a:pt x="13" y="16"/>
                    <a:pt x="10" y="16"/>
                  </a:cubicBezTo>
                  <a:cubicBezTo>
                    <a:pt x="8" y="16"/>
                    <a:pt x="6" y="18"/>
                    <a:pt x="6" y="20"/>
                  </a:cubicBezTo>
                  <a:cubicBezTo>
                    <a:pt x="6" y="23"/>
                    <a:pt x="8" y="24"/>
                    <a:pt x="10" y="24"/>
                  </a:cubicBezTo>
                  <a:close/>
                  <a:moveTo>
                    <a:pt x="7" y="8"/>
                  </a:moveTo>
                  <a:cubicBezTo>
                    <a:pt x="7" y="10"/>
                    <a:pt x="8" y="12"/>
                    <a:pt x="10" y="12"/>
                  </a:cubicBezTo>
                  <a:cubicBezTo>
                    <a:pt x="12" y="12"/>
                    <a:pt x="14" y="10"/>
                    <a:pt x="14" y="8"/>
                  </a:cubicBezTo>
                  <a:cubicBezTo>
                    <a:pt x="14" y="6"/>
                    <a:pt x="12" y="5"/>
                    <a:pt x="10" y="5"/>
                  </a:cubicBezTo>
                  <a:cubicBezTo>
                    <a:pt x="8" y="5"/>
                    <a:pt x="7" y="6"/>
                    <a:pt x="7" y="8"/>
                  </a:cubicBez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7" name="Freeform 833"/>
            <p:cNvSpPr/>
            <p:nvPr/>
          </p:nvSpPr>
          <p:spPr bwMode="auto">
            <a:xfrm>
              <a:off x="8996918" y="1288989"/>
              <a:ext cx="26998" cy="39635"/>
            </a:xfrm>
            <a:custGeom>
              <a:avLst/>
              <a:gdLst>
                <a:gd name="T0" fmla="*/ 36444600 w 20"/>
                <a:gd name="T1" fmla="*/ 54170111 h 29"/>
                <a:gd name="T2" fmla="*/ 9111825 w 20"/>
                <a:gd name="T3" fmla="*/ 54170111 h 29"/>
                <a:gd name="T4" fmla="*/ 0 w 20"/>
                <a:gd name="T5" fmla="*/ 48566542 h 29"/>
                <a:gd name="T6" fmla="*/ 7289460 w 20"/>
                <a:gd name="T7" fmla="*/ 37358038 h 29"/>
                <a:gd name="T8" fmla="*/ 18222300 w 20"/>
                <a:gd name="T9" fmla="*/ 26150900 h 29"/>
                <a:gd name="T10" fmla="*/ 25511760 w 20"/>
                <a:gd name="T11" fmla="*/ 16812074 h 29"/>
                <a:gd name="T12" fmla="*/ 18222300 w 20"/>
                <a:gd name="T13" fmla="*/ 11207138 h 29"/>
                <a:gd name="T14" fmla="*/ 12755205 w 20"/>
                <a:gd name="T15" fmla="*/ 16812074 h 29"/>
                <a:gd name="T16" fmla="*/ 16399935 w 20"/>
                <a:gd name="T17" fmla="*/ 22415643 h 29"/>
                <a:gd name="T18" fmla="*/ 9111825 w 20"/>
                <a:gd name="T19" fmla="*/ 31754469 h 29"/>
                <a:gd name="T20" fmla="*/ 1822365 w 20"/>
                <a:gd name="T21" fmla="*/ 16812074 h 29"/>
                <a:gd name="T22" fmla="*/ 18222300 w 20"/>
                <a:gd name="T23" fmla="*/ 0 h 29"/>
                <a:gd name="T24" fmla="*/ 34622235 w 20"/>
                <a:gd name="T25" fmla="*/ 16812074 h 29"/>
                <a:gd name="T26" fmla="*/ 27334125 w 20"/>
                <a:gd name="T27" fmla="*/ 31754469 h 29"/>
                <a:gd name="T28" fmla="*/ 14577570 w 20"/>
                <a:gd name="T29" fmla="*/ 42962973 h 29"/>
                <a:gd name="T30" fmla="*/ 36444600 w 20"/>
                <a:gd name="T31" fmla="*/ 42962973 h 29"/>
                <a:gd name="T32" fmla="*/ 36444600 w 20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4" y="10"/>
                    <a:pt x="14" y="9"/>
                  </a:cubicBezTo>
                  <a:cubicBezTo>
                    <a:pt x="14" y="7"/>
                    <a:pt x="12" y="6"/>
                    <a:pt x="10" y="6"/>
                  </a:cubicBezTo>
                  <a:cubicBezTo>
                    <a:pt x="8" y="6"/>
                    <a:pt x="7" y="7"/>
                    <a:pt x="7" y="9"/>
                  </a:cubicBezTo>
                  <a:cubicBezTo>
                    <a:pt x="7" y="11"/>
                    <a:pt x="8" y="12"/>
                    <a:pt x="9" y="12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8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8" name="Freeform 834"/>
            <p:cNvSpPr/>
            <p:nvPr/>
          </p:nvSpPr>
          <p:spPr bwMode="auto">
            <a:xfrm>
              <a:off x="9025639" y="1290713"/>
              <a:ext cx="14935" cy="37912"/>
            </a:xfrm>
            <a:custGeom>
              <a:avLst/>
              <a:gdLst>
                <a:gd name="T0" fmla="*/ 0 w 26"/>
                <a:gd name="T1" fmla="*/ 0 h 66"/>
                <a:gd name="T2" fmla="*/ 8579009 w 26"/>
                <a:gd name="T3" fmla="*/ 0 h 66"/>
                <a:gd name="T4" fmla="*/ 8579009 w 26"/>
                <a:gd name="T5" fmla="*/ 21777572 h 66"/>
                <a:gd name="T6" fmla="*/ 3959498 w 26"/>
                <a:gd name="T7" fmla="*/ 21777572 h 66"/>
                <a:gd name="T8" fmla="*/ 3959498 w 26"/>
                <a:gd name="T9" fmla="*/ 3629787 h 66"/>
                <a:gd name="T10" fmla="*/ 0 w 26"/>
                <a:gd name="T11" fmla="*/ 3629787 h 66"/>
                <a:gd name="T12" fmla="*/ 0 w 26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66">
                  <a:moveTo>
                    <a:pt x="0" y="0"/>
                  </a:moveTo>
                  <a:lnTo>
                    <a:pt x="26" y="0"/>
                  </a:lnTo>
                  <a:lnTo>
                    <a:pt x="26" y="66"/>
                  </a:lnTo>
                  <a:lnTo>
                    <a:pt x="12" y="66"/>
                  </a:lnTo>
                  <a:lnTo>
                    <a:pt x="12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9" name="Freeform 835"/>
            <p:cNvSpPr/>
            <p:nvPr/>
          </p:nvSpPr>
          <p:spPr bwMode="auto">
            <a:xfrm>
              <a:off x="9090548" y="1288989"/>
              <a:ext cx="25849" cy="39635"/>
            </a:xfrm>
            <a:custGeom>
              <a:avLst/>
              <a:gdLst>
                <a:gd name="T0" fmla="*/ 35166884 w 19"/>
                <a:gd name="T1" fmla="*/ 54170111 h 29"/>
                <a:gd name="T2" fmla="*/ 7403698 w 19"/>
                <a:gd name="T3" fmla="*/ 54170111 h 29"/>
                <a:gd name="T4" fmla="*/ 0 w 19"/>
                <a:gd name="T5" fmla="*/ 48566542 h 29"/>
                <a:gd name="T6" fmla="*/ 5552093 w 19"/>
                <a:gd name="T7" fmla="*/ 37358038 h 29"/>
                <a:gd name="T8" fmla="*/ 16657640 w 19"/>
                <a:gd name="T9" fmla="*/ 26150900 h 29"/>
                <a:gd name="T10" fmla="*/ 24061338 w 19"/>
                <a:gd name="T11" fmla="*/ 16812074 h 29"/>
                <a:gd name="T12" fmla="*/ 16657640 w 19"/>
                <a:gd name="T13" fmla="*/ 11207138 h 29"/>
                <a:gd name="T14" fmla="*/ 11105547 w 19"/>
                <a:gd name="T15" fmla="*/ 16812074 h 29"/>
                <a:gd name="T16" fmla="*/ 14807396 w 19"/>
                <a:gd name="T17" fmla="*/ 22415643 h 29"/>
                <a:gd name="T18" fmla="*/ 7403698 w 19"/>
                <a:gd name="T19" fmla="*/ 31754469 h 29"/>
                <a:gd name="T20" fmla="*/ 0 w 19"/>
                <a:gd name="T21" fmla="*/ 16812074 h 29"/>
                <a:gd name="T22" fmla="*/ 16657640 w 19"/>
                <a:gd name="T23" fmla="*/ 0 h 29"/>
                <a:gd name="T24" fmla="*/ 33316640 w 19"/>
                <a:gd name="T25" fmla="*/ 16812074 h 29"/>
                <a:gd name="T26" fmla="*/ 25912942 w 19"/>
                <a:gd name="T27" fmla="*/ 31754469 h 29"/>
                <a:gd name="T28" fmla="*/ 14807396 w 19"/>
                <a:gd name="T29" fmla="*/ 42962973 h 29"/>
                <a:gd name="T30" fmla="*/ 35166884 w 19"/>
                <a:gd name="T31" fmla="*/ 42962973 h 29"/>
                <a:gd name="T32" fmla="*/ 35166884 w 19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3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2"/>
                    <a:pt x="13" y="10"/>
                    <a:pt x="13" y="9"/>
                  </a:cubicBezTo>
                  <a:cubicBezTo>
                    <a:pt x="13" y="7"/>
                    <a:pt x="11" y="6"/>
                    <a:pt x="9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"/>
                    <a:pt x="7" y="12"/>
                    <a:pt x="8" y="1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" y="15"/>
                    <a:pt x="0" y="12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3"/>
                    <a:pt x="17" y="15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9" y="23"/>
                    <a:pt x="19" y="23"/>
                    <a:pt x="19" y="23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0" name="Freeform 836"/>
            <p:cNvSpPr/>
            <p:nvPr/>
          </p:nvSpPr>
          <p:spPr bwMode="auto">
            <a:xfrm>
              <a:off x="9120417" y="1288989"/>
              <a:ext cx="26998" cy="39635"/>
            </a:xfrm>
            <a:custGeom>
              <a:avLst/>
              <a:gdLst>
                <a:gd name="T0" fmla="*/ 36444600 w 20"/>
                <a:gd name="T1" fmla="*/ 54170111 h 29"/>
                <a:gd name="T2" fmla="*/ 7289460 w 20"/>
                <a:gd name="T3" fmla="*/ 54170111 h 29"/>
                <a:gd name="T4" fmla="*/ 0 w 20"/>
                <a:gd name="T5" fmla="*/ 48566542 h 29"/>
                <a:gd name="T6" fmla="*/ 7289460 w 20"/>
                <a:gd name="T7" fmla="*/ 37358038 h 29"/>
                <a:gd name="T8" fmla="*/ 18222300 w 20"/>
                <a:gd name="T9" fmla="*/ 26150900 h 29"/>
                <a:gd name="T10" fmla="*/ 23689395 w 20"/>
                <a:gd name="T11" fmla="*/ 16812074 h 29"/>
                <a:gd name="T12" fmla="*/ 18222300 w 20"/>
                <a:gd name="T13" fmla="*/ 11207138 h 29"/>
                <a:gd name="T14" fmla="*/ 10932840 w 20"/>
                <a:gd name="T15" fmla="*/ 16812074 h 29"/>
                <a:gd name="T16" fmla="*/ 16399935 w 20"/>
                <a:gd name="T17" fmla="*/ 22415643 h 29"/>
                <a:gd name="T18" fmla="*/ 9111825 w 20"/>
                <a:gd name="T19" fmla="*/ 31754469 h 29"/>
                <a:gd name="T20" fmla="*/ 1822365 w 20"/>
                <a:gd name="T21" fmla="*/ 16812074 h 29"/>
                <a:gd name="T22" fmla="*/ 18222300 w 20"/>
                <a:gd name="T23" fmla="*/ 0 h 29"/>
                <a:gd name="T24" fmla="*/ 34622235 w 20"/>
                <a:gd name="T25" fmla="*/ 16812074 h 29"/>
                <a:gd name="T26" fmla="*/ 27334125 w 20"/>
                <a:gd name="T27" fmla="*/ 31754469 h 29"/>
                <a:gd name="T28" fmla="*/ 14577570 w 20"/>
                <a:gd name="T29" fmla="*/ 42962973 h 29"/>
                <a:gd name="T30" fmla="*/ 36444600 w 20"/>
                <a:gd name="T31" fmla="*/ 42962973 h 29"/>
                <a:gd name="T32" fmla="*/ 36444600 w 20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8" y="6"/>
                    <a:pt x="6" y="7"/>
                    <a:pt x="6" y="9"/>
                  </a:cubicBezTo>
                  <a:cubicBezTo>
                    <a:pt x="6" y="11"/>
                    <a:pt x="7" y="12"/>
                    <a:pt x="9" y="12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1" name="Freeform 837"/>
            <p:cNvSpPr/>
            <p:nvPr/>
          </p:nvSpPr>
          <p:spPr bwMode="auto">
            <a:xfrm>
              <a:off x="9184178" y="1288989"/>
              <a:ext cx="26998" cy="39635"/>
            </a:xfrm>
            <a:custGeom>
              <a:avLst/>
              <a:gdLst>
                <a:gd name="T0" fmla="*/ 36444600 w 20"/>
                <a:gd name="T1" fmla="*/ 54170111 h 29"/>
                <a:gd name="T2" fmla="*/ 9111825 w 20"/>
                <a:gd name="T3" fmla="*/ 54170111 h 29"/>
                <a:gd name="T4" fmla="*/ 0 w 20"/>
                <a:gd name="T5" fmla="*/ 48566542 h 29"/>
                <a:gd name="T6" fmla="*/ 7289460 w 20"/>
                <a:gd name="T7" fmla="*/ 37358038 h 29"/>
                <a:gd name="T8" fmla="*/ 18222300 w 20"/>
                <a:gd name="T9" fmla="*/ 26150900 h 29"/>
                <a:gd name="T10" fmla="*/ 23689395 w 20"/>
                <a:gd name="T11" fmla="*/ 16812074 h 29"/>
                <a:gd name="T12" fmla="*/ 18222300 w 20"/>
                <a:gd name="T13" fmla="*/ 11207138 h 29"/>
                <a:gd name="T14" fmla="*/ 12755205 w 20"/>
                <a:gd name="T15" fmla="*/ 16812074 h 29"/>
                <a:gd name="T16" fmla="*/ 16399935 w 20"/>
                <a:gd name="T17" fmla="*/ 22415643 h 29"/>
                <a:gd name="T18" fmla="*/ 9111825 w 20"/>
                <a:gd name="T19" fmla="*/ 31754469 h 29"/>
                <a:gd name="T20" fmla="*/ 1822365 w 20"/>
                <a:gd name="T21" fmla="*/ 16812074 h 29"/>
                <a:gd name="T22" fmla="*/ 18222300 w 20"/>
                <a:gd name="T23" fmla="*/ 0 h 29"/>
                <a:gd name="T24" fmla="*/ 34622235 w 20"/>
                <a:gd name="T25" fmla="*/ 16812074 h 29"/>
                <a:gd name="T26" fmla="*/ 27334125 w 20"/>
                <a:gd name="T27" fmla="*/ 31754469 h 29"/>
                <a:gd name="T28" fmla="*/ 14577570 w 20"/>
                <a:gd name="T29" fmla="*/ 42962973 h 29"/>
                <a:gd name="T30" fmla="*/ 36444600 w 20"/>
                <a:gd name="T31" fmla="*/ 42962973 h 29"/>
                <a:gd name="T32" fmla="*/ 36444600 w 20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8" y="6"/>
                    <a:pt x="7" y="7"/>
                    <a:pt x="7" y="9"/>
                  </a:cubicBezTo>
                  <a:cubicBezTo>
                    <a:pt x="7" y="11"/>
                    <a:pt x="8" y="12"/>
                    <a:pt x="9" y="12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8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2" name="Freeform 838"/>
            <p:cNvSpPr/>
            <p:nvPr/>
          </p:nvSpPr>
          <p:spPr bwMode="auto">
            <a:xfrm>
              <a:off x="9215196" y="1290713"/>
              <a:ext cx="25849" cy="37912"/>
            </a:xfrm>
            <a:custGeom>
              <a:avLst/>
              <a:gdLst>
                <a:gd name="T0" fmla="*/ 0 w 19"/>
                <a:gd name="T1" fmla="*/ 40332952 h 28"/>
                <a:gd name="T2" fmla="*/ 14807396 w 19"/>
                <a:gd name="T3" fmla="*/ 40332952 h 28"/>
                <a:gd name="T4" fmla="*/ 22211093 w 19"/>
                <a:gd name="T5" fmla="*/ 34833004 h 28"/>
                <a:gd name="T6" fmla="*/ 14807396 w 19"/>
                <a:gd name="T7" fmla="*/ 29333056 h 28"/>
                <a:gd name="T8" fmla="*/ 5552093 w 19"/>
                <a:gd name="T9" fmla="*/ 29333056 h 28"/>
                <a:gd name="T10" fmla="*/ 5552093 w 19"/>
                <a:gd name="T11" fmla="*/ 21999792 h 28"/>
                <a:gd name="T12" fmla="*/ 20359489 w 19"/>
                <a:gd name="T13" fmla="*/ 9166580 h 28"/>
                <a:gd name="T14" fmla="*/ 20359489 w 19"/>
                <a:gd name="T15" fmla="*/ 9166580 h 28"/>
                <a:gd name="T16" fmla="*/ 0 w 19"/>
                <a:gd name="T17" fmla="*/ 9166580 h 28"/>
                <a:gd name="T18" fmla="*/ 0 w 19"/>
                <a:gd name="T19" fmla="*/ 0 h 28"/>
                <a:gd name="T20" fmla="*/ 22211093 w 19"/>
                <a:gd name="T21" fmla="*/ 0 h 28"/>
                <a:gd name="T22" fmla="*/ 33316640 w 19"/>
                <a:gd name="T23" fmla="*/ 7333264 h 28"/>
                <a:gd name="T24" fmla="*/ 22211093 w 19"/>
                <a:gd name="T25" fmla="*/ 20166476 h 28"/>
                <a:gd name="T26" fmla="*/ 35166884 w 19"/>
                <a:gd name="T27" fmla="*/ 34833004 h 28"/>
                <a:gd name="T28" fmla="*/ 16657640 w 19"/>
                <a:gd name="T29" fmla="*/ 51332848 h 28"/>
                <a:gd name="T30" fmla="*/ 0 w 19"/>
                <a:gd name="T31" fmla="*/ 51332848 h 28"/>
                <a:gd name="T32" fmla="*/ 0 w 19"/>
                <a:gd name="T33" fmla="*/ 40332952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2"/>
                    <a:pt x="12" y="21"/>
                    <a:pt x="12" y="19"/>
                  </a:cubicBezTo>
                  <a:cubicBezTo>
                    <a:pt x="12" y="16"/>
                    <a:pt x="11" y="16"/>
                    <a:pt x="8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9"/>
                    <a:pt x="12" y="11"/>
                  </a:cubicBezTo>
                  <a:cubicBezTo>
                    <a:pt x="16" y="12"/>
                    <a:pt x="19" y="15"/>
                    <a:pt x="19" y="19"/>
                  </a:cubicBezTo>
                  <a:cubicBezTo>
                    <a:pt x="19" y="26"/>
                    <a:pt x="14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3" name="Freeform 839"/>
            <p:cNvSpPr/>
            <p:nvPr/>
          </p:nvSpPr>
          <p:spPr bwMode="auto">
            <a:xfrm>
              <a:off x="9280680" y="1288989"/>
              <a:ext cx="26998" cy="39635"/>
            </a:xfrm>
            <a:custGeom>
              <a:avLst/>
              <a:gdLst>
                <a:gd name="T0" fmla="*/ 36444600 w 20"/>
                <a:gd name="T1" fmla="*/ 54170111 h 29"/>
                <a:gd name="T2" fmla="*/ 7289460 w 20"/>
                <a:gd name="T3" fmla="*/ 54170111 h 29"/>
                <a:gd name="T4" fmla="*/ 0 w 20"/>
                <a:gd name="T5" fmla="*/ 48566542 h 29"/>
                <a:gd name="T6" fmla="*/ 7289460 w 20"/>
                <a:gd name="T7" fmla="*/ 37358038 h 29"/>
                <a:gd name="T8" fmla="*/ 18222300 w 20"/>
                <a:gd name="T9" fmla="*/ 26150900 h 29"/>
                <a:gd name="T10" fmla="*/ 23689395 w 20"/>
                <a:gd name="T11" fmla="*/ 16812074 h 29"/>
                <a:gd name="T12" fmla="*/ 18222300 w 20"/>
                <a:gd name="T13" fmla="*/ 11207138 h 29"/>
                <a:gd name="T14" fmla="*/ 10932840 w 20"/>
                <a:gd name="T15" fmla="*/ 16812074 h 29"/>
                <a:gd name="T16" fmla="*/ 16399935 w 20"/>
                <a:gd name="T17" fmla="*/ 22415643 h 29"/>
                <a:gd name="T18" fmla="*/ 9111825 w 20"/>
                <a:gd name="T19" fmla="*/ 31754469 h 29"/>
                <a:gd name="T20" fmla="*/ 0 w 20"/>
                <a:gd name="T21" fmla="*/ 16812074 h 29"/>
                <a:gd name="T22" fmla="*/ 18222300 w 20"/>
                <a:gd name="T23" fmla="*/ 0 h 29"/>
                <a:gd name="T24" fmla="*/ 34622235 w 20"/>
                <a:gd name="T25" fmla="*/ 16812074 h 29"/>
                <a:gd name="T26" fmla="*/ 27334125 w 20"/>
                <a:gd name="T27" fmla="*/ 31754469 h 29"/>
                <a:gd name="T28" fmla="*/ 14577570 w 20"/>
                <a:gd name="T29" fmla="*/ 42962973 h 29"/>
                <a:gd name="T30" fmla="*/ 36444600 w 20"/>
                <a:gd name="T31" fmla="*/ 42962973 h 29"/>
                <a:gd name="T32" fmla="*/ 36444600 w 20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"/>
                    <a:pt x="7" y="12"/>
                    <a:pt x="9" y="12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4" name="Freeform 840"/>
            <p:cNvSpPr/>
            <p:nvPr/>
          </p:nvSpPr>
          <p:spPr bwMode="auto">
            <a:xfrm>
              <a:off x="9307677" y="1288989"/>
              <a:ext cx="26998" cy="39635"/>
            </a:xfrm>
            <a:custGeom>
              <a:avLst/>
              <a:gdLst>
                <a:gd name="T0" fmla="*/ 29155140 w 20"/>
                <a:gd name="T1" fmla="*/ 1868312 h 29"/>
                <a:gd name="T2" fmla="*/ 9111825 w 20"/>
                <a:gd name="T3" fmla="*/ 33622781 h 29"/>
                <a:gd name="T4" fmla="*/ 21867030 w 20"/>
                <a:gd name="T5" fmla="*/ 33622781 h 29"/>
                <a:gd name="T6" fmla="*/ 21867030 w 20"/>
                <a:gd name="T7" fmla="*/ 18679019 h 29"/>
                <a:gd name="T8" fmla="*/ 30977505 w 20"/>
                <a:gd name="T9" fmla="*/ 3735257 h 29"/>
                <a:gd name="T10" fmla="*/ 32799870 w 20"/>
                <a:gd name="T11" fmla="*/ 0 h 29"/>
                <a:gd name="T12" fmla="*/ 32799870 w 20"/>
                <a:gd name="T13" fmla="*/ 1868312 h 29"/>
                <a:gd name="T14" fmla="*/ 32799870 w 20"/>
                <a:gd name="T15" fmla="*/ 33622781 h 29"/>
                <a:gd name="T16" fmla="*/ 36444600 w 20"/>
                <a:gd name="T17" fmla="*/ 33622781 h 29"/>
                <a:gd name="T18" fmla="*/ 36444600 w 20"/>
                <a:gd name="T19" fmla="*/ 42962973 h 29"/>
                <a:gd name="T20" fmla="*/ 32799870 w 20"/>
                <a:gd name="T21" fmla="*/ 42962973 h 29"/>
                <a:gd name="T22" fmla="*/ 32799870 w 20"/>
                <a:gd name="T23" fmla="*/ 54170111 h 29"/>
                <a:gd name="T24" fmla="*/ 21867030 w 20"/>
                <a:gd name="T25" fmla="*/ 54170111 h 29"/>
                <a:gd name="T26" fmla="*/ 21867030 w 20"/>
                <a:gd name="T27" fmla="*/ 42962973 h 29"/>
                <a:gd name="T28" fmla="*/ 7289460 w 20"/>
                <a:gd name="T29" fmla="*/ 42962973 h 29"/>
                <a:gd name="T30" fmla="*/ 0 w 20"/>
                <a:gd name="T31" fmla="*/ 35491092 h 29"/>
                <a:gd name="T32" fmla="*/ 1822365 w 20"/>
                <a:gd name="T33" fmla="*/ 28019212 h 29"/>
                <a:gd name="T34" fmla="*/ 18222300 w 20"/>
                <a:gd name="T35" fmla="*/ 1868312 h 29"/>
                <a:gd name="T36" fmla="*/ 29155140 w 20"/>
                <a:gd name="T37" fmla="*/ 1868312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29">
                  <a:moveTo>
                    <a:pt x="16" y="1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8" y="0"/>
                    <a:pt x="18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0" y="19"/>
                  </a:cubicBezTo>
                  <a:cubicBezTo>
                    <a:pt x="0" y="17"/>
                    <a:pt x="1" y="16"/>
                    <a:pt x="1" y="15"/>
                  </a:cubicBezTo>
                  <a:cubicBezTo>
                    <a:pt x="10" y="1"/>
                    <a:pt x="10" y="1"/>
                    <a:pt x="10" y="1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5" name="Freeform 841"/>
            <p:cNvSpPr/>
            <p:nvPr/>
          </p:nvSpPr>
          <p:spPr bwMode="auto">
            <a:xfrm>
              <a:off x="9374310" y="1288989"/>
              <a:ext cx="25849" cy="39635"/>
            </a:xfrm>
            <a:custGeom>
              <a:avLst/>
              <a:gdLst>
                <a:gd name="T0" fmla="*/ 35166884 w 19"/>
                <a:gd name="T1" fmla="*/ 54170111 h 29"/>
                <a:gd name="T2" fmla="*/ 7403698 w 19"/>
                <a:gd name="T3" fmla="*/ 54170111 h 29"/>
                <a:gd name="T4" fmla="*/ 0 w 19"/>
                <a:gd name="T5" fmla="*/ 48566542 h 29"/>
                <a:gd name="T6" fmla="*/ 7403698 w 19"/>
                <a:gd name="T7" fmla="*/ 37358038 h 29"/>
                <a:gd name="T8" fmla="*/ 16657640 w 19"/>
                <a:gd name="T9" fmla="*/ 26150900 h 29"/>
                <a:gd name="T10" fmla="*/ 24061338 w 19"/>
                <a:gd name="T11" fmla="*/ 16812074 h 29"/>
                <a:gd name="T12" fmla="*/ 16657640 w 19"/>
                <a:gd name="T13" fmla="*/ 11207138 h 29"/>
                <a:gd name="T14" fmla="*/ 11105547 w 19"/>
                <a:gd name="T15" fmla="*/ 16812074 h 29"/>
                <a:gd name="T16" fmla="*/ 14807396 w 19"/>
                <a:gd name="T17" fmla="*/ 22415643 h 29"/>
                <a:gd name="T18" fmla="*/ 7403698 w 19"/>
                <a:gd name="T19" fmla="*/ 31754469 h 29"/>
                <a:gd name="T20" fmla="*/ 0 w 19"/>
                <a:gd name="T21" fmla="*/ 16812074 h 29"/>
                <a:gd name="T22" fmla="*/ 16657640 w 19"/>
                <a:gd name="T23" fmla="*/ 0 h 29"/>
                <a:gd name="T24" fmla="*/ 35166884 w 19"/>
                <a:gd name="T25" fmla="*/ 16812074 h 29"/>
                <a:gd name="T26" fmla="*/ 25912942 w 19"/>
                <a:gd name="T27" fmla="*/ 31754469 h 29"/>
                <a:gd name="T28" fmla="*/ 14807396 w 19"/>
                <a:gd name="T29" fmla="*/ 42962973 h 29"/>
                <a:gd name="T30" fmla="*/ 35166884 w 19"/>
                <a:gd name="T31" fmla="*/ 42962973 h 29"/>
                <a:gd name="T32" fmla="*/ 35166884 w 19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4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2"/>
                    <a:pt x="13" y="10"/>
                    <a:pt x="13" y="9"/>
                  </a:cubicBezTo>
                  <a:cubicBezTo>
                    <a:pt x="13" y="7"/>
                    <a:pt x="12" y="6"/>
                    <a:pt x="9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"/>
                    <a:pt x="7" y="12"/>
                    <a:pt x="8" y="1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9" y="23"/>
                    <a:pt x="19" y="23"/>
                    <a:pt x="19" y="23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6" name="Freeform 842"/>
            <p:cNvSpPr/>
            <p:nvPr/>
          </p:nvSpPr>
          <p:spPr bwMode="auto">
            <a:xfrm>
              <a:off x="9404179" y="1290713"/>
              <a:ext cx="25849" cy="37912"/>
            </a:xfrm>
            <a:custGeom>
              <a:avLst/>
              <a:gdLst>
                <a:gd name="T0" fmla="*/ 31465035 w 19"/>
                <a:gd name="T1" fmla="*/ 9166580 h 28"/>
                <a:gd name="T2" fmla="*/ 12955791 w 19"/>
                <a:gd name="T3" fmla="*/ 9166580 h 28"/>
                <a:gd name="T4" fmla="*/ 12955791 w 19"/>
                <a:gd name="T5" fmla="*/ 18333160 h 28"/>
                <a:gd name="T6" fmla="*/ 18509244 w 19"/>
                <a:gd name="T7" fmla="*/ 18333160 h 28"/>
                <a:gd name="T8" fmla="*/ 35166884 w 19"/>
                <a:gd name="T9" fmla="*/ 34833004 h 28"/>
                <a:gd name="T10" fmla="*/ 18509244 w 19"/>
                <a:gd name="T11" fmla="*/ 51332848 h 28"/>
                <a:gd name="T12" fmla="*/ 0 w 19"/>
                <a:gd name="T13" fmla="*/ 51332848 h 28"/>
                <a:gd name="T14" fmla="*/ 0 w 19"/>
                <a:gd name="T15" fmla="*/ 40332952 h 28"/>
                <a:gd name="T16" fmla="*/ 14807396 w 19"/>
                <a:gd name="T17" fmla="*/ 40332952 h 28"/>
                <a:gd name="T18" fmla="*/ 22211093 w 19"/>
                <a:gd name="T19" fmla="*/ 34833004 h 28"/>
                <a:gd name="T20" fmla="*/ 14807396 w 19"/>
                <a:gd name="T21" fmla="*/ 27499740 h 28"/>
                <a:gd name="T22" fmla="*/ 1850244 w 19"/>
                <a:gd name="T23" fmla="*/ 27499740 h 28"/>
                <a:gd name="T24" fmla="*/ 1850244 w 19"/>
                <a:gd name="T25" fmla="*/ 0 h 28"/>
                <a:gd name="T26" fmla="*/ 31465035 w 19"/>
                <a:gd name="T27" fmla="*/ 0 h 28"/>
                <a:gd name="T28" fmla="*/ 31465035 w 19"/>
                <a:gd name="T29" fmla="*/ 9166580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" h="28">
                  <a:moveTo>
                    <a:pt x="17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9" y="13"/>
                    <a:pt x="19" y="19"/>
                  </a:cubicBezTo>
                  <a:cubicBezTo>
                    <a:pt x="19" y="25"/>
                    <a:pt x="14" y="28"/>
                    <a:pt x="1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0" y="22"/>
                    <a:pt x="12" y="22"/>
                    <a:pt x="12" y="19"/>
                  </a:cubicBezTo>
                  <a:cubicBezTo>
                    <a:pt x="12" y="16"/>
                    <a:pt x="10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5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7" name="Freeform 847"/>
            <p:cNvSpPr/>
            <p:nvPr/>
          </p:nvSpPr>
          <p:spPr bwMode="auto">
            <a:xfrm>
              <a:off x="8996918" y="1375726"/>
              <a:ext cx="25849" cy="39635"/>
            </a:xfrm>
            <a:custGeom>
              <a:avLst/>
              <a:gdLst>
                <a:gd name="T0" fmla="*/ 35166884 w 19"/>
                <a:gd name="T1" fmla="*/ 54170111 h 29"/>
                <a:gd name="T2" fmla="*/ 7403698 w 19"/>
                <a:gd name="T3" fmla="*/ 54170111 h 29"/>
                <a:gd name="T4" fmla="*/ 0 w 19"/>
                <a:gd name="T5" fmla="*/ 48566542 h 29"/>
                <a:gd name="T6" fmla="*/ 7403698 w 19"/>
                <a:gd name="T7" fmla="*/ 37358038 h 29"/>
                <a:gd name="T8" fmla="*/ 16657640 w 19"/>
                <a:gd name="T9" fmla="*/ 26150900 h 29"/>
                <a:gd name="T10" fmla="*/ 24061338 w 19"/>
                <a:gd name="T11" fmla="*/ 16812074 h 29"/>
                <a:gd name="T12" fmla="*/ 16657640 w 19"/>
                <a:gd name="T13" fmla="*/ 11207138 h 29"/>
                <a:gd name="T14" fmla="*/ 11105547 w 19"/>
                <a:gd name="T15" fmla="*/ 16812074 h 29"/>
                <a:gd name="T16" fmla="*/ 14807396 w 19"/>
                <a:gd name="T17" fmla="*/ 22415643 h 29"/>
                <a:gd name="T18" fmla="*/ 7403698 w 19"/>
                <a:gd name="T19" fmla="*/ 31754469 h 29"/>
                <a:gd name="T20" fmla="*/ 0 w 19"/>
                <a:gd name="T21" fmla="*/ 16812074 h 29"/>
                <a:gd name="T22" fmla="*/ 16657640 w 19"/>
                <a:gd name="T23" fmla="*/ 0 h 29"/>
                <a:gd name="T24" fmla="*/ 35166884 w 19"/>
                <a:gd name="T25" fmla="*/ 16812074 h 29"/>
                <a:gd name="T26" fmla="*/ 25912942 w 19"/>
                <a:gd name="T27" fmla="*/ 31754469 h 29"/>
                <a:gd name="T28" fmla="*/ 14807396 w 19"/>
                <a:gd name="T29" fmla="*/ 42962973 h 29"/>
                <a:gd name="T30" fmla="*/ 35166884 w 19"/>
                <a:gd name="T31" fmla="*/ 42962973 h 29"/>
                <a:gd name="T32" fmla="*/ 35166884 w 19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4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2"/>
                    <a:pt x="13" y="10"/>
                    <a:pt x="13" y="9"/>
                  </a:cubicBezTo>
                  <a:cubicBezTo>
                    <a:pt x="13" y="7"/>
                    <a:pt x="12" y="6"/>
                    <a:pt x="9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"/>
                    <a:pt x="7" y="12"/>
                    <a:pt x="8" y="1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" y="15"/>
                    <a:pt x="0" y="12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9" y="4"/>
                    <a:pt x="19" y="9"/>
                  </a:cubicBezTo>
                  <a:cubicBezTo>
                    <a:pt x="19" y="13"/>
                    <a:pt x="17" y="15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9" y="23"/>
                    <a:pt x="19" y="23"/>
                    <a:pt x="19" y="23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8" name="Freeform 848"/>
            <p:cNvSpPr>
              <a:spLocks noEditPoints="1"/>
            </p:cNvSpPr>
            <p:nvPr/>
          </p:nvSpPr>
          <p:spPr bwMode="auto">
            <a:xfrm>
              <a:off x="9025639" y="1375726"/>
              <a:ext cx="26998" cy="40784"/>
            </a:xfrm>
            <a:custGeom>
              <a:avLst/>
              <a:gdLst>
                <a:gd name="T0" fmla="*/ 18222300 w 20"/>
                <a:gd name="T1" fmla="*/ 55444489 h 30"/>
                <a:gd name="T2" fmla="*/ 0 w 20"/>
                <a:gd name="T3" fmla="*/ 36962539 h 30"/>
                <a:gd name="T4" fmla="*/ 7289460 w 20"/>
                <a:gd name="T5" fmla="*/ 25874729 h 30"/>
                <a:gd name="T6" fmla="*/ 1822365 w 20"/>
                <a:gd name="T7" fmla="*/ 14785559 h 30"/>
                <a:gd name="T8" fmla="*/ 18222300 w 20"/>
                <a:gd name="T9" fmla="*/ 0 h 30"/>
                <a:gd name="T10" fmla="*/ 34622235 w 20"/>
                <a:gd name="T11" fmla="*/ 14785559 h 30"/>
                <a:gd name="T12" fmla="*/ 27334125 w 20"/>
                <a:gd name="T13" fmla="*/ 25874729 h 30"/>
                <a:gd name="T14" fmla="*/ 36444600 w 20"/>
                <a:gd name="T15" fmla="*/ 36962539 h 30"/>
                <a:gd name="T16" fmla="*/ 18222300 w 20"/>
                <a:gd name="T17" fmla="*/ 55444489 h 30"/>
                <a:gd name="T18" fmla="*/ 18222300 w 20"/>
                <a:gd name="T19" fmla="*/ 44355319 h 30"/>
                <a:gd name="T20" fmla="*/ 25511760 w 20"/>
                <a:gd name="T21" fmla="*/ 36962539 h 30"/>
                <a:gd name="T22" fmla="*/ 18222300 w 20"/>
                <a:gd name="T23" fmla="*/ 29569759 h 30"/>
                <a:gd name="T24" fmla="*/ 10932840 w 20"/>
                <a:gd name="T25" fmla="*/ 36962539 h 30"/>
                <a:gd name="T26" fmla="*/ 18222300 w 20"/>
                <a:gd name="T27" fmla="*/ 44355319 h 30"/>
                <a:gd name="T28" fmla="*/ 10932840 w 20"/>
                <a:gd name="T29" fmla="*/ 14785559 h 30"/>
                <a:gd name="T30" fmla="*/ 18222300 w 20"/>
                <a:gd name="T31" fmla="*/ 22178339 h 30"/>
                <a:gd name="T32" fmla="*/ 23689395 w 20"/>
                <a:gd name="T33" fmla="*/ 14785559 h 30"/>
                <a:gd name="T34" fmla="*/ 18222300 w 20"/>
                <a:gd name="T35" fmla="*/ 9240295 h 30"/>
                <a:gd name="T36" fmla="*/ 10932840 w 20"/>
                <a:gd name="T37" fmla="*/ 14785559 h 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30">
                  <a:moveTo>
                    <a:pt x="10" y="30"/>
                  </a:moveTo>
                  <a:cubicBezTo>
                    <a:pt x="4" y="30"/>
                    <a:pt x="0" y="26"/>
                    <a:pt x="0" y="20"/>
                  </a:cubicBezTo>
                  <a:cubicBezTo>
                    <a:pt x="0" y="17"/>
                    <a:pt x="1" y="15"/>
                    <a:pt x="4" y="14"/>
                  </a:cubicBezTo>
                  <a:cubicBezTo>
                    <a:pt x="2" y="13"/>
                    <a:pt x="1" y="10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4" y="0"/>
                    <a:pt x="19" y="3"/>
                    <a:pt x="19" y="8"/>
                  </a:cubicBezTo>
                  <a:cubicBezTo>
                    <a:pt x="19" y="10"/>
                    <a:pt x="17" y="13"/>
                    <a:pt x="15" y="14"/>
                  </a:cubicBezTo>
                  <a:cubicBezTo>
                    <a:pt x="18" y="15"/>
                    <a:pt x="20" y="17"/>
                    <a:pt x="20" y="20"/>
                  </a:cubicBezTo>
                  <a:cubicBezTo>
                    <a:pt x="20" y="26"/>
                    <a:pt x="15" y="30"/>
                    <a:pt x="10" y="30"/>
                  </a:cubicBezTo>
                  <a:close/>
                  <a:moveTo>
                    <a:pt x="10" y="24"/>
                  </a:moveTo>
                  <a:cubicBezTo>
                    <a:pt x="12" y="24"/>
                    <a:pt x="14" y="23"/>
                    <a:pt x="14" y="20"/>
                  </a:cubicBezTo>
                  <a:cubicBezTo>
                    <a:pt x="14" y="18"/>
                    <a:pt x="12" y="16"/>
                    <a:pt x="10" y="16"/>
                  </a:cubicBezTo>
                  <a:cubicBezTo>
                    <a:pt x="7" y="16"/>
                    <a:pt x="6" y="18"/>
                    <a:pt x="6" y="20"/>
                  </a:cubicBezTo>
                  <a:cubicBezTo>
                    <a:pt x="6" y="23"/>
                    <a:pt x="7" y="24"/>
                    <a:pt x="10" y="24"/>
                  </a:cubicBezTo>
                  <a:close/>
                  <a:moveTo>
                    <a:pt x="6" y="8"/>
                  </a:moveTo>
                  <a:cubicBezTo>
                    <a:pt x="6" y="10"/>
                    <a:pt x="8" y="12"/>
                    <a:pt x="10" y="12"/>
                  </a:cubicBezTo>
                  <a:cubicBezTo>
                    <a:pt x="11" y="12"/>
                    <a:pt x="13" y="10"/>
                    <a:pt x="13" y="8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6" y="6"/>
                    <a:pt x="6" y="8"/>
                  </a:cubicBez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9" name="Freeform 849"/>
            <p:cNvSpPr/>
            <p:nvPr/>
          </p:nvSpPr>
          <p:spPr bwMode="auto">
            <a:xfrm>
              <a:off x="9090548" y="1375726"/>
              <a:ext cx="26998" cy="39635"/>
            </a:xfrm>
            <a:custGeom>
              <a:avLst/>
              <a:gdLst>
                <a:gd name="T0" fmla="*/ 36444600 w 20"/>
                <a:gd name="T1" fmla="*/ 54170111 h 29"/>
                <a:gd name="T2" fmla="*/ 9111825 w 20"/>
                <a:gd name="T3" fmla="*/ 54170111 h 29"/>
                <a:gd name="T4" fmla="*/ 0 w 20"/>
                <a:gd name="T5" fmla="*/ 48566542 h 29"/>
                <a:gd name="T6" fmla="*/ 7289460 w 20"/>
                <a:gd name="T7" fmla="*/ 37358038 h 29"/>
                <a:gd name="T8" fmla="*/ 18222300 w 20"/>
                <a:gd name="T9" fmla="*/ 26150900 h 29"/>
                <a:gd name="T10" fmla="*/ 23689395 w 20"/>
                <a:gd name="T11" fmla="*/ 16812074 h 29"/>
                <a:gd name="T12" fmla="*/ 18222300 w 20"/>
                <a:gd name="T13" fmla="*/ 11207138 h 29"/>
                <a:gd name="T14" fmla="*/ 12755205 w 20"/>
                <a:gd name="T15" fmla="*/ 16812074 h 29"/>
                <a:gd name="T16" fmla="*/ 16399935 w 20"/>
                <a:gd name="T17" fmla="*/ 22415643 h 29"/>
                <a:gd name="T18" fmla="*/ 9111825 w 20"/>
                <a:gd name="T19" fmla="*/ 31754469 h 29"/>
                <a:gd name="T20" fmla="*/ 1822365 w 20"/>
                <a:gd name="T21" fmla="*/ 16812074 h 29"/>
                <a:gd name="T22" fmla="*/ 18222300 w 20"/>
                <a:gd name="T23" fmla="*/ 0 h 29"/>
                <a:gd name="T24" fmla="*/ 34622235 w 20"/>
                <a:gd name="T25" fmla="*/ 16812074 h 29"/>
                <a:gd name="T26" fmla="*/ 27334125 w 20"/>
                <a:gd name="T27" fmla="*/ 31754469 h 29"/>
                <a:gd name="T28" fmla="*/ 14577570 w 20"/>
                <a:gd name="T29" fmla="*/ 42962973 h 29"/>
                <a:gd name="T30" fmla="*/ 36444600 w 20"/>
                <a:gd name="T31" fmla="*/ 42962973 h 29"/>
                <a:gd name="T32" fmla="*/ 36444600 w 20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8" y="6"/>
                    <a:pt x="7" y="7"/>
                    <a:pt x="7" y="9"/>
                  </a:cubicBezTo>
                  <a:cubicBezTo>
                    <a:pt x="7" y="11"/>
                    <a:pt x="8" y="12"/>
                    <a:pt x="9" y="12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8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0" name="Freeform 850"/>
            <p:cNvSpPr/>
            <p:nvPr/>
          </p:nvSpPr>
          <p:spPr bwMode="auto">
            <a:xfrm>
              <a:off x="9119269" y="1375726"/>
              <a:ext cx="26998" cy="39635"/>
            </a:xfrm>
            <a:custGeom>
              <a:avLst/>
              <a:gdLst>
                <a:gd name="T0" fmla="*/ 7289460 w 20"/>
                <a:gd name="T1" fmla="*/ 54170111 h 29"/>
                <a:gd name="T2" fmla="*/ 23689395 w 20"/>
                <a:gd name="T3" fmla="*/ 24282588 h 29"/>
                <a:gd name="T4" fmla="*/ 25511760 w 20"/>
                <a:gd name="T5" fmla="*/ 18679019 h 29"/>
                <a:gd name="T6" fmla="*/ 18222300 w 20"/>
                <a:gd name="T7" fmla="*/ 11207138 h 29"/>
                <a:gd name="T8" fmla="*/ 10932840 w 20"/>
                <a:gd name="T9" fmla="*/ 18679019 h 29"/>
                <a:gd name="T10" fmla="*/ 20044665 w 20"/>
                <a:gd name="T11" fmla="*/ 26150900 h 29"/>
                <a:gd name="T12" fmla="*/ 14577570 w 20"/>
                <a:gd name="T13" fmla="*/ 37358038 h 29"/>
                <a:gd name="T14" fmla="*/ 0 w 20"/>
                <a:gd name="T15" fmla="*/ 18679019 h 29"/>
                <a:gd name="T16" fmla="*/ 18222300 w 20"/>
                <a:gd name="T17" fmla="*/ 0 h 29"/>
                <a:gd name="T18" fmla="*/ 36444600 w 20"/>
                <a:gd name="T19" fmla="*/ 18679019 h 29"/>
                <a:gd name="T20" fmla="*/ 32799870 w 20"/>
                <a:gd name="T21" fmla="*/ 31754469 h 29"/>
                <a:gd name="T22" fmla="*/ 20044665 w 20"/>
                <a:gd name="T23" fmla="*/ 54170111 h 29"/>
                <a:gd name="T24" fmla="*/ 7289460 w 20"/>
                <a:gd name="T25" fmla="*/ 54170111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4" y="29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8"/>
                    <a:pt x="13" y="6"/>
                    <a:pt x="10" y="6"/>
                  </a:cubicBezTo>
                  <a:cubicBezTo>
                    <a:pt x="8" y="6"/>
                    <a:pt x="6" y="8"/>
                    <a:pt x="6" y="10"/>
                  </a:cubicBezTo>
                  <a:cubicBezTo>
                    <a:pt x="6" y="13"/>
                    <a:pt x="8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19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2"/>
                    <a:pt x="19" y="15"/>
                    <a:pt x="18" y="17"/>
                  </a:cubicBezTo>
                  <a:cubicBezTo>
                    <a:pt x="11" y="29"/>
                    <a:pt x="11" y="29"/>
                    <a:pt x="11" y="29"/>
                  </a:cubicBezTo>
                  <a:lnTo>
                    <a:pt x="4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1" name="Freeform 851"/>
            <p:cNvSpPr/>
            <p:nvPr/>
          </p:nvSpPr>
          <p:spPr bwMode="auto">
            <a:xfrm>
              <a:off x="9185327" y="1377450"/>
              <a:ext cx="25849" cy="37912"/>
            </a:xfrm>
            <a:custGeom>
              <a:avLst/>
              <a:gdLst>
                <a:gd name="T0" fmla="*/ 0 w 19"/>
                <a:gd name="T1" fmla="*/ 40332952 h 28"/>
                <a:gd name="T2" fmla="*/ 16657640 w 19"/>
                <a:gd name="T3" fmla="*/ 40332952 h 28"/>
                <a:gd name="T4" fmla="*/ 24061338 w 19"/>
                <a:gd name="T5" fmla="*/ 34833004 h 28"/>
                <a:gd name="T6" fmla="*/ 16657640 w 19"/>
                <a:gd name="T7" fmla="*/ 29333056 h 28"/>
                <a:gd name="T8" fmla="*/ 5552093 w 19"/>
                <a:gd name="T9" fmla="*/ 29333056 h 28"/>
                <a:gd name="T10" fmla="*/ 5552093 w 19"/>
                <a:gd name="T11" fmla="*/ 21999792 h 28"/>
                <a:gd name="T12" fmla="*/ 20359489 w 19"/>
                <a:gd name="T13" fmla="*/ 9166580 h 28"/>
                <a:gd name="T14" fmla="*/ 20359489 w 19"/>
                <a:gd name="T15" fmla="*/ 9166580 h 28"/>
                <a:gd name="T16" fmla="*/ 1850244 w 19"/>
                <a:gd name="T17" fmla="*/ 9166580 h 28"/>
                <a:gd name="T18" fmla="*/ 1850244 w 19"/>
                <a:gd name="T19" fmla="*/ 0 h 28"/>
                <a:gd name="T20" fmla="*/ 22211093 w 19"/>
                <a:gd name="T21" fmla="*/ 0 h 28"/>
                <a:gd name="T22" fmla="*/ 33316640 w 19"/>
                <a:gd name="T23" fmla="*/ 7333264 h 28"/>
                <a:gd name="T24" fmla="*/ 22211093 w 19"/>
                <a:gd name="T25" fmla="*/ 20166476 h 28"/>
                <a:gd name="T26" fmla="*/ 35166884 w 19"/>
                <a:gd name="T27" fmla="*/ 34833004 h 28"/>
                <a:gd name="T28" fmla="*/ 16657640 w 19"/>
                <a:gd name="T29" fmla="*/ 51332848 h 28"/>
                <a:gd name="T30" fmla="*/ 0 w 19"/>
                <a:gd name="T31" fmla="*/ 51332848 h 28"/>
                <a:gd name="T32" fmla="*/ 0 w 19"/>
                <a:gd name="T33" fmla="*/ 40332952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1" y="22"/>
                    <a:pt x="13" y="21"/>
                    <a:pt x="13" y="19"/>
                  </a:cubicBezTo>
                  <a:cubicBezTo>
                    <a:pt x="13" y="16"/>
                    <a:pt x="11" y="16"/>
                    <a:pt x="9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9"/>
                    <a:pt x="12" y="11"/>
                  </a:cubicBezTo>
                  <a:cubicBezTo>
                    <a:pt x="16" y="12"/>
                    <a:pt x="19" y="15"/>
                    <a:pt x="19" y="19"/>
                  </a:cubicBezTo>
                  <a:cubicBezTo>
                    <a:pt x="19" y="26"/>
                    <a:pt x="15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2" name="Freeform 852"/>
            <p:cNvSpPr>
              <a:spLocks noEditPoints="1"/>
            </p:cNvSpPr>
            <p:nvPr/>
          </p:nvSpPr>
          <p:spPr bwMode="auto">
            <a:xfrm>
              <a:off x="9214048" y="1375726"/>
              <a:ext cx="26998" cy="40784"/>
            </a:xfrm>
            <a:custGeom>
              <a:avLst/>
              <a:gdLst>
                <a:gd name="T0" fmla="*/ 0 w 20"/>
                <a:gd name="T1" fmla="*/ 18481949 h 30"/>
                <a:gd name="T2" fmla="*/ 18222300 w 20"/>
                <a:gd name="T3" fmla="*/ 0 h 30"/>
                <a:gd name="T4" fmla="*/ 36444600 w 20"/>
                <a:gd name="T5" fmla="*/ 18481949 h 30"/>
                <a:gd name="T6" fmla="*/ 36444600 w 20"/>
                <a:gd name="T7" fmla="*/ 36962539 h 30"/>
                <a:gd name="T8" fmla="*/ 18222300 w 20"/>
                <a:gd name="T9" fmla="*/ 55444489 h 30"/>
                <a:gd name="T10" fmla="*/ 0 w 20"/>
                <a:gd name="T11" fmla="*/ 36962539 h 30"/>
                <a:gd name="T12" fmla="*/ 0 w 20"/>
                <a:gd name="T13" fmla="*/ 18481949 h 30"/>
                <a:gd name="T14" fmla="*/ 25511760 w 20"/>
                <a:gd name="T15" fmla="*/ 18481949 h 30"/>
                <a:gd name="T16" fmla="*/ 18222300 w 20"/>
                <a:gd name="T17" fmla="*/ 11089170 h 30"/>
                <a:gd name="T18" fmla="*/ 10932840 w 20"/>
                <a:gd name="T19" fmla="*/ 18481949 h 30"/>
                <a:gd name="T20" fmla="*/ 10932840 w 20"/>
                <a:gd name="T21" fmla="*/ 36962539 h 30"/>
                <a:gd name="T22" fmla="*/ 18222300 w 20"/>
                <a:gd name="T23" fmla="*/ 44355319 h 30"/>
                <a:gd name="T24" fmla="*/ 25511760 w 20"/>
                <a:gd name="T25" fmla="*/ 36962539 h 30"/>
                <a:gd name="T26" fmla="*/ 25511760 w 20"/>
                <a:gd name="T27" fmla="*/ 18481949 h 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" h="30">
                  <a:moveTo>
                    <a:pt x="0" y="10"/>
                  </a:move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5"/>
                    <a:pt x="16" y="30"/>
                    <a:pt x="10" y="30"/>
                  </a:cubicBezTo>
                  <a:cubicBezTo>
                    <a:pt x="4" y="30"/>
                    <a:pt x="0" y="25"/>
                    <a:pt x="0" y="20"/>
                  </a:cubicBezTo>
                  <a:lnTo>
                    <a:pt x="0" y="10"/>
                  </a:lnTo>
                  <a:close/>
                  <a:moveTo>
                    <a:pt x="14" y="10"/>
                  </a:moveTo>
                  <a:cubicBezTo>
                    <a:pt x="14" y="7"/>
                    <a:pt x="13" y="6"/>
                    <a:pt x="10" y="6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7" y="24"/>
                    <a:pt x="10" y="24"/>
                  </a:cubicBezTo>
                  <a:cubicBezTo>
                    <a:pt x="13" y="24"/>
                    <a:pt x="14" y="22"/>
                    <a:pt x="14" y="20"/>
                  </a:cubicBezTo>
                  <a:lnTo>
                    <a:pt x="14" y="1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3" name="Freeform 853"/>
            <p:cNvSpPr/>
            <p:nvPr/>
          </p:nvSpPr>
          <p:spPr bwMode="auto">
            <a:xfrm>
              <a:off x="9285850" y="1377450"/>
              <a:ext cx="25849" cy="37912"/>
            </a:xfrm>
            <a:custGeom>
              <a:avLst/>
              <a:gdLst>
                <a:gd name="T0" fmla="*/ 0 w 19"/>
                <a:gd name="T1" fmla="*/ 40332952 h 28"/>
                <a:gd name="T2" fmla="*/ 14807396 w 19"/>
                <a:gd name="T3" fmla="*/ 40332952 h 28"/>
                <a:gd name="T4" fmla="*/ 22211093 w 19"/>
                <a:gd name="T5" fmla="*/ 34833004 h 28"/>
                <a:gd name="T6" fmla="*/ 14807396 w 19"/>
                <a:gd name="T7" fmla="*/ 29333056 h 28"/>
                <a:gd name="T8" fmla="*/ 5552093 w 19"/>
                <a:gd name="T9" fmla="*/ 29333056 h 28"/>
                <a:gd name="T10" fmla="*/ 5552093 w 19"/>
                <a:gd name="T11" fmla="*/ 21999792 h 28"/>
                <a:gd name="T12" fmla="*/ 20359489 w 19"/>
                <a:gd name="T13" fmla="*/ 9166580 h 28"/>
                <a:gd name="T14" fmla="*/ 20359489 w 19"/>
                <a:gd name="T15" fmla="*/ 9166580 h 28"/>
                <a:gd name="T16" fmla="*/ 0 w 19"/>
                <a:gd name="T17" fmla="*/ 9166580 h 28"/>
                <a:gd name="T18" fmla="*/ 0 w 19"/>
                <a:gd name="T19" fmla="*/ 0 h 28"/>
                <a:gd name="T20" fmla="*/ 22211093 w 19"/>
                <a:gd name="T21" fmla="*/ 0 h 28"/>
                <a:gd name="T22" fmla="*/ 33316640 w 19"/>
                <a:gd name="T23" fmla="*/ 7333264 h 28"/>
                <a:gd name="T24" fmla="*/ 22211093 w 19"/>
                <a:gd name="T25" fmla="*/ 20166476 h 28"/>
                <a:gd name="T26" fmla="*/ 35166884 w 19"/>
                <a:gd name="T27" fmla="*/ 34833004 h 28"/>
                <a:gd name="T28" fmla="*/ 16657640 w 19"/>
                <a:gd name="T29" fmla="*/ 51332848 h 28"/>
                <a:gd name="T30" fmla="*/ 0 w 19"/>
                <a:gd name="T31" fmla="*/ 51332848 h 28"/>
                <a:gd name="T32" fmla="*/ 0 w 19"/>
                <a:gd name="T33" fmla="*/ 40332952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2"/>
                    <a:pt x="12" y="22"/>
                    <a:pt x="12" y="19"/>
                  </a:cubicBezTo>
                  <a:cubicBezTo>
                    <a:pt x="12" y="16"/>
                    <a:pt x="11" y="16"/>
                    <a:pt x="8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9"/>
                    <a:pt x="12" y="11"/>
                  </a:cubicBezTo>
                  <a:cubicBezTo>
                    <a:pt x="16" y="12"/>
                    <a:pt x="19" y="15"/>
                    <a:pt x="19" y="19"/>
                  </a:cubicBezTo>
                  <a:cubicBezTo>
                    <a:pt x="19" y="26"/>
                    <a:pt x="15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4" name="Freeform 854"/>
            <p:cNvSpPr/>
            <p:nvPr/>
          </p:nvSpPr>
          <p:spPr bwMode="auto">
            <a:xfrm>
              <a:off x="9314570" y="1377450"/>
              <a:ext cx="13212" cy="37912"/>
            </a:xfrm>
            <a:custGeom>
              <a:avLst/>
              <a:gdLst>
                <a:gd name="T0" fmla="*/ 0 w 23"/>
                <a:gd name="T1" fmla="*/ 0 h 66"/>
                <a:gd name="T2" fmla="*/ 7589432 w 23"/>
                <a:gd name="T3" fmla="*/ 0 h 66"/>
                <a:gd name="T4" fmla="*/ 7589432 w 23"/>
                <a:gd name="T5" fmla="*/ 21777572 h 66"/>
                <a:gd name="T6" fmla="*/ 2969828 w 23"/>
                <a:gd name="T7" fmla="*/ 21777572 h 66"/>
                <a:gd name="T8" fmla="*/ 2969828 w 23"/>
                <a:gd name="T9" fmla="*/ 3959506 h 66"/>
                <a:gd name="T10" fmla="*/ 0 w 23"/>
                <a:gd name="T11" fmla="*/ 3959506 h 66"/>
                <a:gd name="T12" fmla="*/ 0 w 2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6">
                  <a:moveTo>
                    <a:pt x="0" y="0"/>
                  </a:moveTo>
                  <a:lnTo>
                    <a:pt x="23" y="0"/>
                  </a:lnTo>
                  <a:lnTo>
                    <a:pt x="23" y="66"/>
                  </a:lnTo>
                  <a:lnTo>
                    <a:pt x="9" y="66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97" name="组合 996"/>
            <p:cNvGrpSpPr/>
            <p:nvPr/>
          </p:nvGrpSpPr>
          <p:grpSpPr>
            <a:xfrm>
              <a:off x="8710993" y="1966543"/>
              <a:ext cx="688013" cy="656301"/>
              <a:chOff x="-1464301" y="1162051"/>
              <a:chExt cx="688013" cy="656301"/>
            </a:xfrm>
            <a:solidFill>
              <a:srgbClr val="FFFF00">
                <a:alpha val="44000"/>
              </a:srgbClr>
            </a:solidFill>
          </p:grpSpPr>
          <p:sp>
            <p:nvSpPr>
              <p:cNvPr id="998" name="Freeform 865"/>
              <p:cNvSpPr/>
              <p:nvPr/>
            </p:nvSpPr>
            <p:spPr bwMode="auto">
              <a:xfrm>
                <a:off x="-1389847" y="1572929"/>
                <a:ext cx="119955" cy="172348"/>
              </a:xfrm>
              <a:custGeom>
                <a:avLst/>
                <a:gdLst>
                  <a:gd name="T0" fmla="*/ 28 w 28"/>
                  <a:gd name="T1" fmla="*/ 34 h 40"/>
                  <a:gd name="T2" fmla="*/ 22 w 28"/>
                  <a:gd name="T3" fmla="*/ 40 h 40"/>
                  <a:gd name="T4" fmla="*/ 6 w 28"/>
                  <a:gd name="T5" fmla="*/ 40 h 40"/>
                  <a:gd name="T6" fmla="*/ 0 w 28"/>
                  <a:gd name="T7" fmla="*/ 34 h 40"/>
                  <a:gd name="T8" fmla="*/ 0 w 28"/>
                  <a:gd name="T9" fmla="*/ 6 h 40"/>
                  <a:gd name="T10" fmla="*/ 6 w 28"/>
                  <a:gd name="T11" fmla="*/ 0 h 40"/>
                  <a:gd name="T12" fmla="*/ 22 w 28"/>
                  <a:gd name="T13" fmla="*/ 0 h 40"/>
                  <a:gd name="T14" fmla="*/ 28 w 28"/>
                  <a:gd name="T15" fmla="*/ 6 h 40"/>
                  <a:gd name="T16" fmla="*/ 28 w 28"/>
                  <a:gd name="T1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0">
                    <a:moveTo>
                      <a:pt x="28" y="34"/>
                    </a:moveTo>
                    <a:cubicBezTo>
                      <a:pt x="28" y="38"/>
                      <a:pt x="25" y="40"/>
                      <a:pt x="22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3" y="40"/>
                      <a:pt x="0" y="38"/>
                      <a:pt x="0" y="3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8" y="3"/>
                      <a:pt x="28" y="6"/>
                    </a:cubicBezTo>
                    <a:lnTo>
                      <a:pt x="28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9" name="Freeform 866"/>
              <p:cNvSpPr/>
              <p:nvPr/>
            </p:nvSpPr>
            <p:spPr bwMode="auto">
              <a:xfrm>
                <a:off x="-1235423" y="1408853"/>
                <a:ext cx="121333" cy="336423"/>
              </a:xfrm>
              <a:custGeom>
                <a:avLst/>
                <a:gdLst>
                  <a:gd name="T0" fmla="*/ 28 w 28"/>
                  <a:gd name="T1" fmla="*/ 72 h 78"/>
                  <a:gd name="T2" fmla="*/ 22 w 28"/>
                  <a:gd name="T3" fmla="*/ 78 h 78"/>
                  <a:gd name="T4" fmla="*/ 6 w 28"/>
                  <a:gd name="T5" fmla="*/ 78 h 78"/>
                  <a:gd name="T6" fmla="*/ 0 w 28"/>
                  <a:gd name="T7" fmla="*/ 72 h 78"/>
                  <a:gd name="T8" fmla="*/ 0 w 28"/>
                  <a:gd name="T9" fmla="*/ 6 h 78"/>
                  <a:gd name="T10" fmla="*/ 6 w 28"/>
                  <a:gd name="T11" fmla="*/ 0 h 78"/>
                  <a:gd name="T12" fmla="*/ 22 w 28"/>
                  <a:gd name="T13" fmla="*/ 0 h 78"/>
                  <a:gd name="T14" fmla="*/ 28 w 28"/>
                  <a:gd name="T15" fmla="*/ 6 h 78"/>
                  <a:gd name="T16" fmla="*/ 28 w 28"/>
                  <a:gd name="T17" fmla="*/ 7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78">
                    <a:moveTo>
                      <a:pt x="28" y="72"/>
                    </a:moveTo>
                    <a:cubicBezTo>
                      <a:pt x="28" y="76"/>
                      <a:pt x="25" y="78"/>
                      <a:pt x="22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3" y="78"/>
                      <a:pt x="0" y="76"/>
                      <a:pt x="0" y="7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8" y="3"/>
                      <a:pt x="28" y="6"/>
                    </a:cubicBezTo>
                    <a:lnTo>
                      <a:pt x="28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00" name="Freeform 867"/>
              <p:cNvSpPr/>
              <p:nvPr/>
            </p:nvSpPr>
            <p:spPr bwMode="auto">
              <a:xfrm>
                <a:off x="-1083757" y="1196520"/>
                <a:ext cx="121333" cy="548756"/>
              </a:xfrm>
              <a:custGeom>
                <a:avLst/>
                <a:gdLst>
                  <a:gd name="T0" fmla="*/ 28 w 28"/>
                  <a:gd name="T1" fmla="*/ 121 h 127"/>
                  <a:gd name="T2" fmla="*/ 22 w 28"/>
                  <a:gd name="T3" fmla="*/ 127 h 127"/>
                  <a:gd name="T4" fmla="*/ 6 w 28"/>
                  <a:gd name="T5" fmla="*/ 127 h 127"/>
                  <a:gd name="T6" fmla="*/ 0 w 28"/>
                  <a:gd name="T7" fmla="*/ 121 h 127"/>
                  <a:gd name="T8" fmla="*/ 0 w 28"/>
                  <a:gd name="T9" fmla="*/ 6 h 127"/>
                  <a:gd name="T10" fmla="*/ 6 w 28"/>
                  <a:gd name="T11" fmla="*/ 0 h 127"/>
                  <a:gd name="T12" fmla="*/ 22 w 28"/>
                  <a:gd name="T13" fmla="*/ 0 h 127"/>
                  <a:gd name="T14" fmla="*/ 28 w 28"/>
                  <a:gd name="T15" fmla="*/ 6 h 127"/>
                  <a:gd name="T16" fmla="*/ 28 w 28"/>
                  <a:gd name="T17" fmla="*/ 121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27">
                    <a:moveTo>
                      <a:pt x="28" y="121"/>
                    </a:moveTo>
                    <a:cubicBezTo>
                      <a:pt x="28" y="125"/>
                      <a:pt x="26" y="127"/>
                      <a:pt x="22" y="127"/>
                    </a:cubicBezTo>
                    <a:cubicBezTo>
                      <a:pt x="6" y="127"/>
                      <a:pt x="6" y="127"/>
                      <a:pt x="6" y="127"/>
                    </a:cubicBezTo>
                    <a:cubicBezTo>
                      <a:pt x="3" y="127"/>
                      <a:pt x="0" y="125"/>
                      <a:pt x="0" y="12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6" y="0"/>
                      <a:pt x="28" y="3"/>
                      <a:pt x="28" y="6"/>
                    </a:cubicBezTo>
                    <a:lnTo>
                      <a:pt x="28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01" name="Freeform 868"/>
              <p:cNvSpPr/>
              <p:nvPr/>
            </p:nvSpPr>
            <p:spPr bwMode="auto">
              <a:xfrm>
                <a:off x="-927955" y="1317853"/>
                <a:ext cx="121333" cy="427423"/>
              </a:xfrm>
              <a:custGeom>
                <a:avLst/>
                <a:gdLst>
                  <a:gd name="T0" fmla="*/ 28 w 28"/>
                  <a:gd name="T1" fmla="*/ 93 h 99"/>
                  <a:gd name="T2" fmla="*/ 22 w 28"/>
                  <a:gd name="T3" fmla="*/ 99 h 99"/>
                  <a:gd name="T4" fmla="*/ 6 w 28"/>
                  <a:gd name="T5" fmla="*/ 99 h 99"/>
                  <a:gd name="T6" fmla="*/ 0 w 28"/>
                  <a:gd name="T7" fmla="*/ 93 h 99"/>
                  <a:gd name="T8" fmla="*/ 0 w 28"/>
                  <a:gd name="T9" fmla="*/ 6 h 99"/>
                  <a:gd name="T10" fmla="*/ 6 w 28"/>
                  <a:gd name="T11" fmla="*/ 0 h 99"/>
                  <a:gd name="T12" fmla="*/ 22 w 28"/>
                  <a:gd name="T13" fmla="*/ 0 h 99"/>
                  <a:gd name="T14" fmla="*/ 28 w 28"/>
                  <a:gd name="T15" fmla="*/ 6 h 99"/>
                  <a:gd name="T16" fmla="*/ 28 w 28"/>
                  <a:gd name="T17" fmla="*/ 9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99">
                    <a:moveTo>
                      <a:pt x="28" y="93"/>
                    </a:moveTo>
                    <a:cubicBezTo>
                      <a:pt x="28" y="97"/>
                      <a:pt x="25" y="99"/>
                      <a:pt x="22" y="99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3" y="99"/>
                      <a:pt x="0" y="97"/>
                      <a:pt x="0" y="9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8" y="2"/>
                      <a:pt x="28" y="6"/>
                    </a:cubicBezTo>
                    <a:lnTo>
                      <a:pt x="28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02" name="Freeform 869"/>
              <p:cNvSpPr/>
              <p:nvPr/>
            </p:nvSpPr>
            <p:spPr bwMode="auto">
              <a:xfrm>
                <a:off x="-1464301" y="1162051"/>
                <a:ext cx="688013" cy="656301"/>
              </a:xfrm>
              <a:custGeom>
                <a:avLst/>
                <a:gdLst>
                  <a:gd name="T0" fmla="*/ 155 w 159"/>
                  <a:gd name="T1" fmla="*/ 145 h 152"/>
                  <a:gd name="T2" fmla="*/ 8 w 159"/>
                  <a:gd name="T3" fmla="*/ 145 h 152"/>
                  <a:gd name="T4" fmla="*/ 8 w 159"/>
                  <a:gd name="T5" fmla="*/ 83 h 152"/>
                  <a:gd name="T6" fmla="*/ 19 w 159"/>
                  <a:gd name="T7" fmla="*/ 83 h 152"/>
                  <a:gd name="T8" fmla="*/ 22 w 159"/>
                  <a:gd name="T9" fmla="*/ 80 h 152"/>
                  <a:gd name="T10" fmla="*/ 19 w 159"/>
                  <a:gd name="T11" fmla="*/ 76 h 152"/>
                  <a:gd name="T12" fmla="*/ 8 w 159"/>
                  <a:gd name="T13" fmla="*/ 76 h 152"/>
                  <a:gd name="T14" fmla="*/ 8 w 159"/>
                  <a:gd name="T15" fmla="*/ 64 h 152"/>
                  <a:gd name="T16" fmla="*/ 19 w 159"/>
                  <a:gd name="T17" fmla="*/ 64 h 152"/>
                  <a:gd name="T18" fmla="*/ 22 w 159"/>
                  <a:gd name="T19" fmla="*/ 60 h 152"/>
                  <a:gd name="T20" fmla="*/ 19 w 159"/>
                  <a:gd name="T21" fmla="*/ 57 h 152"/>
                  <a:gd name="T22" fmla="*/ 8 w 159"/>
                  <a:gd name="T23" fmla="*/ 57 h 152"/>
                  <a:gd name="T24" fmla="*/ 8 w 159"/>
                  <a:gd name="T25" fmla="*/ 45 h 152"/>
                  <a:gd name="T26" fmla="*/ 33 w 159"/>
                  <a:gd name="T27" fmla="*/ 45 h 152"/>
                  <a:gd name="T28" fmla="*/ 36 w 159"/>
                  <a:gd name="T29" fmla="*/ 41 h 152"/>
                  <a:gd name="T30" fmla="*/ 33 w 159"/>
                  <a:gd name="T31" fmla="*/ 38 h 152"/>
                  <a:gd name="T32" fmla="*/ 8 w 159"/>
                  <a:gd name="T33" fmla="*/ 38 h 152"/>
                  <a:gd name="T34" fmla="*/ 8 w 159"/>
                  <a:gd name="T35" fmla="*/ 26 h 152"/>
                  <a:gd name="T36" fmla="*/ 19 w 159"/>
                  <a:gd name="T37" fmla="*/ 26 h 152"/>
                  <a:gd name="T38" fmla="*/ 22 w 159"/>
                  <a:gd name="T39" fmla="*/ 22 h 152"/>
                  <a:gd name="T40" fmla="*/ 19 w 159"/>
                  <a:gd name="T41" fmla="*/ 19 h 152"/>
                  <a:gd name="T42" fmla="*/ 8 w 159"/>
                  <a:gd name="T43" fmla="*/ 19 h 152"/>
                  <a:gd name="T44" fmla="*/ 8 w 159"/>
                  <a:gd name="T45" fmla="*/ 7 h 152"/>
                  <a:gd name="T46" fmla="*/ 19 w 159"/>
                  <a:gd name="T47" fmla="*/ 7 h 152"/>
                  <a:gd name="T48" fmla="*/ 22 w 159"/>
                  <a:gd name="T49" fmla="*/ 3 h 152"/>
                  <a:gd name="T50" fmla="*/ 19 w 159"/>
                  <a:gd name="T51" fmla="*/ 0 h 152"/>
                  <a:gd name="T52" fmla="*/ 4 w 159"/>
                  <a:gd name="T53" fmla="*/ 0 h 152"/>
                  <a:gd name="T54" fmla="*/ 4 w 159"/>
                  <a:gd name="T55" fmla="*/ 0 h 152"/>
                  <a:gd name="T56" fmla="*/ 4 w 159"/>
                  <a:gd name="T57" fmla="*/ 0 h 152"/>
                  <a:gd name="T58" fmla="*/ 0 w 159"/>
                  <a:gd name="T59" fmla="*/ 3 h 152"/>
                  <a:gd name="T60" fmla="*/ 0 w 159"/>
                  <a:gd name="T61" fmla="*/ 149 h 152"/>
                  <a:gd name="T62" fmla="*/ 2 w 159"/>
                  <a:gd name="T63" fmla="*/ 151 h 152"/>
                  <a:gd name="T64" fmla="*/ 4 w 159"/>
                  <a:gd name="T65" fmla="*/ 152 h 152"/>
                  <a:gd name="T66" fmla="*/ 155 w 159"/>
                  <a:gd name="T67" fmla="*/ 152 h 152"/>
                  <a:gd name="T68" fmla="*/ 159 w 159"/>
                  <a:gd name="T69" fmla="*/ 149 h 152"/>
                  <a:gd name="T70" fmla="*/ 155 w 159"/>
                  <a:gd name="T71" fmla="*/ 145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9" h="152">
                    <a:moveTo>
                      <a:pt x="155" y="145"/>
                    </a:moveTo>
                    <a:cubicBezTo>
                      <a:pt x="8" y="145"/>
                      <a:pt x="8" y="145"/>
                      <a:pt x="8" y="145"/>
                    </a:cubicBezTo>
                    <a:cubicBezTo>
                      <a:pt x="8" y="83"/>
                      <a:pt x="8" y="83"/>
                      <a:pt x="8" y="83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21" y="83"/>
                      <a:pt x="22" y="82"/>
                      <a:pt x="22" y="80"/>
                    </a:cubicBezTo>
                    <a:cubicBezTo>
                      <a:pt x="22" y="77"/>
                      <a:pt x="21" y="76"/>
                      <a:pt x="19" y="76"/>
                    </a:cubicBezTo>
                    <a:cubicBezTo>
                      <a:pt x="8" y="76"/>
                      <a:pt x="8" y="76"/>
                      <a:pt x="8" y="76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21" y="64"/>
                      <a:pt x="22" y="63"/>
                      <a:pt x="22" y="60"/>
                    </a:cubicBezTo>
                    <a:cubicBezTo>
                      <a:pt x="22" y="58"/>
                      <a:pt x="21" y="57"/>
                      <a:pt x="19" y="57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5" y="45"/>
                      <a:pt x="36" y="44"/>
                      <a:pt x="36" y="41"/>
                    </a:cubicBezTo>
                    <a:cubicBezTo>
                      <a:pt x="36" y="39"/>
                      <a:pt x="35" y="38"/>
                      <a:pt x="33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21" y="26"/>
                      <a:pt x="22" y="24"/>
                      <a:pt x="22" y="22"/>
                    </a:cubicBezTo>
                    <a:cubicBezTo>
                      <a:pt x="22" y="20"/>
                      <a:pt x="21" y="19"/>
                      <a:pt x="19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1" y="7"/>
                      <a:pt x="22" y="5"/>
                      <a:pt x="22" y="3"/>
                    </a:cubicBezTo>
                    <a:cubicBezTo>
                      <a:pt x="22" y="1"/>
                      <a:pt x="21" y="0"/>
                      <a:pt x="1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50"/>
                      <a:pt x="1" y="150"/>
                      <a:pt x="2" y="151"/>
                    </a:cubicBezTo>
                    <a:cubicBezTo>
                      <a:pt x="2" y="152"/>
                      <a:pt x="3" y="152"/>
                      <a:pt x="4" y="152"/>
                    </a:cubicBezTo>
                    <a:cubicBezTo>
                      <a:pt x="155" y="152"/>
                      <a:pt x="155" y="152"/>
                      <a:pt x="155" y="152"/>
                    </a:cubicBezTo>
                    <a:cubicBezTo>
                      <a:pt x="157" y="152"/>
                      <a:pt x="159" y="151"/>
                      <a:pt x="159" y="149"/>
                    </a:cubicBezTo>
                    <a:cubicBezTo>
                      <a:pt x="159" y="146"/>
                      <a:pt x="157" y="145"/>
                      <a:pt x="15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003" name="组合 1002"/>
            <p:cNvGrpSpPr/>
            <p:nvPr/>
          </p:nvGrpSpPr>
          <p:grpSpPr>
            <a:xfrm>
              <a:off x="2133505" y="1255712"/>
              <a:ext cx="827647" cy="719953"/>
              <a:chOff x="-1552575" y="874713"/>
              <a:chExt cx="658812" cy="573087"/>
            </a:xfrm>
            <a:solidFill>
              <a:srgbClr val="FFFF00">
                <a:alpha val="25000"/>
              </a:srgbClr>
            </a:solidFill>
          </p:grpSpPr>
          <p:sp>
            <p:nvSpPr>
              <p:cNvPr id="1004" name="Freeform 874"/>
              <p:cNvSpPr/>
              <p:nvPr/>
            </p:nvSpPr>
            <p:spPr bwMode="auto">
              <a:xfrm>
                <a:off x="-1144588" y="874713"/>
                <a:ext cx="250825" cy="255587"/>
              </a:xfrm>
              <a:custGeom>
                <a:avLst/>
                <a:gdLst>
                  <a:gd name="T0" fmla="*/ 54 w 67"/>
                  <a:gd name="T1" fmla="*/ 66 h 68"/>
                  <a:gd name="T2" fmla="*/ 49 w 67"/>
                  <a:gd name="T3" fmla="*/ 66 h 68"/>
                  <a:gd name="T4" fmla="*/ 1 w 67"/>
                  <a:gd name="T5" fmla="*/ 19 h 68"/>
                  <a:gd name="T6" fmla="*/ 1 w 67"/>
                  <a:gd name="T7" fmla="*/ 13 h 68"/>
                  <a:gd name="T8" fmla="*/ 13 w 67"/>
                  <a:gd name="T9" fmla="*/ 2 h 68"/>
                  <a:gd name="T10" fmla="*/ 18 w 67"/>
                  <a:gd name="T11" fmla="*/ 2 h 68"/>
                  <a:gd name="T12" fmla="*/ 66 w 67"/>
                  <a:gd name="T13" fmla="*/ 49 h 68"/>
                  <a:gd name="T14" fmla="*/ 66 w 67"/>
                  <a:gd name="T15" fmla="*/ 55 h 68"/>
                  <a:gd name="T16" fmla="*/ 54 w 67"/>
                  <a:gd name="T17" fmla="*/ 6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68">
                    <a:moveTo>
                      <a:pt x="54" y="66"/>
                    </a:moveTo>
                    <a:cubicBezTo>
                      <a:pt x="53" y="68"/>
                      <a:pt x="50" y="68"/>
                      <a:pt x="49" y="66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7"/>
                      <a:pt x="0" y="15"/>
                      <a:pt x="1" y="1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4" y="0"/>
                      <a:pt x="17" y="0"/>
                      <a:pt x="18" y="2"/>
                    </a:cubicBezTo>
                    <a:cubicBezTo>
                      <a:pt x="66" y="49"/>
                      <a:pt x="66" y="49"/>
                      <a:pt x="66" y="49"/>
                    </a:cubicBezTo>
                    <a:cubicBezTo>
                      <a:pt x="67" y="51"/>
                      <a:pt x="67" y="53"/>
                      <a:pt x="66" y="55"/>
                    </a:cubicBezTo>
                    <a:lnTo>
                      <a:pt x="54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05" name="Freeform 875"/>
              <p:cNvSpPr/>
              <p:nvPr/>
            </p:nvSpPr>
            <p:spPr bwMode="auto">
              <a:xfrm>
                <a:off x="-1552575" y="874713"/>
                <a:ext cx="254000" cy="255587"/>
              </a:xfrm>
              <a:custGeom>
                <a:avLst/>
                <a:gdLst>
                  <a:gd name="T0" fmla="*/ 67 w 68"/>
                  <a:gd name="T1" fmla="*/ 13 h 68"/>
                  <a:gd name="T2" fmla="*/ 67 w 68"/>
                  <a:gd name="T3" fmla="*/ 19 h 68"/>
                  <a:gd name="T4" fmla="*/ 19 w 68"/>
                  <a:gd name="T5" fmla="*/ 66 h 68"/>
                  <a:gd name="T6" fmla="*/ 13 w 68"/>
                  <a:gd name="T7" fmla="*/ 66 h 68"/>
                  <a:gd name="T8" fmla="*/ 2 w 68"/>
                  <a:gd name="T9" fmla="*/ 55 h 68"/>
                  <a:gd name="T10" fmla="*/ 2 w 68"/>
                  <a:gd name="T11" fmla="*/ 50 h 68"/>
                  <a:gd name="T12" fmla="*/ 50 w 68"/>
                  <a:gd name="T13" fmla="*/ 2 h 68"/>
                  <a:gd name="T14" fmla="*/ 55 w 68"/>
                  <a:gd name="T15" fmla="*/ 2 h 68"/>
                  <a:gd name="T16" fmla="*/ 67 w 68"/>
                  <a:gd name="T17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68">
                    <a:moveTo>
                      <a:pt x="67" y="13"/>
                    </a:moveTo>
                    <a:cubicBezTo>
                      <a:pt x="68" y="15"/>
                      <a:pt x="68" y="17"/>
                      <a:pt x="67" y="19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17" y="68"/>
                      <a:pt x="15" y="68"/>
                      <a:pt x="13" y="66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0" y="53"/>
                      <a:pt x="0" y="51"/>
                      <a:pt x="2" y="50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1" y="0"/>
                      <a:pt x="54" y="0"/>
                      <a:pt x="55" y="2"/>
                    </a:cubicBezTo>
                    <a:lnTo>
                      <a:pt x="67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06" name="Freeform 876"/>
              <p:cNvSpPr>
                <a:spLocks noEditPoints="1"/>
              </p:cNvSpPr>
              <p:nvPr/>
            </p:nvSpPr>
            <p:spPr bwMode="auto">
              <a:xfrm>
                <a:off x="-1466850" y="957263"/>
                <a:ext cx="490537" cy="490537"/>
              </a:xfrm>
              <a:custGeom>
                <a:avLst/>
                <a:gdLst>
                  <a:gd name="T0" fmla="*/ 125 w 131"/>
                  <a:gd name="T1" fmla="*/ 61 h 131"/>
                  <a:gd name="T2" fmla="*/ 82 w 131"/>
                  <a:gd name="T3" fmla="*/ 2 h 131"/>
                  <a:gd name="T4" fmla="*/ 61 w 131"/>
                  <a:gd name="T5" fmla="*/ 7 h 131"/>
                  <a:gd name="T6" fmla="*/ 45 w 131"/>
                  <a:gd name="T7" fmla="*/ 6 h 131"/>
                  <a:gd name="T8" fmla="*/ 6 w 131"/>
                  <a:gd name="T9" fmla="*/ 61 h 131"/>
                  <a:gd name="T10" fmla="*/ 0 w 131"/>
                  <a:gd name="T11" fmla="*/ 81 h 131"/>
                  <a:gd name="T12" fmla="*/ 13 w 131"/>
                  <a:gd name="T13" fmla="*/ 95 h 131"/>
                  <a:gd name="T14" fmla="*/ 25 w 131"/>
                  <a:gd name="T15" fmla="*/ 107 h 131"/>
                  <a:gd name="T16" fmla="*/ 37 w 131"/>
                  <a:gd name="T17" fmla="*/ 119 h 131"/>
                  <a:gd name="T18" fmla="*/ 50 w 131"/>
                  <a:gd name="T19" fmla="*/ 131 h 131"/>
                  <a:gd name="T20" fmla="*/ 66 w 131"/>
                  <a:gd name="T21" fmla="*/ 121 h 131"/>
                  <a:gd name="T22" fmla="*/ 81 w 131"/>
                  <a:gd name="T23" fmla="*/ 131 h 131"/>
                  <a:gd name="T24" fmla="*/ 94 w 131"/>
                  <a:gd name="T25" fmla="*/ 119 h 131"/>
                  <a:gd name="T26" fmla="*/ 106 w 131"/>
                  <a:gd name="T27" fmla="*/ 107 h 131"/>
                  <a:gd name="T28" fmla="*/ 118 w 131"/>
                  <a:gd name="T29" fmla="*/ 94 h 131"/>
                  <a:gd name="T30" fmla="*/ 131 w 131"/>
                  <a:gd name="T31" fmla="*/ 81 h 131"/>
                  <a:gd name="T32" fmla="*/ 120 w 131"/>
                  <a:gd name="T33" fmla="*/ 86 h 131"/>
                  <a:gd name="T34" fmla="*/ 102 w 131"/>
                  <a:gd name="T35" fmla="*/ 73 h 131"/>
                  <a:gd name="T36" fmla="*/ 99 w 131"/>
                  <a:gd name="T37" fmla="*/ 71 h 131"/>
                  <a:gd name="T38" fmla="*/ 96 w 131"/>
                  <a:gd name="T39" fmla="*/ 78 h 131"/>
                  <a:gd name="T40" fmla="*/ 110 w 131"/>
                  <a:gd name="T41" fmla="*/ 91 h 131"/>
                  <a:gd name="T42" fmla="*/ 110 w 131"/>
                  <a:gd name="T43" fmla="*/ 96 h 131"/>
                  <a:gd name="T44" fmla="*/ 103 w 131"/>
                  <a:gd name="T45" fmla="*/ 98 h 131"/>
                  <a:gd name="T46" fmla="*/ 83 w 131"/>
                  <a:gd name="T47" fmla="*/ 86 h 131"/>
                  <a:gd name="T48" fmla="*/ 97 w 131"/>
                  <a:gd name="T49" fmla="*/ 104 h 131"/>
                  <a:gd name="T50" fmla="*/ 95 w 131"/>
                  <a:gd name="T51" fmla="*/ 110 h 131"/>
                  <a:gd name="T52" fmla="*/ 77 w 131"/>
                  <a:gd name="T53" fmla="*/ 97 h 131"/>
                  <a:gd name="T54" fmla="*/ 71 w 131"/>
                  <a:gd name="T55" fmla="*/ 100 h 131"/>
                  <a:gd name="T56" fmla="*/ 85 w 131"/>
                  <a:gd name="T57" fmla="*/ 116 h 131"/>
                  <a:gd name="T58" fmla="*/ 83 w 131"/>
                  <a:gd name="T59" fmla="*/ 123 h 131"/>
                  <a:gd name="T60" fmla="*/ 70 w 131"/>
                  <a:gd name="T61" fmla="*/ 115 h 131"/>
                  <a:gd name="T62" fmla="*/ 65 w 131"/>
                  <a:gd name="T63" fmla="*/ 101 h 131"/>
                  <a:gd name="T64" fmla="*/ 53 w 131"/>
                  <a:gd name="T65" fmla="*/ 89 h 131"/>
                  <a:gd name="T66" fmla="*/ 41 w 131"/>
                  <a:gd name="T67" fmla="*/ 76 h 131"/>
                  <a:gd name="T68" fmla="*/ 29 w 131"/>
                  <a:gd name="T69" fmla="*/ 64 h 131"/>
                  <a:gd name="T70" fmla="*/ 11 w 131"/>
                  <a:gd name="T71" fmla="*/ 55 h 131"/>
                  <a:gd name="T72" fmla="*/ 50 w 131"/>
                  <a:gd name="T73" fmla="*/ 12 h 131"/>
                  <a:gd name="T74" fmla="*/ 56 w 131"/>
                  <a:gd name="T75" fmla="*/ 13 h 131"/>
                  <a:gd name="T76" fmla="*/ 42 w 131"/>
                  <a:gd name="T77" fmla="*/ 34 h 131"/>
                  <a:gd name="T78" fmla="*/ 58 w 131"/>
                  <a:gd name="T79" fmla="*/ 64 h 131"/>
                  <a:gd name="T80" fmla="*/ 70 w 131"/>
                  <a:gd name="T81" fmla="*/ 51 h 131"/>
                  <a:gd name="T82" fmla="*/ 122 w 131"/>
                  <a:gd name="T83" fmla="*/ 7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1" h="131">
                    <a:moveTo>
                      <a:pt x="127" y="74"/>
                    </a:moveTo>
                    <a:cubicBezTo>
                      <a:pt x="120" y="66"/>
                      <a:pt x="120" y="66"/>
                      <a:pt x="120" y="66"/>
                    </a:cubicBezTo>
                    <a:cubicBezTo>
                      <a:pt x="125" y="61"/>
                      <a:pt x="125" y="61"/>
                      <a:pt x="125" y="61"/>
                    </a:cubicBezTo>
                    <a:cubicBezTo>
                      <a:pt x="127" y="59"/>
                      <a:pt x="129" y="56"/>
                      <a:pt x="129" y="53"/>
                    </a:cubicBezTo>
                    <a:cubicBezTo>
                      <a:pt x="129" y="50"/>
                      <a:pt x="128" y="48"/>
                      <a:pt x="125" y="46"/>
                    </a:cubicBezTo>
                    <a:cubicBezTo>
                      <a:pt x="82" y="2"/>
                      <a:pt x="82" y="2"/>
                      <a:pt x="82" y="2"/>
                    </a:cubicBezTo>
                    <a:cubicBezTo>
                      <a:pt x="80" y="0"/>
                      <a:pt x="77" y="0"/>
                      <a:pt x="74" y="0"/>
                    </a:cubicBezTo>
                    <a:cubicBezTo>
                      <a:pt x="71" y="0"/>
                      <a:pt x="68" y="1"/>
                      <a:pt x="65" y="3"/>
                    </a:cubicBezTo>
                    <a:cubicBezTo>
                      <a:pt x="65" y="3"/>
                      <a:pt x="64" y="5"/>
                      <a:pt x="61" y="7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58" y="4"/>
                      <a:pt x="55" y="3"/>
                      <a:pt x="52" y="3"/>
                    </a:cubicBezTo>
                    <a:cubicBezTo>
                      <a:pt x="50" y="3"/>
                      <a:pt x="47" y="4"/>
                      <a:pt x="45" y="6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3" y="48"/>
                      <a:pt x="2" y="50"/>
                      <a:pt x="2" y="53"/>
                    </a:cubicBezTo>
                    <a:cubicBezTo>
                      <a:pt x="2" y="56"/>
                      <a:pt x="3" y="59"/>
                      <a:pt x="6" y="61"/>
                    </a:cubicBezTo>
                    <a:cubicBezTo>
                      <a:pt x="11" y="66"/>
                      <a:pt x="11" y="66"/>
                      <a:pt x="11" y="66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9"/>
                      <a:pt x="0" y="81"/>
                    </a:cubicBezTo>
                    <a:cubicBezTo>
                      <a:pt x="0" y="84"/>
                      <a:pt x="1" y="87"/>
                      <a:pt x="4" y="89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8" y="93"/>
                      <a:pt x="10" y="94"/>
                      <a:pt x="13" y="95"/>
                    </a:cubicBezTo>
                    <a:cubicBezTo>
                      <a:pt x="13" y="97"/>
                      <a:pt x="14" y="100"/>
                      <a:pt x="16" y="101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20" y="106"/>
                      <a:pt x="22" y="107"/>
                      <a:pt x="25" y="107"/>
                    </a:cubicBezTo>
                    <a:cubicBezTo>
                      <a:pt x="25" y="109"/>
                      <a:pt x="26" y="112"/>
                      <a:pt x="28" y="114"/>
                    </a:cubicBezTo>
                    <a:cubicBezTo>
                      <a:pt x="30" y="116"/>
                      <a:pt x="30" y="116"/>
                      <a:pt x="30" y="116"/>
                    </a:cubicBezTo>
                    <a:cubicBezTo>
                      <a:pt x="32" y="118"/>
                      <a:pt x="35" y="119"/>
                      <a:pt x="37" y="119"/>
                    </a:cubicBezTo>
                    <a:cubicBezTo>
                      <a:pt x="37" y="122"/>
                      <a:pt x="38" y="124"/>
                      <a:pt x="40" y="126"/>
                    </a:cubicBezTo>
                    <a:cubicBezTo>
                      <a:pt x="43" y="128"/>
                      <a:pt x="43" y="128"/>
                      <a:pt x="43" y="128"/>
                    </a:cubicBezTo>
                    <a:cubicBezTo>
                      <a:pt x="45" y="130"/>
                      <a:pt x="48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3" y="131"/>
                      <a:pt x="56" y="130"/>
                      <a:pt x="58" y="128"/>
                    </a:cubicBezTo>
                    <a:cubicBezTo>
                      <a:pt x="66" y="121"/>
                      <a:pt x="66" y="121"/>
                      <a:pt x="66" y="121"/>
                    </a:cubicBezTo>
                    <a:cubicBezTo>
                      <a:pt x="73" y="128"/>
                      <a:pt x="73" y="128"/>
                      <a:pt x="73" y="128"/>
                    </a:cubicBezTo>
                    <a:cubicBezTo>
                      <a:pt x="75" y="130"/>
                      <a:pt x="78" y="131"/>
                      <a:pt x="81" y="131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3" y="131"/>
                      <a:pt x="86" y="130"/>
                      <a:pt x="88" y="128"/>
                    </a:cubicBezTo>
                    <a:cubicBezTo>
                      <a:pt x="91" y="126"/>
                      <a:pt x="91" y="126"/>
                      <a:pt x="91" y="126"/>
                    </a:cubicBezTo>
                    <a:cubicBezTo>
                      <a:pt x="93" y="124"/>
                      <a:pt x="94" y="121"/>
                      <a:pt x="94" y="119"/>
                    </a:cubicBezTo>
                    <a:cubicBezTo>
                      <a:pt x="96" y="119"/>
                      <a:pt x="99" y="118"/>
                      <a:pt x="101" y="116"/>
                    </a:cubicBezTo>
                    <a:cubicBezTo>
                      <a:pt x="103" y="114"/>
                      <a:pt x="103" y="114"/>
                      <a:pt x="103" y="114"/>
                    </a:cubicBezTo>
                    <a:cubicBezTo>
                      <a:pt x="105" y="112"/>
                      <a:pt x="106" y="109"/>
                      <a:pt x="106" y="107"/>
                    </a:cubicBezTo>
                    <a:cubicBezTo>
                      <a:pt x="109" y="107"/>
                      <a:pt x="111" y="105"/>
                      <a:pt x="113" y="104"/>
                    </a:cubicBezTo>
                    <a:cubicBezTo>
                      <a:pt x="115" y="101"/>
                      <a:pt x="115" y="101"/>
                      <a:pt x="115" y="101"/>
                    </a:cubicBezTo>
                    <a:cubicBezTo>
                      <a:pt x="117" y="99"/>
                      <a:pt x="118" y="97"/>
                      <a:pt x="118" y="94"/>
                    </a:cubicBezTo>
                    <a:cubicBezTo>
                      <a:pt x="121" y="94"/>
                      <a:pt x="123" y="93"/>
                      <a:pt x="125" y="91"/>
                    </a:cubicBezTo>
                    <a:cubicBezTo>
                      <a:pt x="127" y="89"/>
                      <a:pt x="127" y="89"/>
                      <a:pt x="127" y="89"/>
                    </a:cubicBezTo>
                    <a:cubicBezTo>
                      <a:pt x="130" y="87"/>
                      <a:pt x="131" y="84"/>
                      <a:pt x="131" y="81"/>
                    </a:cubicBezTo>
                    <a:cubicBezTo>
                      <a:pt x="131" y="79"/>
                      <a:pt x="130" y="76"/>
                      <a:pt x="127" y="74"/>
                    </a:cubicBezTo>
                    <a:close/>
                    <a:moveTo>
                      <a:pt x="122" y="84"/>
                    </a:moveTo>
                    <a:cubicBezTo>
                      <a:pt x="120" y="86"/>
                      <a:pt x="120" y="86"/>
                      <a:pt x="120" y="86"/>
                    </a:cubicBezTo>
                    <a:cubicBezTo>
                      <a:pt x="119" y="87"/>
                      <a:pt x="118" y="87"/>
                      <a:pt x="117" y="87"/>
                    </a:cubicBezTo>
                    <a:cubicBezTo>
                      <a:pt x="117" y="87"/>
                      <a:pt x="116" y="87"/>
                      <a:pt x="115" y="86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102" y="72"/>
                      <a:pt x="101" y="72"/>
                      <a:pt x="101" y="72"/>
                    </a:cubicBezTo>
                    <a:cubicBezTo>
                      <a:pt x="100" y="72"/>
                      <a:pt x="100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8" y="72"/>
                      <a:pt x="97" y="72"/>
                      <a:pt x="96" y="73"/>
                    </a:cubicBezTo>
                    <a:cubicBezTo>
                      <a:pt x="95" y="74"/>
                      <a:pt x="95" y="75"/>
                      <a:pt x="96" y="77"/>
                    </a:cubicBezTo>
                    <a:cubicBezTo>
                      <a:pt x="96" y="77"/>
                      <a:pt x="96" y="78"/>
                      <a:pt x="96" y="78"/>
                    </a:cubicBezTo>
                    <a:cubicBezTo>
                      <a:pt x="96" y="78"/>
                      <a:pt x="96" y="78"/>
                      <a:pt x="96" y="78"/>
                    </a:cubicBezTo>
                    <a:cubicBezTo>
                      <a:pt x="103" y="85"/>
                      <a:pt x="103" y="85"/>
                      <a:pt x="103" y="85"/>
                    </a:cubicBezTo>
                    <a:cubicBezTo>
                      <a:pt x="110" y="91"/>
                      <a:pt x="110" y="91"/>
                      <a:pt x="110" y="91"/>
                    </a:cubicBezTo>
                    <a:cubicBezTo>
                      <a:pt x="110" y="91"/>
                      <a:pt x="110" y="91"/>
                      <a:pt x="110" y="91"/>
                    </a:cubicBezTo>
                    <a:cubicBezTo>
                      <a:pt x="110" y="92"/>
                      <a:pt x="111" y="93"/>
                      <a:pt x="111" y="94"/>
                    </a:cubicBezTo>
                    <a:cubicBezTo>
                      <a:pt x="111" y="94"/>
                      <a:pt x="110" y="95"/>
                      <a:pt x="110" y="96"/>
                    </a:cubicBezTo>
                    <a:cubicBezTo>
                      <a:pt x="107" y="98"/>
                      <a:pt x="107" y="98"/>
                      <a:pt x="107" y="98"/>
                    </a:cubicBezTo>
                    <a:cubicBezTo>
                      <a:pt x="107" y="99"/>
                      <a:pt x="106" y="99"/>
                      <a:pt x="105" y="99"/>
                    </a:cubicBezTo>
                    <a:cubicBezTo>
                      <a:pt x="104" y="99"/>
                      <a:pt x="104" y="99"/>
                      <a:pt x="103" y="98"/>
                    </a:cubicBezTo>
                    <a:cubicBezTo>
                      <a:pt x="90" y="85"/>
                      <a:pt x="90" y="85"/>
                      <a:pt x="90" y="85"/>
                    </a:cubicBezTo>
                    <a:cubicBezTo>
                      <a:pt x="88" y="83"/>
                      <a:pt x="86" y="83"/>
                      <a:pt x="84" y="85"/>
                    </a:cubicBezTo>
                    <a:cubicBezTo>
                      <a:pt x="84" y="85"/>
                      <a:pt x="84" y="85"/>
                      <a:pt x="83" y="86"/>
                    </a:cubicBezTo>
                    <a:cubicBezTo>
                      <a:pt x="83" y="86"/>
                      <a:pt x="83" y="87"/>
                      <a:pt x="83" y="88"/>
                    </a:cubicBezTo>
                    <a:cubicBezTo>
                      <a:pt x="83" y="89"/>
                      <a:pt x="83" y="89"/>
                      <a:pt x="84" y="90"/>
                    </a:cubicBezTo>
                    <a:cubicBezTo>
                      <a:pt x="97" y="104"/>
                      <a:pt x="97" y="104"/>
                      <a:pt x="97" y="104"/>
                    </a:cubicBezTo>
                    <a:cubicBezTo>
                      <a:pt x="98" y="104"/>
                      <a:pt x="98" y="105"/>
                      <a:pt x="98" y="106"/>
                    </a:cubicBezTo>
                    <a:cubicBezTo>
                      <a:pt x="98" y="107"/>
                      <a:pt x="98" y="108"/>
                      <a:pt x="97" y="108"/>
                    </a:cubicBezTo>
                    <a:cubicBezTo>
                      <a:pt x="95" y="110"/>
                      <a:pt x="95" y="110"/>
                      <a:pt x="95" y="110"/>
                    </a:cubicBezTo>
                    <a:cubicBezTo>
                      <a:pt x="95" y="111"/>
                      <a:pt x="94" y="111"/>
                      <a:pt x="93" y="111"/>
                    </a:cubicBezTo>
                    <a:cubicBezTo>
                      <a:pt x="92" y="111"/>
                      <a:pt x="91" y="111"/>
                      <a:pt x="91" y="110"/>
                    </a:cubicBezTo>
                    <a:cubicBezTo>
                      <a:pt x="77" y="97"/>
                      <a:pt x="77" y="97"/>
                      <a:pt x="77" y="97"/>
                    </a:cubicBezTo>
                    <a:cubicBezTo>
                      <a:pt x="77" y="97"/>
                      <a:pt x="76" y="96"/>
                      <a:pt x="76" y="96"/>
                    </a:cubicBezTo>
                    <a:cubicBezTo>
                      <a:pt x="75" y="96"/>
                      <a:pt x="73" y="96"/>
                      <a:pt x="72" y="97"/>
                    </a:cubicBezTo>
                    <a:cubicBezTo>
                      <a:pt x="71" y="98"/>
                      <a:pt x="71" y="99"/>
                      <a:pt x="71" y="100"/>
                    </a:cubicBezTo>
                    <a:cubicBezTo>
                      <a:pt x="71" y="101"/>
                      <a:pt x="71" y="102"/>
                      <a:pt x="72" y="102"/>
                    </a:cubicBezTo>
                    <a:cubicBezTo>
                      <a:pt x="72" y="102"/>
                      <a:pt x="72" y="102"/>
                      <a:pt x="72" y="102"/>
                    </a:cubicBezTo>
                    <a:cubicBezTo>
                      <a:pt x="85" y="116"/>
                      <a:pt x="85" y="116"/>
                      <a:pt x="85" y="116"/>
                    </a:cubicBezTo>
                    <a:cubicBezTo>
                      <a:pt x="86" y="116"/>
                      <a:pt x="86" y="117"/>
                      <a:pt x="86" y="118"/>
                    </a:cubicBezTo>
                    <a:cubicBezTo>
                      <a:pt x="86" y="119"/>
                      <a:pt x="86" y="120"/>
                      <a:pt x="85" y="120"/>
                    </a:cubicBezTo>
                    <a:cubicBezTo>
                      <a:pt x="83" y="123"/>
                      <a:pt x="83" y="123"/>
                      <a:pt x="83" y="123"/>
                    </a:cubicBezTo>
                    <a:cubicBezTo>
                      <a:pt x="82" y="123"/>
                      <a:pt x="82" y="124"/>
                      <a:pt x="81" y="124"/>
                    </a:cubicBezTo>
                    <a:cubicBezTo>
                      <a:pt x="80" y="124"/>
                      <a:pt x="79" y="123"/>
                      <a:pt x="78" y="123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1" y="113"/>
                      <a:pt x="71" y="112"/>
                      <a:pt x="71" y="111"/>
                    </a:cubicBezTo>
                    <a:cubicBezTo>
                      <a:pt x="71" y="108"/>
                      <a:pt x="70" y="105"/>
                      <a:pt x="68" y="103"/>
                    </a:cubicBezTo>
                    <a:cubicBezTo>
                      <a:pt x="65" y="101"/>
                      <a:pt x="65" y="101"/>
                      <a:pt x="65" y="101"/>
                    </a:cubicBezTo>
                    <a:cubicBezTo>
                      <a:pt x="63" y="99"/>
                      <a:pt x="61" y="98"/>
                      <a:pt x="58" y="98"/>
                    </a:cubicBezTo>
                    <a:cubicBezTo>
                      <a:pt x="58" y="95"/>
                      <a:pt x="57" y="93"/>
                      <a:pt x="55" y="91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1" y="87"/>
                      <a:pt x="49" y="86"/>
                      <a:pt x="46" y="86"/>
                    </a:cubicBezTo>
                    <a:cubicBezTo>
                      <a:pt x="46" y="83"/>
                      <a:pt x="45" y="81"/>
                      <a:pt x="43" y="79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39" y="75"/>
                      <a:pt x="36" y="74"/>
                      <a:pt x="34" y="73"/>
                    </a:cubicBezTo>
                    <a:cubicBezTo>
                      <a:pt x="34" y="71"/>
                      <a:pt x="33" y="68"/>
                      <a:pt x="31" y="66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26" y="62"/>
                      <a:pt x="24" y="61"/>
                      <a:pt x="21" y="61"/>
                    </a:cubicBezTo>
                    <a:cubicBezTo>
                      <a:pt x="20" y="61"/>
                      <a:pt x="18" y="61"/>
                      <a:pt x="17" y="62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0" y="55"/>
                      <a:pt x="10" y="54"/>
                      <a:pt x="10" y="53"/>
                    </a:cubicBezTo>
                    <a:cubicBezTo>
                      <a:pt x="10" y="52"/>
                      <a:pt x="10" y="51"/>
                      <a:pt x="11" y="51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1" y="11"/>
                      <a:pt x="51" y="11"/>
                      <a:pt x="52" y="11"/>
                    </a:cubicBezTo>
                    <a:cubicBezTo>
                      <a:pt x="53" y="11"/>
                      <a:pt x="54" y="11"/>
                      <a:pt x="55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1" y="18"/>
                      <a:pt x="45" y="23"/>
                      <a:pt x="45" y="23"/>
                    </a:cubicBezTo>
                    <a:cubicBezTo>
                      <a:pt x="43" y="25"/>
                      <a:pt x="42" y="29"/>
                      <a:pt x="41" y="32"/>
                    </a:cubicBezTo>
                    <a:cubicBezTo>
                      <a:pt x="41" y="32"/>
                      <a:pt x="42" y="33"/>
                      <a:pt x="42" y="34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7" y="61"/>
                      <a:pt x="51" y="64"/>
                      <a:pt x="56" y="64"/>
                    </a:cubicBezTo>
                    <a:cubicBezTo>
                      <a:pt x="57" y="64"/>
                      <a:pt x="58" y="64"/>
                      <a:pt x="58" y="64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3"/>
                      <a:pt x="70" y="58"/>
                      <a:pt x="70" y="53"/>
                    </a:cubicBezTo>
                    <a:cubicBezTo>
                      <a:pt x="70" y="52"/>
                      <a:pt x="70" y="51"/>
                      <a:pt x="70" y="51"/>
                    </a:cubicBezTo>
                    <a:cubicBezTo>
                      <a:pt x="68" y="36"/>
                      <a:pt x="68" y="36"/>
                      <a:pt x="68" y="36"/>
                    </a:cubicBezTo>
                    <a:cubicBezTo>
                      <a:pt x="73" y="31"/>
                      <a:pt x="73" y="31"/>
                      <a:pt x="73" y="31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23" y="80"/>
                      <a:pt x="123" y="81"/>
                      <a:pt x="123" y="81"/>
                    </a:cubicBezTo>
                    <a:cubicBezTo>
                      <a:pt x="123" y="82"/>
                      <a:pt x="123" y="83"/>
                      <a:pt x="122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007" name="组合 1006"/>
            <p:cNvGrpSpPr/>
            <p:nvPr/>
          </p:nvGrpSpPr>
          <p:grpSpPr>
            <a:xfrm>
              <a:off x="6221605" y="1679574"/>
              <a:ext cx="631824" cy="793750"/>
              <a:chOff x="10260013" y="193675"/>
              <a:chExt cx="631824" cy="793750"/>
            </a:xfrm>
            <a:solidFill>
              <a:srgbClr val="FFFF00">
                <a:alpha val="29000"/>
              </a:srgbClr>
            </a:solidFill>
          </p:grpSpPr>
          <p:sp>
            <p:nvSpPr>
              <p:cNvPr id="1008" name="Freeform 881"/>
              <p:cNvSpPr/>
              <p:nvPr/>
            </p:nvSpPr>
            <p:spPr bwMode="auto">
              <a:xfrm>
                <a:off x="10260013" y="277813"/>
                <a:ext cx="631824" cy="709612"/>
              </a:xfrm>
              <a:custGeom>
                <a:avLst/>
                <a:gdLst>
                  <a:gd name="T0" fmla="*/ 114 w 121"/>
                  <a:gd name="T1" fmla="*/ 0 h 136"/>
                  <a:gd name="T2" fmla="*/ 95 w 121"/>
                  <a:gd name="T3" fmla="*/ 0 h 136"/>
                  <a:gd name="T4" fmla="*/ 95 w 121"/>
                  <a:gd name="T5" fmla="*/ 11 h 136"/>
                  <a:gd name="T6" fmla="*/ 103 w 121"/>
                  <a:gd name="T7" fmla="*/ 11 h 136"/>
                  <a:gd name="T8" fmla="*/ 107 w 121"/>
                  <a:gd name="T9" fmla="*/ 16 h 136"/>
                  <a:gd name="T10" fmla="*/ 107 w 121"/>
                  <a:gd name="T11" fmla="*/ 116 h 136"/>
                  <a:gd name="T12" fmla="*/ 103 w 121"/>
                  <a:gd name="T13" fmla="*/ 120 h 136"/>
                  <a:gd name="T14" fmla="*/ 19 w 121"/>
                  <a:gd name="T15" fmla="*/ 120 h 136"/>
                  <a:gd name="T16" fmla="*/ 15 w 121"/>
                  <a:gd name="T17" fmla="*/ 116 h 136"/>
                  <a:gd name="T18" fmla="*/ 15 w 121"/>
                  <a:gd name="T19" fmla="*/ 16 h 136"/>
                  <a:gd name="T20" fmla="*/ 19 w 121"/>
                  <a:gd name="T21" fmla="*/ 11 h 136"/>
                  <a:gd name="T22" fmla="*/ 26 w 121"/>
                  <a:gd name="T23" fmla="*/ 11 h 136"/>
                  <a:gd name="T24" fmla="*/ 26 w 121"/>
                  <a:gd name="T25" fmla="*/ 0 h 136"/>
                  <a:gd name="T26" fmla="*/ 8 w 121"/>
                  <a:gd name="T27" fmla="*/ 0 h 136"/>
                  <a:gd name="T28" fmla="*/ 0 w 121"/>
                  <a:gd name="T29" fmla="*/ 8 h 136"/>
                  <a:gd name="T30" fmla="*/ 0 w 121"/>
                  <a:gd name="T31" fmla="*/ 129 h 136"/>
                  <a:gd name="T32" fmla="*/ 8 w 121"/>
                  <a:gd name="T33" fmla="*/ 136 h 136"/>
                  <a:gd name="T34" fmla="*/ 114 w 121"/>
                  <a:gd name="T35" fmla="*/ 136 h 136"/>
                  <a:gd name="T36" fmla="*/ 121 w 121"/>
                  <a:gd name="T37" fmla="*/ 129 h 136"/>
                  <a:gd name="T38" fmla="*/ 121 w 121"/>
                  <a:gd name="T39" fmla="*/ 8 h 136"/>
                  <a:gd name="T40" fmla="*/ 114 w 121"/>
                  <a:gd name="T4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1" h="136">
                    <a:moveTo>
                      <a:pt x="114" y="0"/>
                    </a:moveTo>
                    <a:cubicBezTo>
                      <a:pt x="95" y="0"/>
                      <a:pt x="95" y="0"/>
                      <a:pt x="95" y="0"/>
                    </a:cubicBezTo>
                    <a:cubicBezTo>
                      <a:pt x="95" y="11"/>
                      <a:pt x="95" y="11"/>
                      <a:pt x="95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5" y="11"/>
                      <a:pt x="107" y="13"/>
                      <a:pt x="107" y="16"/>
                    </a:cubicBezTo>
                    <a:cubicBezTo>
                      <a:pt x="107" y="116"/>
                      <a:pt x="107" y="116"/>
                      <a:pt x="107" y="116"/>
                    </a:cubicBezTo>
                    <a:cubicBezTo>
                      <a:pt x="107" y="118"/>
                      <a:pt x="105" y="120"/>
                      <a:pt x="103" y="120"/>
                    </a:cubicBezTo>
                    <a:cubicBezTo>
                      <a:pt x="19" y="120"/>
                      <a:pt x="19" y="120"/>
                      <a:pt x="19" y="120"/>
                    </a:cubicBezTo>
                    <a:cubicBezTo>
                      <a:pt x="16" y="120"/>
                      <a:pt x="15" y="118"/>
                      <a:pt x="15" y="1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3"/>
                      <a:pt x="16" y="11"/>
                      <a:pt x="19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33"/>
                      <a:pt x="4" y="136"/>
                      <a:pt x="8" y="136"/>
                    </a:cubicBezTo>
                    <a:cubicBezTo>
                      <a:pt x="114" y="136"/>
                      <a:pt x="114" y="136"/>
                      <a:pt x="114" y="136"/>
                    </a:cubicBezTo>
                    <a:cubicBezTo>
                      <a:pt x="118" y="136"/>
                      <a:pt x="121" y="133"/>
                      <a:pt x="121" y="129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1" y="3"/>
                      <a:pt x="118" y="0"/>
                      <a:pt x="1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09" name="Freeform 882"/>
              <p:cNvSpPr>
                <a:spLocks noEditPoints="1"/>
              </p:cNvSpPr>
              <p:nvPr/>
            </p:nvSpPr>
            <p:spPr bwMode="auto">
              <a:xfrm>
                <a:off x="10433050" y="193675"/>
                <a:ext cx="287337" cy="182562"/>
              </a:xfrm>
              <a:custGeom>
                <a:avLst/>
                <a:gdLst>
                  <a:gd name="T0" fmla="*/ 46 w 55"/>
                  <a:gd name="T1" fmla="*/ 9 h 35"/>
                  <a:gd name="T2" fmla="*/ 40 w 55"/>
                  <a:gd name="T3" fmla="*/ 9 h 35"/>
                  <a:gd name="T4" fmla="*/ 28 w 55"/>
                  <a:gd name="T5" fmla="*/ 0 h 35"/>
                  <a:gd name="T6" fmla="*/ 16 w 55"/>
                  <a:gd name="T7" fmla="*/ 9 h 35"/>
                  <a:gd name="T8" fmla="*/ 9 w 55"/>
                  <a:gd name="T9" fmla="*/ 9 h 35"/>
                  <a:gd name="T10" fmla="*/ 0 w 55"/>
                  <a:gd name="T11" fmla="*/ 19 h 35"/>
                  <a:gd name="T12" fmla="*/ 0 w 55"/>
                  <a:gd name="T13" fmla="*/ 32 h 35"/>
                  <a:gd name="T14" fmla="*/ 3 w 55"/>
                  <a:gd name="T15" fmla="*/ 35 h 35"/>
                  <a:gd name="T16" fmla="*/ 53 w 55"/>
                  <a:gd name="T17" fmla="*/ 35 h 35"/>
                  <a:gd name="T18" fmla="*/ 55 w 55"/>
                  <a:gd name="T19" fmla="*/ 32 h 35"/>
                  <a:gd name="T20" fmla="*/ 55 w 55"/>
                  <a:gd name="T21" fmla="*/ 19 h 35"/>
                  <a:gd name="T22" fmla="*/ 46 w 55"/>
                  <a:gd name="T23" fmla="*/ 9 h 35"/>
                  <a:gd name="T24" fmla="*/ 28 w 55"/>
                  <a:gd name="T25" fmla="*/ 16 h 35"/>
                  <a:gd name="T26" fmla="*/ 23 w 55"/>
                  <a:gd name="T27" fmla="*/ 12 h 35"/>
                  <a:gd name="T28" fmla="*/ 28 w 55"/>
                  <a:gd name="T29" fmla="*/ 7 h 35"/>
                  <a:gd name="T30" fmla="*/ 32 w 55"/>
                  <a:gd name="T31" fmla="*/ 12 h 35"/>
                  <a:gd name="T32" fmla="*/ 28 w 55"/>
                  <a:gd name="T33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" h="35">
                    <a:moveTo>
                      <a:pt x="46" y="9"/>
                    </a:moveTo>
                    <a:cubicBezTo>
                      <a:pt x="40" y="9"/>
                      <a:pt x="40" y="9"/>
                      <a:pt x="40" y="9"/>
                    </a:cubicBezTo>
                    <a:cubicBezTo>
                      <a:pt x="39" y="4"/>
                      <a:pt x="34" y="0"/>
                      <a:pt x="28" y="0"/>
                    </a:cubicBezTo>
                    <a:cubicBezTo>
                      <a:pt x="22" y="0"/>
                      <a:pt x="17" y="4"/>
                      <a:pt x="1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4" y="9"/>
                      <a:pt x="0" y="14"/>
                      <a:pt x="0" y="1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4"/>
                      <a:pt x="1" y="35"/>
                      <a:pt x="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4" y="35"/>
                      <a:pt x="55" y="34"/>
                      <a:pt x="55" y="32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55" y="14"/>
                      <a:pt x="51" y="9"/>
                      <a:pt x="46" y="9"/>
                    </a:cubicBezTo>
                    <a:close/>
                    <a:moveTo>
                      <a:pt x="28" y="16"/>
                    </a:moveTo>
                    <a:cubicBezTo>
                      <a:pt x="25" y="16"/>
                      <a:pt x="23" y="14"/>
                      <a:pt x="23" y="12"/>
                    </a:cubicBezTo>
                    <a:cubicBezTo>
                      <a:pt x="23" y="9"/>
                      <a:pt x="25" y="7"/>
                      <a:pt x="28" y="7"/>
                    </a:cubicBezTo>
                    <a:cubicBezTo>
                      <a:pt x="30" y="7"/>
                      <a:pt x="32" y="9"/>
                      <a:pt x="32" y="12"/>
                    </a:cubicBezTo>
                    <a:cubicBezTo>
                      <a:pt x="32" y="14"/>
                      <a:pt x="30" y="16"/>
                      <a:pt x="2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10" name="Freeform 883"/>
              <p:cNvSpPr/>
              <p:nvPr/>
            </p:nvSpPr>
            <p:spPr bwMode="auto">
              <a:xfrm>
                <a:off x="10426700" y="460375"/>
                <a:ext cx="303212" cy="36512"/>
              </a:xfrm>
              <a:custGeom>
                <a:avLst/>
                <a:gdLst>
                  <a:gd name="T0" fmla="*/ 4 w 58"/>
                  <a:gd name="T1" fmla="*/ 7 h 7"/>
                  <a:gd name="T2" fmla="*/ 0 w 58"/>
                  <a:gd name="T3" fmla="*/ 4 h 7"/>
                  <a:gd name="T4" fmla="*/ 0 w 58"/>
                  <a:gd name="T5" fmla="*/ 4 h 7"/>
                  <a:gd name="T6" fmla="*/ 4 w 58"/>
                  <a:gd name="T7" fmla="*/ 0 h 7"/>
                  <a:gd name="T8" fmla="*/ 4 w 58"/>
                  <a:gd name="T9" fmla="*/ 0 h 7"/>
                  <a:gd name="T10" fmla="*/ 54 w 58"/>
                  <a:gd name="T11" fmla="*/ 0 h 7"/>
                  <a:gd name="T12" fmla="*/ 58 w 58"/>
                  <a:gd name="T13" fmla="*/ 4 h 7"/>
                  <a:gd name="T14" fmla="*/ 58 w 58"/>
                  <a:gd name="T15" fmla="*/ 4 h 7"/>
                  <a:gd name="T16" fmla="*/ 54 w 58"/>
                  <a:gd name="T17" fmla="*/ 7 h 7"/>
                  <a:gd name="T18" fmla="*/ 54 w 58"/>
                  <a:gd name="T19" fmla="*/ 7 h 7"/>
                  <a:gd name="T20" fmla="*/ 4 w 58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7">
                    <a:moveTo>
                      <a:pt x="4" y="7"/>
                    </a:moveTo>
                    <a:cubicBezTo>
                      <a:pt x="2" y="7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8" y="1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6"/>
                      <a:pt x="56" y="7"/>
                      <a:pt x="54" y="7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11" name="Freeform 884"/>
              <p:cNvSpPr/>
              <p:nvPr/>
            </p:nvSpPr>
            <p:spPr bwMode="auto">
              <a:xfrm>
                <a:off x="10426700" y="560388"/>
                <a:ext cx="303212" cy="36512"/>
              </a:xfrm>
              <a:custGeom>
                <a:avLst/>
                <a:gdLst>
                  <a:gd name="T0" fmla="*/ 4 w 58"/>
                  <a:gd name="T1" fmla="*/ 7 h 7"/>
                  <a:gd name="T2" fmla="*/ 0 w 58"/>
                  <a:gd name="T3" fmla="*/ 3 h 7"/>
                  <a:gd name="T4" fmla="*/ 0 w 58"/>
                  <a:gd name="T5" fmla="*/ 3 h 7"/>
                  <a:gd name="T6" fmla="*/ 4 w 58"/>
                  <a:gd name="T7" fmla="*/ 0 h 7"/>
                  <a:gd name="T8" fmla="*/ 4 w 58"/>
                  <a:gd name="T9" fmla="*/ 0 h 7"/>
                  <a:gd name="T10" fmla="*/ 54 w 58"/>
                  <a:gd name="T11" fmla="*/ 0 h 7"/>
                  <a:gd name="T12" fmla="*/ 58 w 58"/>
                  <a:gd name="T13" fmla="*/ 3 h 7"/>
                  <a:gd name="T14" fmla="*/ 58 w 58"/>
                  <a:gd name="T15" fmla="*/ 3 h 7"/>
                  <a:gd name="T16" fmla="*/ 54 w 58"/>
                  <a:gd name="T17" fmla="*/ 7 h 7"/>
                  <a:gd name="T18" fmla="*/ 54 w 58"/>
                  <a:gd name="T19" fmla="*/ 7 h 7"/>
                  <a:gd name="T20" fmla="*/ 4 w 58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7">
                    <a:moveTo>
                      <a:pt x="4" y="7"/>
                    </a:move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8" y="1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6"/>
                      <a:pt x="56" y="7"/>
                      <a:pt x="54" y="7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12" name="Freeform 885"/>
              <p:cNvSpPr/>
              <p:nvPr/>
            </p:nvSpPr>
            <p:spPr bwMode="auto">
              <a:xfrm>
                <a:off x="10426700" y="658813"/>
                <a:ext cx="303212" cy="36512"/>
              </a:xfrm>
              <a:custGeom>
                <a:avLst/>
                <a:gdLst>
                  <a:gd name="T0" fmla="*/ 4 w 58"/>
                  <a:gd name="T1" fmla="*/ 7 h 7"/>
                  <a:gd name="T2" fmla="*/ 0 w 58"/>
                  <a:gd name="T3" fmla="*/ 3 h 7"/>
                  <a:gd name="T4" fmla="*/ 0 w 58"/>
                  <a:gd name="T5" fmla="*/ 3 h 7"/>
                  <a:gd name="T6" fmla="*/ 4 w 58"/>
                  <a:gd name="T7" fmla="*/ 0 h 7"/>
                  <a:gd name="T8" fmla="*/ 4 w 58"/>
                  <a:gd name="T9" fmla="*/ 0 h 7"/>
                  <a:gd name="T10" fmla="*/ 54 w 58"/>
                  <a:gd name="T11" fmla="*/ 0 h 7"/>
                  <a:gd name="T12" fmla="*/ 58 w 58"/>
                  <a:gd name="T13" fmla="*/ 3 h 7"/>
                  <a:gd name="T14" fmla="*/ 58 w 58"/>
                  <a:gd name="T15" fmla="*/ 3 h 7"/>
                  <a:gd name="T16" fmla="*/ 54 w 58"/>
                  <a:gd name="T17" fmla="*/ 7 h 7"/>
                  <a:gd name="T18" fmla="*/ 54 w 58"/>
                  <a:gd name="T19" fmla="*/ 7 h 7"/>
                  <a:gd name="T20" fmla="*/ 4 w 58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7">
                    <a:moveTo>
                      <a:pt x="4" y="7"/>
                    </a:move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8" y="1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6"/>
                      <a:pt x="56" y="7"/>
                      <a:pt x="54" y="7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13" name="Freeform 886"/>
              <p:cNvSpPr/>
              <p:nvPr/>
            </p:nvSpPr>
            <p:spPr bwMode="auto">
              <a:xfrm>
                <a:off x="10426700" y="757238"/>
                <a:ext cx="204787" cy="36512"/>
              </a:xfrm>
              <a:custGeom>
                <a:avLst/>
                <a:gdLst>
                  <a:gd name="T0" fmla="*/ 4 w 39"/>
                  <a:gd name="T1" fmla="*/ 7 h 7"/>
                  <a:gd name="T2" fmla="*/ 0 w 39"/>
                  <a:gd name="T3" fmla="*/ 3 h 7"/>
                  <a:gd name="T4" fmla="*/ 0 w 39"/>
                  <a:gd name="T5" fmla="*/ 3 h 7"/>
                  <a:gd name="T6" fmla="*/ 4 w 39"/>
                  <a:gd name="T7" fmla="*/ 0 h 7"/>
                  <a:gd name="T8" fmla="*/ 4 w 39"/>
                  <a:gd name="T9" fmla="*/ 0 h 7"/>
                  <a:gd name="T10" fmla="*/ 35 w 39"/>
                  <a:gd name="T11" fmla="*/ 0 h 7"/>
                  <a:gd name="T12" fmla="*/ 39 w 39"/>
                  <a:gd name="T13" fmla="*/ 3 h 7"/>
                  <a:gd name="T14" fmla="*/ 39 w 39"/>
                  <a:gd name="T15" fmla="*/ 3 h 7"/>
                  <a:gd name="T16" fmla="*/ 35 w 39"/>
                  <a:gd name="T17" fmla="*/ 7 h 7"/>
                  <a:gd name="T18" fmla="*/ 35 w 39"/>
                  <a:gd name="T19" fmla="*/ 7 h 7"/>
                  <a:gd name="T20" fmla="*/ 4 w 39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" h="7">
                    <a:moveTo>
                      <a:pt x="4" y="7"/>
                    </a:moveTo>
                    <a:cubicBezTo>
                      <a:pt x="2" y="7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9" y="1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5"/>
                      <a:pt x="37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014" name="组合 1013"/>
            <p:cNvGrpSpPr/>
            <p:nvPr/>
          </p:nvGrpSpPr>
          <p:grpSpPr>
            <a:xfrm>
              <a:off x="3635896" y="2999018"/>
              <a:ext cx="701674" cy="576262"/>
              <a:chOff x="10109201" y="1179513"/>
              <a:chExt cx="701674" cy="576262"/>
            </a:xfrm>
            <a:solidFill>
              <a:srgbClr val="FFFF00">
                <a:alpha val="61000"/>
              </a:srgbClr>
            </a:solidFill>
          </p:grpSpPr>
          <p:sp>
            <p:nvSpPr>
              <p:cNvPr id="1015" name="Freeform 891"/>
              <p:cNvSpPr/>
              <p:nvPr/>
            </p:nvSpPr>
            <p:spPr bwMode="auto">
              <a:xfrm>
                <a:off x="10679113" y="1606550"/>
                <a:ext cx="66675" cy="66675"/>
              </a:xfrm>
              <a:custGeom>
                <a:avLst/>
                <a:gdLst>
                  <a:gd name="T0" fmla="*/ 9 w 18"/>
                  <a:gd name="T1" fmla="*/ 0 h 18"/>
                  <a:gd name="T2" fmla="*/ 0 w 18"/>
                  <a:gd name="T3" fmla="*/ 9 h 18"/>
                  <a:gd name="T4" fmla="*/ 9 w 18"/>
                  <a:gd name="T5" fmla="*/ 18 h 18"/>
                  <a:gd name="T6" fmla="*/ 18 w 18"/>
                  <a:gd name="T7" fmla="*/ 9 h 18"/>
                  <a:gd name="T8" fmla="*/ 18 w 18"/>
                  <a:gd name="T9" fmla="*/ 9 h 18"/>
                  <a:gd name="T10" fmla="*/ 9 w 18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14" y="18"/>
                      <a:pt x="18" y="14"/>
                      <a:pt x="18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4"/>
                      <a:pt x="14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16" name="Freeform 892"/>
              <p:cNvSpPr>
                <a:spLocks noEditPoints="1"/>
              </p:cNvSpPr>
              <p:nvPr/>
            </p:nvSpPr>
            <p:spPr bwMode="auto">
              <a:xfrm>
                <a:off x="10615613" y="1193800"/>
                <a:ext cx="195262" cy="558800"/>
              </a:xfrm>
              <a:custGeom>
                <a:avLst/>
                <a:gdLst>
                  <a:gd name="T0" fmla="*/ 42 w 52"/>
                  <a:gd name="T1" fmla="*/ 0 h 149"/>
                  <a:gd name="T2" fmla="*/ 10 w 52"/>
                  <a:gd name="T3" fmla="*/ 0 h 149"/>
                  <a:gd name="T4" fmla="*/ 0 w 52"/>
                  <a:gd name="T5" fmla="*/ 10 h 149"/>
                  <a:gd name="T6" fmla="*/ 0 w 52"/>
                  <a:gd name="T7" fmla="*/ 139 h 149"/>
                  <a:gd name="T8" fmla="*/ 10 w 52"/>
                  <a:gd name="T9" fmla="*/ 149 h 149"/>
                  <a:gd name="T10" fmla="*/ 42 w 52"/>
                  <a:gd name="T11" fmla="*/ 149 h 149"/>
                  <a:gd name="T12" fmla="*/ 52 w 52"/>
                  <a:gd name="T13" fmla="*/ 139 h 149"/>
                  <a:gd name="T14" fmla="*/ 52 w 52"/>
                  <a:gd name="T15" fmla="*/ 10 h 149"/>
                  <a:gd name="T16" fmla="*/ 42 w 52"/>
                  <a:gd name="T17" fmla="*/ 0 h 149"/>
                  <a:gd name="T18" fmla="*/ 26 w 52"/>
                  <a:gd name="T19" fmla="*/ 136 h 149"/>
                  <a:gd name="T20" fmla="*/ 10 w 52"/>
                  <a:gd name="T21" fmla="*/ 119 h 149"/>
                  <a:gd name="T22" fmla="*/ 26 w 52"/>
                  <a:gd name="T23" fmla="*/ 103 h 149"/>
                  <a:gd name="T24" fmla="*/ 42 w 52"/>
                  <a:gd name="T25" fmla="*/ 119 h 149"/>
                  <a:gd name="T26" fmla="*/ 42 w 52"/>
                  <a:gd name="T27" fmla="*/ 119 h 149"/>
                  <a:gd name="T28" fmla="*/ 26 w 52"/>
                  <a:gd name="T29" fmla="*/ 136 h 149"/>
                  <a:gd name="T30" fmla="*/ 43 w 52"/>
                  <a:gd name="T31" fmla="*/ 79 h 149"/>
                  <a:gd name="T32" fmla="*/ 39 w 52"/>
                  <a:gd name="T33" fmla="*/ 82 h 149"/>
                  <a:gd name="T34" fmla="*/ 13 w 52"/>
                  <a:gd name="T35" fmla="*/ 82 h 149"/>
                  <a:gd name="T36" fmla="*/ 9 w 52"/>
                  <a:gd name="T37" fmla="*/ 79 h 149"/>
                  <a:gd name="T38" fmla="*/ 9 w 52"/>
                  <a:gd name="T39" fmla="*/ 14 h 149"/>
                  <a:gd name="T40" fmla="*/ 13 w 52"/>
                  <a:gd name="T41" fmla="*/ 11 h 149"/>
                  <a:gd name="T42" fmla="*/ 39 w 52"/>
                  <a:gd name="T43" fmla="*/ 11 h 149"/>
                  <a:gd name="T44" fmla="*/ 43 w 52"/>
                  <a:gd name="T45" fmla="*/ 14 h 149"/>
                  <a:gd name="T46" fmla="*/ 43 w 52"/>
                  <a:gd name="T47" fmla="*/ 7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2" h="149">
                    <a:moveTo>
                      <a:pt x="4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5"/>
                      <a:pt x="5" y="149"/>
                      <a:pt x="10" y="149"/>
                    </a:cubicBezTo>
                    <a:cubicBezTo>
                      <a:pt x="42" y="149"/>
                      <a:pt x="42" y="149"/>
                      <a:pt x="42" y="149"/>
                    </a:cubicBezTo>
                    <a:cubicBezTo>
                      <a:pt x="47" y="149"/>
                      <a:pt x="52" y="145"/>
                      <a:pt x="52" y="139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2" y="5"/>
                      <a:pt x="47" y="0"/>
                      <a:pt x="42" y="0"/>
                    </a:cubicBezTo>
                    <a:close/>
                    <a:moveTo>
                      <a:pt x="26" y="136"/>
                    </a:moveTo>
                    <a:cubicBezTo>
                      <a:pt x="17" y="136"/>
                      <a:pt x="10" y="128"/>
                      <a:pt x="10" y="119"/>
                    </a:cubicBezTo>
                    <a:cubicBezTo>
                      <a:pt x="10" y="110"/>
                      <a:pt x="17" y="103"/>
                      <a:pt x="26" y="103"/>
                    </a:cubicBezTo>
                    <a:cubicBezTo>
                      <a:pt x="35" y="103"/>
                      <a:pt x="42" y="110"/>
                      <a:pt x="42" y="119"/>
                    </a:cubicBezTo>
                    <a:cubicBezTo>
                      <a:pt x="42" y="119"/>
                      <a:pt x="42" y="119"/>
                      <a:pt x="42" y="119"/>
                    </a:cubicBezTo>
                    <a:cubicBezTo>
                      <a:pt x="42" y="128"/>
                      <a:pt x="35" y="136"/>
                      <a:pt x="26" y="136"/>
                    </a:cubicBezTo>
                    <a:close/>
                    <a:moveTo>
                      <a:pt x="43" y="79"/>
                    </a:moveTo>
                    <a:cubicBezTo>
                      <a:pt x="43" y="81"/>
                      <a:pt x="41" y="82"/>
                      <a:pt x="39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1" y="82"/>
                      <a:pt x="9" y="81"/>
                      <a:pt x="9" y="79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11" y="11"/>
                      <a:pt x="13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11"/>
                      <a:pt x="43" y="12"/>
                      <a:pt x="43" y="14"/>
                    </a:cubicBezTo>
                    <a:lnTo>
                      <a:pt x="43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17" name="Freeform 893"/>
              <p:cNvSpPr/>
              <p:nvPr/>
            </p:nvSpPr>
            <p:spPr bwMode="auto">
              <a:xfrm>
                <a:off x="10675938" y="1276350"/>
                <a:ext cx="74612" cy="30162"/>
              </a:xfrm>
              <a:custGeom>
                <a:avLst/>
                <a:gdLst>
                  <a:gd name="T0" fmla="*/ 4 w 20"/>
                  <a:gd name="T1" fmla="*/ 8 h 8"/>
                  <a:gd name="T2" fmla="*/ 0 w 20"/>
                  <a:gd name="T3" fmla="*/ 4 h 8"/>
                  <a:gd name="T4" fmla="*/ 0 w 20"/>
                  <a:gd name="T5" fmla="*/ 4 h 8"/>
                  <a:gd name="T6" fmla="*/ 4 w 20"/>
                  <a:gd name="T7" fmla="*/ 0 h 8"/>
                  <a:gd name="T8" fmla="*/ 4 w 20"/>
                  <a:gd name="T9" fmla="*/ 0 h 8"/>
                  <a:gd name="T10" fmla="*/ 16 w 20"/>
                  <a:gd name="T11" fmla="*/ 0 h 8"/>
                  <a:gd name="T12" fmla="*/ 20 w 20"/>
                  <a:gd name="T13" fmla="*/ 4 h 8"/>
                  <a:gd name="T14" fmla="*/ 20 w 20"/>
                  <a:gd name="T15" fmla="*/ 4 h 8"/>
                  <a:gd name="T16" fmla="*/ 16 w 20"/>
                  <a:gd name="T17" fmla="*/ 8 h 8"/>
                  <a:gd name="T18" fmla="*/ 16 w 20"/>
                  <a:gd name="T19" fmla="*/ 8 h 8"/>
                  <a:gd name="T20" fmla="*/ 4 w 20"/>
                  <a:gd name="T2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8">
                    <a:moveTo>
                      <a:pt x="4" y="8"/>
                    </a:moveTo>
                    <a:cubicBezTo>
                      <a:pt x="2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2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6"/>
                      <a:pt x="18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4" y="8"/>
                      <a:pt x="4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18" name="Freeform 894"/>
              <p:cNvSpPr/>
              <p:nvPr/>
            </p:nvSpPr>
            <p:spPr bwMode="auto">
              <a:xfrm>
                <a:off x="10675938" y="1328738"/>
                <a:ext cx="74612" cy="26987"/>
              </a:xfrm>
              <a:custGeom>
                <a:avLst/>
                <a:gdLst>
                  <a:gd name="T0" fmla="*/ 4 w 20"/>
                  <a:gd name="T1" fmla="*/ 7 h 7"/>
                  <a:gd name="T2" fmla="*/ 0 w 20"/>
                  <a:gd name="T3" fmla="*/ 4 h 7"/>
                  <a:gd name="T4" fmla="*/ 0 w 20"/>
                  <a:gd name="T5" fmla="*/ 4 h 7"/>
                  <a:gd name="T6" fmla="*/ 4 w 20"/>
                  <a:gd name="T7" fmla="*/ 0 h 7"/>
                  <a:gd name="T8" fmla="*/ 4 w 20"/>
                  <a:gd name="T9" fmla="*/ 0 h 7"/>
                  <a:gd name="T10" fmla="*/ 16 w 20"/>
                  <a:gd name="T11" fmla="*/ 0 h 7"/>
                  <a:gd name="T12" fmla="*/ 20 w 20"/>
                  <a:gd name="T13" fmla="*/ 4 h 7"/>
                  <a:gd name="T14" fmla="*/ 20 w 20"/>
                  <a:gd name="T15" fmla="*/ 4 h 7"/>
                  <a:gd name="T16" fmla="*/ 16 w 20"/>
                  <a:gd name="T17" fmla="*/ 7 h 7"/>
                  <a:gd name="T18" fmla="*/ 16 w 20"/>
                  <a:gd name="T19" fmla="*/ 7 h 7"/>
                  <a:gd name="T20" fmla="*/ 4 w 20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7">
                    <a:moveTo>
                      <a:pt x="4" y="7"/>
                    </a:moveTo>
                    <a:cubicBezTo>
                      <a:pt x="2" y="7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6"/>
                      <a:pt x="18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19" name="Freeform 895"/>
              <p:cNvSpPr/>
              <p:nvPr/>
            </p:nvSpPr>
            <p:spPr bwMode="auto">
              <a:xfrm>
                <a:off x="10450513" y="1606550"/>
                <a:ext cx="68262" cy="66675"/>
              </a:xfrm>
              <a:custGeom>
                <a:avLst/>
                <a:gdLst>
                  <a:gd name="T0" fmla="*/ 9 w 18"/>
                  <a:gd name="T1" fmla="*/ 0 h 18"/>
                  <a:gd name="T2" fmla="*/ 0 w 18"/>
                  <a:gd name="T3" fmla="*/ 9 h 18"/>
                  <a:gd name="T4" fmla="*/ 9 w 18"/>
                  <a:gd name="T5" fmla="*/ 18 h 18"/>
                  <a:gd name="T6" fmla="*/ 18 w 18"/>
                  <a:gd name="T7" fmla="*/ 9 h 18"/>
                  <a:gd name="T8" fmla="*/ 9 w 1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4" y="0"/>
                      <a:pt x="1" y="4"/>
                      <a:pt x="0" y="9"/>
                    </a:cubicBezTo>
                    <a:cubicBezTo>
                      <a:pt x="1" y="14"/>
                      <a:pt x="4" y="18"/>
                      <a:pt x="9" y="18"/>
                    </a:cubicBezTo>
                    <a:cubicBezTo>
                      <a:pt x="14" y="18"/>
                      <a:pt x="18" y="14"/>
                      <a:pt x="18" y="9"/>
                    </a:cubicBezTo>
                    <a:cubicBezTo>
                      <a:pt x="18" y="4"/>
                      <a:pt x="14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20" name="Freeform 896"/>
              <p:cNvSpPr>
                <a:spLocks noEditPoints="1"/>
              </p:cNvSpPr>
              <p:nvPr/>
            </p:nvSpPr>
            <p:spPr bwMode="auto">
              <a:xfrm>
                <a:off x="10387013" y="1193800"/>
                <a:ext cx="195262" cy="558800"/>
              </a:xfrm>
              <a:custGeom>
                <a:avLst/>
                <a:gdLst>
                  <a:gd name="T0" fmla="*/ 42 w 52"/>
                  <a:gd name="T1" fmla="*/ 0 h 149"/>
                  <a:gd name="T2" fmla="*/ 10 w 52"/>
                  <a:gd name="T3" fmla="*/ 0 h 149"/>
                  <a:gd name="T4" fmla="*/ 0 w 52"/>
                  <a:gd name="T5" fmla="*/ 10 h 149"/>
                  <a:gd name="T6" fmla="*/ 0 w 52"/>
                  <a:gd name="T7" fmla="*/ 139 h 149"/>
                  <a:gd name="T8" fmla="*/ 10 w 52"/>
                  <a:gd name="T9" fmla="*/ 149 h 149"/>
                  <a:gd name="T10" fmla="*/ 42 w 52"/>
                  <a:gd name="T11" fmla="*/ 149 h 149"/>
                  <a:gd name="T12" fmla="*/ 52 w 52"/>
                  <a:gd name="T13" fmla="*/ 139 h 149"/>
                  <a:gd name="T14" fmla="*/ 52 w 52"/>
                  <a:gd name="T15" fmla="*/ 10 h 149"/>
                  <a:gd name="T16" fmla="*/ 42 w 52"/>
                  <a:gd name="T17" fmla="*/ 0 h 149"/>
                  <a:gd name="T18" fmla="*/ 26 w 52"/>
                  <a:gd name="T19" fmla="*/ 136 h 149"/>
                  <a:gd name="T20" fmla="*/ 10 w 52"/>
                  <a:gd name="T21" fmla="*/ 119 h 149"/>
                  <a:gd name="T22" fmla="*/ 26 w 52"/>
                  <a:gd name="T23" fmla="*/ 103 h 149"/>
                  <a:gd name="T24" fmla="*/ 43 w 52"/>
                  <a:gd name="T25" fmla="*/ 119 h 149"/>
                  <a:gd name="T26" fmla="*/ 26 w 52"/>
                  <a:gd name="T27" fmla="*/ 136 h 149"/>
                  <a:gd name="T28" fmla="*/ 43 w 52"/>
                  <a:gd name="T29" fmla="*/ 79 h 149"/>
                  <a:gd name="T30" fmla="*/ 39 w 52"/>
                  <a:gd name="T31" fmla="*/ 82 h 149"/>
                  <a:gd name="T32" fmla="*/ 13 w 52"/>
                  <a:gd name="T33" fmla="*/ 82 h 149"/>
                  <a:gd name="T34" fmla="*/ 9 w 52"/>
                  <a:gd name="T35" fmla="*/ 79 h 149"/>
                  <a:gd name="T36" fmla="*/ 9 w 52"/>
                  <a:gd name="T37" fmla="*/ 14 h 149"/>
                  <a:gd name="T38" fmla="*/ 13 w 52"/>
                  <a:gd name="T39" fmla="*/ 11 h 149"/>
                  <a:gd name="T40" fmla="*/ 39 w 52"/>
                  <a:gd name="T41" fmla="*/ 11 h 149"/>
                  <a:gd name="T42" fmla="*/ 43 w 52"/>
                  <a:gd name="T43" fmla="*/ 14 h 149"/>
                  <a:gd name="T44" fmla="*/ 43 w 52"/>
                  <a:gd name="T45" fmla="*/ 7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" h="149">
                    <a:moveTo>
                      <a:pt x="4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5"/>
                      <a:pt x="5" y="149"/>
                      <a:pt x="10" y="149"/>
                    </a:cubicBezTo>
                    <a:cubicBezTo>
                      <a:pt x="42" y="149"/>
                      <a:pt x="42" y="149"/>
                      <a:pt x="42" y="149"/>
                    </a:cubicBezTo>
                    <a:cubicBezTo>
                      <a:pt x="48" y="149"/>
                      <a:pt x="52" y="145"/>
                      <a:pt x="52" y="139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2" y="5"/>
                      <a:pt x="48" y="0"/>
                      <a:pt x="42" y="0"/>
                    </a:cubicBezTo>
                    <a:close/>
                    <a:moveTo>
                      <a:pt x="26" y="136"/>
                    </a:moveTo>
                    <a:cubicBezTo>
                      <a:pt x="17" y="136"/>
                      <a:pt x="10" y="128"/>
                      <a:pt x="10" y="119"/>
                    </a:cubicBezTo>
                    <a:cubicBezTo>
                      <a:pt x="10" y="110"/>
                      <a:pt x="17" y="103"/>
                      <a:pt x="26" y="103"/>
                    </a:cubicBezTo>
                    <a:cubicBezTo>
                      <a:pt x="35" y="103"/>
                      <a:pt x="43" y="110"/>
                      <a:pt x="43" y="119"/>
                    </a:cubicBezTo>
                    <a:cubicBezTo>
                      <a:pt x="43" y="128"/>
                      <a:pt x="35" y="136"/>
                      <a:pt x="26" y="136"/>
                    </a:cubicBezTo>
                    <a:close/>
                    <a:moveTo>
                      <a:pt x="43" y="79"/>
                    </a:moveTo>
                    <a:cubicBezTo>
                      <a:pt x="43" y="81"/>
                      <a:pt x="42" y="82"/>
                      <a:pt x="39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1" y="82"/>
                      <a:pt x="9" y="81"/>
                      <a:pt x="9" y="79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11" y="11"/>
                      <a:pt x="13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2" y="11"/>
                      <a:pt x="43" y="12"/>
                      <a:pt x="43" y="14"/>
                    </a:cubicBezTo>
                    <a:lnTo>
                      <a:pt x="43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21" name="Freeform 897"/>
              <p:cNvSpPr/>
              <p:nvPr/>
            </p:nvSpPr>
            <p:spPr bwMode="auto">
              <a:xfrm>
                <a:off x="10447338" y="1276350"/>
                <a:ext cx="74612" cy="30162"/>
              </a:xfrm>
              <a:custGeom>
                <a:avLst/>
                <a:gdLst>
                  <a:gd name="T0" fmla="*/ 4 w 20"/>
                  <a:gd name="T1" fmla="*/ 8 h 8"/>
                  <a:gd name="T2" fmla="*/ 0 w 20"/>
                  <a:gd name="T3" fmla="*/ 4 h 8"/>
                  <a:gd name="T4" fmla="*/ 0 w 20"/>
                  <a:gd name="T5" fmla="*/ 4 h 8"/>
                  <a:gd name="T6" fmla="*/ 4 w 20"/>
                  <a:gd name="T7" fmla="*/ 0 h 8"/>
                  <a:gd name="T8" fmla="*/ 4 w 20"/>
                  <a:gd name="T9" fmla="*/ 0 h 8"/>
                  <a:gd name="T10" fmla="*/ 17 w 20"/>
                  <a:gd name="T11" fmla="*/ 0 h 8"/>
                  <a:gd name="T12" fmla="*/ 20 w 20"/>
                  <a:gd name="T13" fmla="*/ 4 h 8"/>
                  <a:gd name="T14" fmla="*/ 20 w 20"/>
                  <a:gd name="T15" fmla="*/ 4 h 8"/>
                  <a:gd name="T16" fmla="*/ 17 w 20"/>
                  <a:gd name="T17" fmla="*/ 8 h 8"/>
                  <a:gd name="T18" fmla="*/ 17 w 20"/>
                  <a:gd name="T19" fmla="*/ 8 h 8"/>
                  <a:gd name="T20" fmla="*/ 4 w 20"/>
                  <a:gd name="T2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8">
                    <a:moveTo>
                      <a:pt x="4" y="8"/>
                    </a:moveTo>
                    <a:cubicBezTo>
                      <a:pt x="2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9" y="0"/>
                      <a:pt x="20" y="2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6"/>
                      <a:pt x="19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4" y="8"/>
                      <a:pt x="4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22" name="Freeform 898"/>
              <p:cNvSpPr/>
              <p:nvPr/>
            </p:nvSpPr>
            <p:spPr bwMode="auto">
              <a:xfrm>
                <a:off x="10447338" y="1328738"/>
                <a:ext cx="74612" cy="26987"/>
              </a:xfrm>
              <a:custGeom>
                <a:avLst/>
                <a:gdLst>
                  <a:gd name="T0" fmla="*/ 4 w 20"/>
                  <a:gd name="T1" fmla="*/ 7 h 7"/>
                  <a:gd name="T2" fmla="*/ 0 w 20"/>
                  <a:gd name="T3" fmla="*/ 4 h 7"/>
                  <a:gd name="T4" fmla="*/ 0 w 20"/>
                  <a:gd name="T5" fmla="*/ 4 h 7"/>
                  <a:gd name="T6" fmla="*/ 4 w 20"/>
                  <a:gd name="T7" fmla="*/ 0 h 7"/>
                  <a:gd name="T8" fmla="*/ 4 w 20"/>
                  <a:gd name="T9" fmla="*/ 0 h 7"/>
                  <a:gd name="T10" fmla="*/ 17 w 20"/>
                  <a:gd name="T11" fmla="*/ 0 h 7"/>
                  <a:gd name="T12" fmla="*/ 20 w 20"/>
                  <a:gd name="T13" fmla="*/ 4 h 7"/>
                  <a:gd name="T14" fmla="*/ 20 w 20"/>
                  <a:gd name="T15" fmla="*/ 4 h 7"/>
                  <a:gd name="T16" fmla="*/ 17 w 20"/>
                  <a:gd name="T17" fmla="*/ 7 h 7"/>
                  <a:gd name="T18" fmla="*/ 17 w 20"/>
                  <a:gd name="T19" fmla="*/ 7 h 7"/>
                  <a:gd name="T20" fmla="*/ 4 w 20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7">
                    <a:moveTo>
                      <a:pt x="4" y="7"/>
                    </a:moveTo>
                    <a:cubicBezTo>
                      <a:pt x="2" y="7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9" y="0"/>
                      <a:pt x="20" y="1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6"/>
                      <a:pt x="19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23" name="Freeform 899"/>
              <p:cNvSpPr/>
              <p:nvPr/>
            </p:nvSpPr>
            <p:spPr bwMode="auto">
              <a:xfrm>
                <a:off x="10188575" y="1595438"/>
                <a:ext cx="71437" cy="69850"/>
              </a:xfrm>
              <a:custGeom>
                <a:avLst/>
                <a:gdLst>
                  <a:gd name="T0" fmla="*/ 11 w 19"/>
                  <a:gd name="T1" fmla="*/ 1 h 19"/>
                  <a:gd name="T2" fmla="*/ 0 w 19"/>
                  <a:gd name="T3" fmla="*/ 8 h 19"/>
                  <a:gd name="T4" fmla="*/ 8 w 19"/>
                  <a:gd name="T5" fmla="*/ 18 h 19"/>
                  <a:gd name="T6" fmla="*/ 18 w 19"/>
                  <a:gd name="T7" fmla="*/ 11 h 19"/>
                  <a:gd name="T8" fmla="*/ 11 w 19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1" y="1"/>
                    </a:moveTo>
                    <a:cubicBezTo>
                      <a:pt x="6" y="0"/>
                      <a:pt x="1" y="3"/>
                      <a:pt x="0" y="8"/>
                    </a:cubicBezTo>
                    <a:cubicBezTo>
                      <a:pt x="0" y="13"/>
                      <a:pt x="3" y="18"/>
                      <a:pt x="8" y="18"/>
                    </a:cubicBezTo>
                    <a:cubicBezTo>
                      <a:pt x="12" y="19"/>
                      <a:pt x="17" y="16"/>
                      <a:pt x="18" y="11"/>
                    </a:cubicBezTo>
                    <a:cubicBezTo>
                      <a:pt x="19" y="7"/>
                      <a:pt x="15" y="2"/>
                      <a:pt x="1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24" name="Freeform 900"/>
              <p:cNvSpPr>
                <a:spLocks noEditPoints="1"/>
              </p:cNvSpPr>
              <p:nvPr/>
            </p:nvSpPr>
            <p:spPr bwMode="auto">
              <a:xfrm>
                <a:off x="10109201" y="1179513"/>
                <a:ext cx="285750" cy="576262"/>
              </a:xfrm>
              <a:custGeom>
                <a:avLst/>
                <a:gdLst>
                  <a:gd name="T0" fmla="*/ 67 w 76"/>
                  <a:gd name="T1" fmla="*/ 6 h 154"/>
                  <a:gd name="T2" fmla="*/ 35 w 76"/>
                  <a:gd name="T3" fmla="*/ 1 h 154"/>
                  <a:gd name="T4" fmla="*/ 24 w 76"/>
                  <a:gd name="T5" fmla="*/ 9 h 154"/>
                  <a:gd name="T6" fmla="*/ 1 w 76"/>
                  <a:gd name="T7" fmla="*/ 136 h 154"/>
                  <a:gd name="T8" fmla="*/ 9 w 76"/>
                  <a:gd name="T9" fmla="*/ 148 h 154"/>
                  <a:gd name="T10" fmla="*/ 40 w 76"/>
                  <a:gd name="T11" fmla="*/ 153 h 154"/>
                  <a:gd name="T12" fmla="*/ 52 w 76"/>
                  <a:gd name="T13" fmla="*/ 145 h 154"/>
                  <a:gd name="T14" fmla="*/ 75 w 76"/>
                  <a:gd name="T15" fmla="*/ 18 h 154"/>
                  <a:gd name="T16" fmla="*/ 67 w 76"/>
                  <a:gd name="T17" fmla="*/ 6 h 154"/>
                  <a:gd name="T18" fmla="*/ 27 w 76"/>
                  <a:gd name="T19" fmla="*/ 137 h 154"/>
                  <a:gd name="T20" fmla="*/ 14 w 76"/>
                  <a:gd name="T21" fmla="*/ 118 h 154"/>
                  <a:gd name="T22" fmla="*/ 33 w 76"/>
                  <a:gd name="T23" fmla="*/ 105 h 154"/>
                  <a:gd name="T24" fmla="*/ 46 w 76"/>
                  <a:gd name="T25" fmla="*/ 124 h 154"/>
                  <a:gd name="T26" fmla="*/ 27 w 76"/>
                  <a:gd name="T27" fmla="*/ 137 h 154"/>
                  <a:gd name="T28" fmla="*/ 54 w 76"/>
                  <a:gd name="T29" fmla="*/ 84 h 154"/>
                  <a:gd name="T30" fmla="*/ 50 w 76"/>
                  <a:gd name="T31" fmla="*/ 87 h 154"/>
                  <a:gd name="T32" fmla="*/ 24 w 76"/>
                  <a:gd name="T33" fmla="*/ 82 h 154"/>
                  <a:gd name="T34" fmla="*/ 21 w 76"/>
                  <a:gd name="T35" fmla="*/ 78 h 154"/>
                  <a:gd name="T36" fmla="*/ 32 w 76"/>
                  <a:gd name="T37" fmla="*/ 15 h 154"/>
                  <a:gd name="T38" fmla="*/ 36 w 76"/>
                  <a:gd name="T39" fmla="*/ 12 h 154"/>
                  <a:gd name="T40" fmla="*/ 62 w 76"/>
                  <a:gd name="T41" fmla="*/ 16 h 154"/>
                  <a:gd name="T42" fmla="*/ 65 w 76"/>
                  <a:gd name="T43" fmla="*/ 21 h 154"/>
                  <a:gd name="T44" fmla="*/ 54 w 76"/>
                  <a:gd name="T45" fmla="*/ 8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" h="154">
                    <a:moveTo>
                      <a:pt x="67" y="6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30" y="0"/>
                      <a:pt x="25" y="4"/>
                      <a:pt x="24" y="9"/>
                    </a:cubicBezTo>
                    <a:cubicBezTo>
                      <a:pt x="1" y="136"/>
                      <a:pt x="1" y="136"/>
                      <a:pt x="1" y="136"/>
                    </a:cubicBezTo>
                    <a:cubicBezTo>
                      <a:pt x="0" y="142"/>
                      <a:pt x="4" y="147"/>
                      <a:pt x="9" y="148"/>
                    </a:cubicBezTo>
                    <a:cubicBezTo>
                      <a:pt x="40" y="153"/>
                      <a:pt x="40" y="153"/>
                      <a:pt x="40" y="153"/>
                    </a:cubicBezTo>
                    <a:cubicBezTo>
                      <a:pt x="46" y="154"/>
                      <a:pt x="51" y="151"/>
                      <a:pt x="52" y="145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13"/>
                      <a:pt x="72" y="7"/>
                      <a:pt x="67" y="6"/>
                    </a:cubicBezTo>
                    <a:close/>
                    <a:moveTo>
                      <a:pt x="27" y="137"/>
                    </a:moveTo>
                    <a:cubicBezTo>
                      <a:pt x="18" y="135"/>
                      <a:pt x="12" y="127"/>
                      <a:pt x="14" y="118"/>
                    </a:cubicBezTo>
                    <a:cubicBezTo>
                      <a:pt x="16" y="109"/>
                      <a:pt x="24" y="103"/>
                      <a:pt x="33" y="105"/>
                    </a:cubicBezTo>
                    <a:cubicBezTo>
                      <a:pt x="42" y="106"/>
                      <a:pt x="48" y="115"/>
                      <a:pt x="46" y="124"/>
                    </a:cubicBezTo>
                    <a:cubicBezTo>
                      <a:pt x="45" y="133"/>
                      <a:pt x="36" y="138"/>
                      <a:pt x="27" y="137"/>
                    </a:cubicBezTo>
                    <a:close/>
                    <a:moveTo>
                      <a:pt x="54" y="84"/>
                    </a:moveTo>
                    <a:cubicBezTo>
                      <a:pt x="54" y="86"/>
                      <a:pt x="52" y="87"/>
                      <a:pt x="50" y="87"/>
                    </a:cubicBezTo>
                    <a:cubicBezTo>
                      <a:pt x="24" y="82"/>
                      <a:pt x="24" y="82"/>
                      <a:pt x="24" y="82"/>
                    </a:cubicBezTo>
                    <a:cubicBezTo>
                      <a:pt x="22" y="82"/>
                      <a:pt x="20" y="80"/>
                      <a:pt x="21" y="78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3"/>
                      <a:pt x="34" y="11"/>
                      <a:pt x="36" y="12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4" y="17"/>
                      <a:pt x="66" y="19"/>
                      <a:pt x="65" y="21"/>
                    </a:cubicBezTo>
                    <a:lnTo>
                      <a:pt x="54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25" name="Freeform 901"/>
              <p:cNvSpPr/>
              <p:nvPr/>
            </p:nvSpPr>
            <p:spPr bwMode="auto">
              <a:xfrm>
                <a:off x="10244138" y="1268413"/>
                <a:ext cx="79375" cy="38100"/>
              </a:xfrm>
              <a:custGeom>
                <a:avLst/>
                <a:gdLst>
                  <a:gd name="T0" fmla="*/ 4 w 21"/>
                  <a:gd name="T1" fmla="*/ 7 h 10"/>
                  <a:gd name="T2" fmla="*/ 1 w 21"/>
                  <a:gd name="T3" fmla="*/ 3 h 10"/>
                  <a:gd name="T4" fmla="*/ 1 w 21"/>
                  <a:gd name="T5" fmla="*/ 3 h 10"/>
                  <a:gd name="T6" fmla="*/ 5 w 21"/>
                  <a:gd name="T7" fmla="*/ 0 h 10"/>
                  <a:gd name="T8" fmla="*/ 5 w 21"/>
                  <a:gd name="T9" fmla="*/ 0 h 10"/>
                  <a:gd name="T10" fmla="*/ 17 w 21"/>
                  <a:gd name="T11" fmla="*/ 2 h 10"/>
                  <a:gd name="T12" fmla="*/ 21 w 21"/>
                  <a:gd name="T13" fmla="*/ 7 h 10"/>
                  <a:gd name="T14" fmla="*/ 21 w 21"/>
                  <a:gd name="T15" fmla="*/ 7 h 10"/>
                  <a:gd name="T16" fmla="*/ 16 w 21"/>
                  <a:gd name="T17" fmla="*/ 10 h 10"/>
                  <a:gd name="T18" fmla="*/ 16 w 21"/>
                  <a:gd name="T19" fmla="*/ 10 h 10"/>
                  <a:gd name="T20" fmla="*/ 4 w 21"/>
                  <a:gd name="T2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0">
                    <a:moveTo>
                      <a:pt x="4" y="7"/>
                    </a:moveTo>
                    <a:cubicBezTo>
                      <a:pt x="2" y="7"/>
                      <a:pt x="0" y="5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0" y="2"/>
                      <a:pt x="21" y="4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9"/>
                      <a:pt x="18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26" name="Freeform 902"/>
              <p:cNvSpPr/>
              <p:nvPr/>
            </p:nvSpPr>
            <p:spPr bwMode="auto">
              <a:xfrm>
                <a:off x="10237788" y="1317625"/>
                <a:ext cx="74612" cy="41275"/>
              </a:xfrm>
              <a:custGeom>
                <a:avLst/>
                <a:gdLst>
                  <a:gd name="T0" fmla="*/ 3 w 20"/>
                  <a:gd name="T1" fmla="*/ 8 h 11"/>
                  <a:gd name="T2" fmla="*/ 0 w 20"/>
                  <a:gd name="T3" fmla="*/ 4 h 11"/>
                  <a:gd name="T4" fmla="*/ 0 w 20"/>
                  <a:gd name="T5" fmla="*/ 4 h 11"/>
                  <a:gd name="T6" fmla="*/ 5 w 20"/>
                  <a:gd name="T7" fmla="*/ 0 h 11"/>
                  <a:gd name="T8" fmla="*/ 5 w 20"/>
                  <a:gd name="T9" fmla="*/ 0 h 11"/>
                  <a:gd name="T10" fmla="*/ 17 w 20"/>
                  <a:gd name="T11" fmla="*/ 3 h 11"/>
                  <a:gd name="T12" fmla="*/ 20 w 20"/>
                  <a:gd name="T13" fmla="*/ 7 h 11"/>
                  <a:gd name="T14" fmla="*/ 20 w 20"/>
                  <a:gd name="T15" fmla="*/ 7 h 11"/>
                  <a:gd name="T16" fmla="*/ 16 w 20"/>
                  <a:gd name="T17" fmla="*/ 10 h 11"/>
                  <a:gd name="T18" fmla="*/ 16 w 20"/>
                  <a:gd name="T19" fmla="*/ 10 h 11"/>
                  <a:gd name="T20" fmla="*/ 3 w 20"/>
                  <a:gd name="T21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11">
                    <a:moveTo>
                      <a:pt x="3" y="8"/>
                    </a:moveTo>
                    <a:cubicBezTo>
                      <a:pt x="1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9" y="3"/>
                      <a:pt x="20" y="5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9"/>
                      <a:pt x="18" y="11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3" y="8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027" name="组合 1026"/>
            <p:cNvGrpSpPr/>
            <p:nvPr/>
          </p:nvGrpSpPr>
          <p:grpSpPr>
            <a:xfrm>
              <a:off x="107504" y="2169305"/>
              <a:ext cx="623888" cy="569913"/>
              <a:chOff x="-896938" y="1600200"/>
              <a:chExt cx="623888" cy="569913"/>
            </a:xfrm>
            <a:solidFill>
              <a:srgbClr val="FFFF00">
                <a:alpha val="21000"/>
              </a:srgbClr>
            </a:solidFill>
          </p:grpSpPr>
          <p:sp>
            <p:nvSpPr>
              <p:cNvPr id="1028" name="Freeform 907"/>
              <p:cNvSpPr/>
              <p:nvPr/>
            </p:nvSpPr>
            <p:spPr bwMode="auto">
              <a:xfrm>
                <a:off x="-825500" y="1757363"/>
                <a:ext cx="109538" cy="412750"/>
              </a:xfrm>
              <a:custGeom>
                <a:avLst/>
                <a:gdLst>
                  <a:gd name="T0" fmla="*/ 27 w 29"/>
                  <a:gd name="T1" fmla="*/ 2 h 110"/>
                  <a:gd name="T2" fmla="*/ 20 w 29"/>
                  <a:gd name="T3" fmla="*/ 0 h 110"/>
                  <a:gd name="T4" fmla="*/ 10 w 29"/>
                  <a:gd name="T5" fmla="*/ 0 h 110"/>
                  <a:gd name="T6" fmla="*/ 10 w 29"/>
                  <a:gd name="T7" fmla="*/ 0 h 110"/>
                  <a:gd name="T8" fmla="*/ 3 w 29"/>
                  <a:gd name="T9" fmla="*/ 2 h 110"/>
                  <a:gd name="T10" fmla="*/ 0 w 29"/>
                  <a:gd name="T11" fmla="*/ 8 h 110"/>
                  <a:gd name="T12" fmla="*/ 0 w 29"/>
                  <a:gd name="T13" fmla="*/ 102 h 110"/>
                  <a:gd name="T14" fmla="*/ 3 w 29"/>
                  <a:gd name="T15" fmla="*/ 108 h 110"/>
                  <a:gd name="T16" fmla="*/ 10 w 29"/>
                  <a:gd name="T17" fmla="*/ 110 h 110"/>
                  <a:gd name="T18" fmla="*/ 20 w 29"/>
                  <a:gd name="T19" fmla="*/ 110 h 110"/>
                  <a:gd name="T20" fmla="*/ 27 w 29"/>
                  <a:gd name="T21" fmla="*/ 108 h 110"/>
                  <a:gd name="T22" fmla="*/ 29 w 29"/>
                  <a:gd name="T23" fmla="*/ 102 h 110"/>
                  <a:gd name="T24" fmla="*/ 29 w 29"/>
                  <a:gd name="T25" fmla="*/ 8 h 110"/>
                  <a:gd name="T26" fmla="*/ 27 w 29"/>
                  <a:gd name="T27" fmla="*/ 2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110">
                    <a:moveTo>
                      <a:pt x="27" y="2"/>
                    </a:moveTo>
                    <a:cubicBezTo>
                      <a:pt x="25" y="1"/>
                      <a:pt x="22" y="0"/>
                      <a:pt x="2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0"/>
                      <a:pt x="4" y="1"/>
                      <a:pt x="3" y="2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04"/>
                      <a:pt x="1" y="106"/>
                      <a:pt x="3" y="108"/>
                    </a:cubicBezTo>
                    <a:cubicBezTo>
                      <a:pt x="4" y="109"/>
                      <a:pt x="7" y="110"/>
                      <a:pt x="10" y="110"/>
                    </a:cubicBezTo>
                    <a:cubicBezTo>
                      <a:pt x="20" y="110"/>
                      <a:pt x="20" y="110"/>
                      <a:pt x="20" y="110"/>
                    </a:cubicBezTo>
                    <a:cubicBezTo>
                      <a:pt x="22" y="110"/>
                      <a:pt x="25" y="109"/>
                      <a:pt x="27" y="108"/>
                    </a:cubicBezTo>
                    <a:cubicBezTo>
                      <a:pt x="28" y="106"/>
                      <a:pt x="29" y="104"/>
                      <a:pt x="29" y="102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6"/>
                      <a:pt x="28" y="4"/>
                      <a:pt x="2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29" name="Freeform 908"/>
              <p:cNvSpPr/>
              <p:nvPr/>
            </p:nvSpPr>
            <p:spPr bwMode="auto">
              <a:xfrm>
                <a:off x="-896938" y="1787525"/>
                <a:ext cx="41275" cy="355600"/>
              </a:xfrm>
              <a:custGeom>
                <a:avLst/>
                <a:gdLst>
                  <a:gd name="T0" fmla="*/ 11 w 11"/>
                  <a:gd name="T1" fmla="*/ 0 h 95"/>
                  <a:gd name="T2" fmla="*/ 11 w 11"/>
                  <a:gd name="T3" fmla="*/ 0 h 95"/>
                  <a:gd name="T4" fmla="*/ 11 w 11"/>
                  <a:gd name="T5" fmla="*/ 0 h 95"/>
                  <a:gd name="T6" fmla="*/ 0 w 11"/>
                  <a:gd name="T7" fmla="*/ 12 h 95"/>
                  <a:gd name="T8" fmla="*/ 0 w 11"/>
                  <a:gd name="T9" fmla="*/ 84 h 95"/>
                  <a:gd name="T10" fmla="*/ 11 w 11"/>
                  <a:gd name="T11" fmla="*/ 95 h 95"/>
                  <a:gd name="T12" fmla="*/ 11 w 11"/>
                  <a:gd name="T13" fmla="*/ 95 h 95"/>
                  <a:gd name="T14" fmla="*/ 11 w 11"/>
                  <a:gd name="T15" fmla="*/ 94 h 95"/>
                  <a:gd name="T16" fmla="*/ 11 w 11"/>
                  <a:gd name="T1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95"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5"/>
                      <a:pt x="0" y="12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90"/>
                      <a:pt x="4" y="95"/>
                      <a:pt x="11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1" y="95"/>
                      <a:pt x="11" y="94"/>
                      <a:pt x="11" y="94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30" name="Freeform 909"/>
              <p:cNvSpPr>
                <a:spLocks noEditPoints="1"/>
              </p:cNvSpPr>
              <p:nvPr/>
            </p:nvSpPr>
            <p:spPr bwMode="auto">
              <a:xfrm>
                <a:off x="-685800" y="1600200"/>
                <a:ext cx="412750" cy="542925"/>
              </a:xfrm>
              <a:custGeom>
                <a:avLst/>
                <a:gdLst>
                  <a:gd name="T0" fmla="*/ 98 w 110"/>
                  <a:gd name="T1" fmla="*/ 50 h 145"/>
                  <a:gd name="T2" fmla="*/ 71 w 110"/>
                  <a:gd name="T3" fmla="*/ 0 h 145"/>
                  <a:gd name="T4" fmla="*/ 8 w 110"/>
                  <a:gd name="T5" fmla="*/ 7 h 145"/>
                  <a:gd name="T6" fmla="*/ 0 w 110"/>
                  <a:gd name="T7" fmla="*/ 50 h 145"/>
                  <a:gd name="T8" fmla="*/ 0 w 110"/>
                  <a:gd name="T9" fmla="*/ 144 h 145"/>
                  <a:gd name="T10" fmla="*/ 99 w 110"/>
                  <a:gd name="T11" fmla="*/ 145 h 145"/>
                  <a:gd name="T12" fmla="*/ 110 w 110"/>
                  <a:gd name="T13" fmla="*/ 62 h 145"/>
                  <a:gd name="T14" fmla="*/ 73 w 110"/>
                  <a:gd name="T15" fmla="*/ 13 h 145"/>
                  <a:gd name="T16" fmla="*/ 85 w 110"/>
                  <a:gd name="T17" fmla="*/ 24 h 145"/>
                  <a:gd name="T18" fmla="*/ 73 w 110"/>
                  <a:gd name="T19" fmla="*/ 24 h 145"/>
                  <a:gd name="T20" fmla="*/ 15 w 110"/>
                  <a:gd name="T21" fmla="*/ 50 h 145"/>
                  <a:gd name="T22" fmla="*/ 65 w 110"/>
                  <a:gd name="T23" fmla="*/ 7 h 145"/>
                  <a:gd name="T24" fmla="*/ 73 w 110"/>
                  <a:gd name="T25" fmla="*/ 32 h 145"/>
                  <a:gd name="T26" fmla="*/ 90 w 110"/>
                  <a:gd name="T27" fmla="*/ 50 h 145"/>
                  <a:gd name="T28" fmla="*/ 15 w 110"/>
                  <a:gd name="T29" fmla="*/ 80 h 145"/>
                  <a:gd name="T30" fmla="*/ 18 w 110"/>
                  <a:gd name="T31" fmla="*/ 91 h 145"/>
                  <a:gd name="T32" fmla="*/ 35 w 110"/>
                  <a:gd name="T33" fmla="*/ 95 h 145"/>
                  <a:gd name="T34" fmla="*/ 18 w 110"/>
                  <a:gd name="T35" fmla="*/ 99 h 145"/>
                  <a:gd name="T36" fmla="*/ 18 w 110"/>
                  <a:gd name="T37" fmla="*/ 91 h 145"/>
                  <a:gd name="T38" fmla="*/ 31 w 110"/>
                  <a:gd name="T39" fmla="*/ 108 h 145"/>
                  <a:gd name="T40" fmla="*/ 31 w 110"/>
                  <a:gd name="T41" fmla="*/ 116 h 145"/>
                  <a:gd name="T42" fmla="*/ 14 w 110"/>
                  <a:gd name="T43" fmla="*/ 112 h 145"/>
                  <a:gd name="T44" fmla="*/ 31 w 110"/>
                  <a:gd name="T45" fmla="*/ 133 h 145"/>
                  <a:gd name="T46" fmla="*/ 14 w 110"/>
                  <a:gd name="T47" fmla="*/ 129 h 145"/>
                  <a:gd name="T48" fmla="*/ 31 w 110"/>
                  <a:gd name="T49" fmla="*/ 125 h 145"/>
                  <a:gd name="T50" fmla="*/ 31 w 110"/>
                  <a:gd name="T51" fmla="*/ 133 h 145"/>
                  <a:gd name="T52" fmla="*/ 46 w 110"/>
                  <a:gd name="T53" fmla="*/ 133 h 145"/>
                  <a:gd name="T54" fmla="*/ 46 w 110"/>
                  <a:gd name="T55" fmla="*/ 125 h 145"/>
                  <a:gd name="T56" fmla="*/ 63 w 110"/>
                  <a:gd name="T57" fmla="*/ 129 h 145"/>
                  <a:gd name="T58" fmla="*/ 59 w 110"/>
                  <a:gd name="T59" fmla="*/ 116 h 145"/>
                  <a:gd name="T60" fmla="*/ 42 w 110"/>
                  <a:gd name="T61" fmla="*/ 112 h 145"/>
                  <a:gd name="T62" fmla="*/ 59 w 110"/>
                  <a:gd name="T63" fmla="*/ 108 h 145"/>
                  <a:gd name="T64" fmla="*/ 59 w 110"/>
                  <a:gd name="T65" fmla="*/ 116 h 145"/>
                  <a:gd name="T66" fmla="*/ 46 w 110"/>
                  <a:gd name="T67" fmla="*/ 99 h 145"/>
                  <a:gd name="T68" fmla="*/ 46 w 110"/>
                  <a:gd name="T69" fmla="*/ 91 h 145"/>
                  <a:gd name="T70" fmla="*/ 63 w 110"/>
                  <a:gd name="T71" fmla="*/ 95 h 145"/>
                  <a:gd name="T72" fmla="*/ 88 w 110"/>
                  <a:gd name="T73" fmla="*/ 133 h 145"/>
                  <a:gd name="T74" fmla="*/ 71 w 110"/>
                  <a:gd name="T75" fmla="*/ 129 h 145"/>
                  <a:gd name="T76" fmla="*/ 88 w 110"/>
                  <a:gd name="T77" fmla="*/ 125 h 145"/>
                  <a:gd name="T78" fmla="*/ 88 w 110"/>
                  <a:gd name="T79" fmla="*/ 133 h 145"/>
                  <a:gd name="T80" fmla="*/ 75 w 110"/>
                  <a:gd name="T81" fmla="*/ 116 h 145"/>
                  <a:gd name="T82" fmla="*/ 75 w 110"/>
                  <a:gd name="T83" fmla="*/ 108 h 145"/>
                  <a:gd name="T84" fmla="*/ 91 w 110"/>
                  <a:gd name="T85" fmla="*/ 112 h 145"/>
                  <a:gd name="T86" fmla="*/ 88 w 110"/>
                  <a:gd name="T87" fmla="*/ 99 h 145"/>
                  <a:gd name="T88" fmla="*/ 71 w 110"/>
                  <a:gd name="T89" fmla="*/ 95 h 145"/>
                  <a:gd name="T90" fmla="*/ 88 w 110"/>
                  <a:gd name="T91" fmla="*/ 91 h 145"/>
                  <a:gd name="T92" fmla="*/ 88 w 110"/>
                  <a:gd name="T93" fmla="*/ 99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0" h="145">
                    <a:moveTo>
                      <a:pt x="99" y="50"/>
                    </a:moveTo>
                    <a:cubicBezTo>
                      <a:pt x="98" y="50"/>
                      <a:pt x="98" y="50"/>
                      <a:pt x="98" y="50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1" y="0"/>
                      <a:pt x="8" y="3"/>
                      <a:pt x="8" y="7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44"/>
                      <a:pt x="0" y="145"/>
                      <a:pt x="0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105" y="145"/>
                      <a:pt x="110" y="140"/>
                      <a:pt x="110" y="134"/>
                    </a:cubicBezTo>
                    <a:cubicBezTo>
                      <a:pt x="110" y="62"/>
                      <a:pt x="110" y="62"/>
                      <a:pt x="110" y="62"/>
                    </a:cubicBezTo>
                    <a:cubicBezTo>
                      <a:pt x="110" y="55"/>
                      <a:pt x="105" y="50"/>
                      <a:pt x="99" y="50"/>
                    </a:cubicBezTo>
                    <a:close/>
                    <a:moveTo>
                      <a:pt x="73" y="13"/>
                    </a:moveTo>
                    <a:cubicBezTo>
                      <a:pt x="73" y="13"/>
                      <a:pt x="73" y="13"/>
                      <a:pt x="73" y="13"/>
                    </a:cubicBezTo>
                    <a:cubicBezTo>
                      <a:pt x="85" y="24"/>
                      <a:pt x="85" y="24"/>
                      <a:pt x="85" y="24"/>
                    </a:cubicBezTo>
                    <a:cubicBezTo>
                      <a:pt x="85" y="24"/>
                      <a:pt x="85" y="24"/>
                      <a:pt x="85" y="24"/>
                    </a:cubicBezTo>
                    <a:cubicBezTo>
                      <a:pt x="73" y="24"/>
                      <a:pt x="73" y="24"/>
                      <a:pt x="73" y="24"/>
                    </a:cubicBezTo>
                    <a:lnTo>
                      <a:pt x="73" y="13"/>
                    </a:lnTo>
                    <a:close/>
                    <a:moveTo>
                      <a:pt x="15" y="50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5" y="25"/>
                      <a:pt x="65" y="25"/>
                      <a:pt x="65" y="25"/>
                    </a:cubicBezTo>
                    <a:cubicBezTo>
                      <a:pt x="65" y="29"/>
                      <a:pt x="69" y="32"/>
                      <a:pt x="73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90" y="50"/>
                      <a:pt x="90" y="50"/>
                      <a:pt x="90" y="50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15" y="80"/>
                      <a:pt x="15" y="80"/>
                      <a:pt x="15" y="80"/>
                    </a:cubicBezTo>
                    <a:lnTo>
                      <a:pt x="15" y="50"/>
                    </a:lnTo>
                    <a:close/>
                    <a:moveTo>
                      <a:pt x="18" y="91"/>
                    </a:moveTo>
                    <a:cubicBezTo>
                      <a:pt x="31" y="91"/>
                      <a:pt x="31" y="91"/>
                      <a:pt x="31" y="91"/>
                    </a:cubicBezTo>
                    <a:cubicBezTo>
                      <a:pt x="33" y="91"/>
                      <a:pt x="35" y="93"/>
                      <a:pt x="35" y="95"/>
                    </a:cubicBezTo>
                    <a:cubicBezTo>
                      <a:pt x="35" y="97"/>
                      <a:pt x="33" y="99"/>
                      <a:pt x="31" y="99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6" y="99"/>
                      <a:pt x="14" y="97"/>
                      <a:pt x="14" y="95"/>
                    </a:cubicBezTo>
                    <a:cubicBezTo>
                      <a:pt x="14" y="93"/>
                      <a:pt x="16" y="91"/>
                      <a:pt x="18" y="91"/>
                    </a:cubicBezTo>
                    <a:close/>
                    <a:moveTo>
                      <a:pt x="18" y="108"/>
                    </a:moveTo>
                    <a:cubicBezTo>
                      <a:pt x="31" y="108"/>
                      <a:pt x="31" y="108"/>
                      <a:pt x="31" y="108"/>
                    </a:cubicBezTo>
                    <a:cubicBezTo>
                      <a:pt x="33" y="108"/>
                      <a:pt x="35" y="110"/>
                      <a:pt x="35" y="112"/>
                    </a:cubicBezTo>
                    <a:cubicBezTo>
                      <a:pt x="35" y="114"/>
                      <a:pt x="33" y="116"/>
                      <a:pt x="31" y="116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6" y="116"/>
                      <a:pt x="14" y="114"/>
                      <a:pt x="14" y="112"/>
                    </a:cubicBezTo>
                    <a:cubicBezTo>
                      <a:pt x="14" y="110"/>
                      <a:pt x="16" y="108"/>
                      <a:pt x="18" y="108"/>
                    </a:cubicBezTo>
                    <a:close/>
                    <a:moveTo>
                      <a:pt x="31" y="133"/>
                    </a:moveTo>
                    <a:cubicBezTo>
                      <a:pt x="18" y="133"/>
                      <a:pt x="18" y="133"/>
                      <a:pt x="18" y="133"/>
                    </a:cubicBezTo>
                    <a:cubicBezTo>
                      <a:pt x="16" y="133"/>
                      <a:pt x="14" y="131"/>
                      <a:pt x="14" y="129"/>
                    </a:cubicBezTo>
                    <a:cubicBezTo>
                      <a:pt x="14" y="127"/>
                      <a:pt x="16" y="125"/>
                      <a:pt x="18" y="125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3" y="125"/>
                      <a:pt x="35" y="127"/>
                      <a:pt x="35" y="129"/>
                    </a:cubicBezTo>
                    <a:cubicBezTo>
                      <a:pt x="35" y="131"/>
                      <a:pt x="33" y="133"/>
                      <a:pt x="31" y="133"/>
                    </a:cubicBezTo>
                    <a:close/>
                    <a:moveTo>
                      <a:pt x="59" y="133"/>
                    </a:moveTo>
                    <a:cubicBezTo>
                      <a:pt x="46" y="133"/>
                      <a:pt x="46" y="133"/>
                      <a:pt x="46" y="133"/>
                    </a:cubicBezTo>
                    <a:cubicBezTo>
                      <a:pt x="44" y="133"/>
                      <a:pt x="42" y="131"/>
                      <a:pt x="42" y="129"/>
                    </a:cubicBezTo>
                    <a:cubicBezTo>
                      <a:pt x="42" y="127"/>
                      <a:pt x="44" y="125"/>
                      <a:pt x="46" y="125"/>
                    </a:cubicBezTo>
                    <a:cubicBezTo>
                      <a:pt x="59" y="125"/>
                      <a:pt x="59" y="125"/>
                      <a:pt x="59" y="125"/>
                    </a:cubicBezTo>
                    <a:cubicBezTo>
                      <a:pt x="61" y="125"/>
                      <a:pt x="63" y="127"/>
                      <a:pt x="63" y="129"/>
                    </a:cubicBezTo>
                    <a:cubicBezTo>
                      <a:pt x="63" y="131"/>
                      <a:pt x="61" y="133"/>
                      <a:pt x="59" y="133"/>
                    </a:cubicBezTo>
                    <a:close/>
                    <a:moveTo>
                      <a:pt x="59" y="116"/>
                    </a:moveTo>
                    <a:cubicBezTo>
                      <a:pt x="46" y="116"/>
                      <a:pt x="46" y="116"/>
                      <a:pt x="46" y="116"/>
                    </a:cubicBezTo>
                    <a:cubicBezTo>
                      <a:pt x="44" y="116"/>
                      <a:pt x="42" y="114"/>
                      <a:pt x="42" y="112"/>
                    </a:cubicBezTo>
                    <a:cubicBezTo>
                      <a:pt x="42" y="110"/>
                      <a:pt x="44" y="108"/>
                      <a:pt x="46" y="108"/>
                    </a:cubicBezTo>
                    <a:cubicBezTo>
                      <a:pt x="59" y="108"/>
                      <a:pt x="59" y="108"/>
                      <a:pt x="59" y="108"/>
                    </a:cubicBezTo>
                    <a:cubicBezTo>
                      <a:pt x="61" y="108"/>
                      <a:pt x="63" y="110"/>
                      <a:pt x="63" y="112"/>
                    </a:cubicBezTo>
                    <a:cubicBezTo>
                      <a:pt x="63" y="114"/>
                      <a:pt x="61" y="116"/>
                      <a:pt x="59" y="116"/>
                    </a:cubicBezTo>
                    <a:close/>
                    <a:moveTo>
                      <a:pt x="59" y="99"/>
                    </a:moveTo>
                    <a:cubicBezTo>
                      <a:pt x="46" y="99"/>
                      <a:pt x="46" y="99"/>
                      <a:pt x="46" y="99"/>
                    </a:cubicBezTo>
                    <a:cubicBezTo>
                      <a:pt x="44" y="99"/>
                      <a:pt x="42" y="97"/>
                      <a:pt x="42" y="95"/>
                    </a:cubicBezTo>
                    <a:cubicBezTo>
                      <a:pt x="42" y="93"/>
                      <a:pt x="44" y="91"/>
                      <a:pt x="46" y="91"/>
                    </a:cubicBezTo>
                    <a:cubicBezTo>
                      <a:pt x="59" y="91"/>
                      <a:pt x="59" y="91"/>
                      <a:pt x="59" y="91"/>
                    </a:cubicBezTo>
                    <a:cubicBezTo>
                      <a:pt x="61" y="91"/>
                      <a:pt x="63" y="93"/>
                      <a:pt x="63" y="95"/>
                    </a:cubicBezTo>
                    <a:cubicBezTo>
                      <a:pt x="63" y="97"/>
                      <a:pt x="61" y="99"/>
                      <a:pt x="59" y="99"/>
                    </a:cubicBezTo>
                    <a:close/>
                    <a:moveTo>
                      <a:pt x="88" y="133"/>
                    </a:moveTo>
                    <a:cubicBezTo>
                      <a:pt x="75" y="133"/>
                      <a:pt x="75" y="133"/>
                      <a:pt x="75" y="133"/>
                    </a:cubicBezTo>
                    <a:cubicBezTo>
                      <a:pt x="73" y="133"/>
                      <a:pt x="71" y="131"/>
                      <a:pt x="71" y="129"/>
                    </a:cubicBezTo>
                    <a:cubicBezTo>
                      <a:pt x="71" y="127"/>
                      <a:pt x="73" y="125"/>
                      <a:pt x="75" y="125"/>
                    </a:cubicBezTo>
                    <a:cubicBezTo>
                      <a:pt x="88" y="125"/>
                      <a:pt x="88" y="125"/>
                      <a:pt x="88" y="125"/>
                    </a:cubicBezTo>
                    <a:cubicBezTo>
                      <a:pt x="90" y="125"/>
                      <a:pt x="91" y="127"/>
                      <a:pt x="91" y="129"/>
                    </a:cubicBezTo>
                    <a:cubicBezTo>
                      <a:pt x="91" y="131"/>
                      <a:pt x="90" y="133"/>
                      <a:pt x="88" y="133"/>
                    </a:cubicBezTo>
                    <a:close/>
                    <a:moveTo>
                      <a:pt x="88" y="116"/>
                    </a:moveTo>
                    <a:cubicBezTo>
                      <a:pt x="75" y="116"/>
                      <a:pt x="75" y="116"/>
                      <a:pt x="75" y="116"/>
                    </a:cubicBezTo>
                    <a:cubicBezTo>
                      <a:pt x="73" y="116"/>
                      <a:pt x="71" y="114"/>
                      <a:pt x="71" y="112"/>
                    </a:cubicBezTo>
                    <a:cubicBezTo>
                      <a:pt x="71" y="110"/>
                      <a:pt x="73" y="108"/>
                      <a:pt x="75" y="108"/>
                    </a:cubicBezTo>
                    <a:cubicBezTo>
                      <a:pt x="88" y="108"/>
                      <a:pt x="88" y="108"/>
                      <a:pt x="88" y="108"/>
                    </a:cubicBezTo>
                    <a:cubicBezTo>
                      <a:pt x="90" y="108"/>
                      <a:pt x="91" y="110"/>
                      <a:pt x="91" y="112"/>
                    </a:cubicBezTo>
                    <a:cubicBezTo>
                      <a:pt x="91" y="114"/>
                      <a:pt x="90" y="116"/>
                      <a:pt x="88" y="116"/>
                    </a:cubicBezTo>
                    <a:close/>
                    <a:moveTo>
                      <a:pt x="88" y="99"/>
                    </a:moveTo>
                    <a:cubicBezTo>
                      <a:pt x="75" y="99"/>
                      <a:pt x="75" y="99"/>
                      <a:pt x="75" y="99"/>
                    </a:cubicBezTo>
                    <a:cubicBezTo>
                      <a:pt x="73" y="99"/>
                      <a:pt x="71" y="97"/>
                      <a:pt x="71" y="95"/>
                    </a:cubicBezTo>
                    <a:cubicBezTo>
                      <a:pt x="71" y="93"/>
                      <a:pt x="73" y="91"/>
                      <a:pt x="75" y="91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90" y="91"/>
                      <a:pt x="91" y="93"/>
                      <a:pt x="91" y="95"/>
                    </a:cubicBezTo>
                    <a:cubicBezTo>
                      <a:pt x="91" y="97"/>
                      <a:pt x="90" y="99"/>
                      <a:pt x="8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31" name="Freeform 910"/>
              <p:cNvSpPr/>
              <p:nvPr/>
            </p:nvSpPr>
            <p:spPr bwMode="auto">
              <a:xfrm>
                <a:off x="-585788" y="1690688"/>
                <a:ext cx="101600" cy="30163"/>
              </a:xfrm>
              <a:custGeom>
                <a:avLst/>
                <a:gdLst>
                  <a:gd name="T0" fmla="*/ 4 w 27"/>
                  <a:gd name="T1" fmla="*/ 8 h 8"/>
                  <a:gd name="T2" fmla="*/ 0 w 27"/>
                  <a:gd name="T3" fmla="*/ 4 h 8"/>
                  <a:gd name="T4" fmla="*/ 0 w 27"/>
                  <a:gd name="T5" fmla="*/ 4 h 8"/>
                  <a:gd name="T6" fmla="*/ 4 w 27"/>
                  <a:gd name="T7" fmla="*/ 0 h 8"/>
                  <a:gd name="T8" fmla="*/ 4 w 27"/>
                  <a:gd name="T9" fmla="*/ 0 h 8"/>
                  <a:gd name="T10" fmla="*/ 23 w 27"/>
                  <a:gd name="T11" fmla="*/ 0 h 8"/>
                  <a:gd name="T12" fmla="*/ 27 w 27"/>
                  <a:gd name="T13" fmla="*/ 4 h 8"/>
                  <a:gd name="T14" fmla="*/ 27 w 27"/>
                  <a:gd name="T15" fmla="*/ 4 h 8"/>
                  <a:gd name="T16" fmla="*/ 23 w 27"/>
                  <a:gd name="T17" fmla="*/ 8 h 8"/>
                  <a:gd name="T18" fmla="*/ 23 w 27"/>
                  <a:gd name="T19" fmla="*/ 8 h 8"/>
                  <a:gd name="T20" fmla="*/ 4 w 27"/>
                  <a:gd name="T2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8">
                    <a:moveTo>
                      <a:pt x="4" y="8"/>
                    </a:moveTo>
                    <a:cubicBezTo>
                      <a:pt x="2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7" y="2"/>
                      <a:pt x="27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6"/>
                      <a:pt x="25" y="8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4" y="8"/>
                      <a:pt x="4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32" name="Freeform 911"/>
              <p:cNvSpPr/>
              <p:nvPr/>
            </p:nvSpPr>
            <p:spPr bwMode="auto">
              <a:xfrm>
                <a:off x="-585788" y="1754188"/>
                <a:ext cx="192088" cy="30163"/>
              </a:xfrm>
              <a:custGeom>
                <a:avLst/>
                <a:gdLst>
                  <a:gd name="T0" fmla="*/ 4 w 51"/>
                  <a:gd name="T1" fmla="*/ 8 h 8"/>
                  <a:gd name="T2" fmla="*/ 0 w 51"/>
                  <a:gd name="T3" fmla="*/ 4 h 8"/>
                  <a:gd name="T4" fmla="*/ 0 w 51"/>
                  <a:gd name="T5" fmla="*/ 4 h 8"/>
                  <a:gd name="T6" fmla="*/ 4 w 51"/>
                  <a:gd name="T7" fmla="*/ 0 h 8"/>
                  <a:gd name="T8" fmla="*/ 4 w 51"/>
                  <a:gd name="T9" fmla="*/ 0 h 8"/>
                  <a:gd name="T10" fmla="*/ 47 w 51"/>
                  <a:gd name="T11" fmla="*/ 0 h 8"/>
                  <a:gd name="T12" fmla="*/ 51 w 51"/>
                  <a:gd name="T13" fmla="*/ 4 h 8"/>
                  <a:gd name="T14" fmla="*/ 51 w 51"/>
                  <a:gd name="T15" fmla="*/ 4 h 8"/>
                  <a:gd name="T16" fmla="*/ 47 w 51"/>
                  <a:gd name="T17" fmla="*/ 8 h 8"/>
                  <a:gd name="T18" fmla="*/ 47 w 51"/>
                  <a:gd name="T19" fmla="*/ 8 h 8"/>
                  <a:gd name="T20" fmla="*/ 4 w 51"/>
                  <a:gd name="T2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8">
                    <a:moveTo>
                      <a:pt x="4" y="8"/>
                    </a:moveTo>
                    <a:cubicBezTo>
                      <a:pt x="2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9" y="0"/>
                      <a:pt x="51" y="2"/>
                      <a:pt x="51" y="4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1" y="6"/>
                      <a:pt x="49" y="8"/>
                      <a:pt x="47" y="8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" y="8"/>
                      <a:pt x="4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33" name="Freeform 912"/>
              <p:cNvSpPr/>
              <p:nvPr/>
            </p:nvSpPr>
            <p:spPr bwMode="auto">
              <a:xfrm>
                <a:off x="-585788" y="1820863"/>
                <a:ext cx="192088" cy="26988"/>
              </a:xfrm>
              <a:custGeom>
                <a:avLst/>
                <a:gdLst>
                  <a:gd name="T0" fmla="*/ 4 w 51"/>
                  <a:gd name="T1" fmla="*/ 7 h 7"/>
                  <a:gd name="T2" fmla="*/ 0 w 51"/>
                  <a:gd name="T3" fmla="*/ 3 h 7"/>
                  <a:gd name="T4" fmla="*/ 0 w 51"/>
                  <a:gd name="T5" fmla="*/ 3 h 7"/>
                  <a:gd name="T6" fmla="*/ 4 w 51"/>
                  <a:gd name="T7" fmla="*/ 0 h 7"/>
                  <a:gd name="T8" fmla="*/ 4 w 51"/>
                  <a:gd name="T9" fmla="*/ 0 h 7"/>
                  <a:gd name="T10" fmla="*/ 47 w 51"/>
                  <a:gd name="T11" fmla="*/ 0 h 7"/>
                  <a:gd name="T12" fmla="*/ 51 w 51"/>
                  <a:gd name="T13" fmla="*/ 3 h 7"/>
                  <a:gd name="T14" fmla="*/ 51 w 51"/>
                  <a:gd name="T15" fmla="*/ 3 h 7"/>
                  <a:gd name="T16" fmla="*/ 47 w 51"/>
                  <a:gd name="T17" fmla="*/ 7 h 7"/>
                  <a:gd name="T18" fmla="*/ 47 w 51"/>
                  <a:gd name="T19" fmla="*/ 7 h 7"/>
                  <a:gd name="T20" fmla="*/ 4 w 51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7">
                    <a:moveTo>
                      <a:pt x="4" y="7"/>
                    </a:move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9" y="0"/>
                      <a:pt x="51" y="1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6"/>
                      <a:pt x="49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034" name="组合 1033"/>
            <p:cNvGrpSpPr/>
            <p:nvPr/>
          </p:nvGrpSpPr>
          <p:grpSpPr>
            <a:xfrm>
              <a:off x="1768652" y="2674723"/>
              <a:ext cx="802921" cy="802922"/>
              <a:chOff x="10120313" y="695325"/>
              <a:chExt cx="573087" cy="573088"/>
            </a:xfrm>
            <a:solidFill>
              <a:srgbClr val="FFFF00">
                <a:alpha val="21000"/>
              </a:srgbClr>
            </a:solidFill>
          </p:grpSpPr>
          <p:sp>
            <p:nvSpPr>
              <p:cNvPr id="1035" name="Freeform 917"/>
              <p:cNvSpPr>
                <a:spLocks noEditPoints="1"/>
              </p:cNvSpPr>
              <p:nvPr/>
            </p:nvSpPr>
            <p:spPr bwMode="auto">
              <a:xfrm>
                <a:off x="10120313" y="695325"/>
                <a:ext cx="573087" cy="573088"/>
              </a:xfrm>
              <a:custGeom>
                <a:avLst/>
                <a:gdLst>
                  <a:gd name="T0" fmla="*/ 0 w 153"/>
                  <a:gd name="T1" fmla="*/ 77 h 153"/>
                  <a:gd name="T2" fmla="*/ 77 w 153"/>
                  <a:gd name="T3" fmla="*/ 0 h 153"/>
                  <a:gd name="T4" fmla="*/ 77 w 153"/>
                  <a:gd name="T5" fmla="*/ 0 h 153"/>
                  <a:gd name="T6" fmla="*/ 153 w 153"/>
                  <a:gd name="T7" fmla="*/ 77 h 153"/>
                  <a:gd name="T8" fmla="*/ 153 w 153"/>
                  <a:gd name="T9" fmla="*/ 77 h 153"/>
                  <a:gd name="T10" fmla="*/ 153 w 153"/>
                  <a:gd name="T11" fmla="*/ 77 h 153"/>
                  <a:gd name="T12" fmla="*/ 77 w 153"/>
                  <a:gd name="T13" fmla="*/ 153 h 153"/>
                  <a:gd name="T14" fmla="*/ 77 w 153"/>
                  <a:gd name="T15" fmla="*/ 153 h 153"/>
                  <a:gd name="T16" fmla="*/ 0 w 153"/>
                  <a:gd name="T17" fmla="*/ 77 h 153"/>
                  <a:gd name="T18" fmla="*/ 28 w 153"/>
                  <a:gd name="T19" fmla="*/ 28 h 153"/>
                  <a:gd name="T20" fmla="*/ 8 w 153"/>
                  <a:gd name="T21" fmla="*/ 77 h 153"/>
                  <a:gd name="T22" fmla="*/ 8 w 153"/>
                  <a:gd name="T23" fmla="*/ 77 h 153"/>
                  <a:gd name="T24" fmla="*/ 28 w 153"/>
                  <a:gd name="T25" fmla="*/ 125 h 153"/>
                  <a:gd name="T26" fmla="*/ 28 w 153"/>
                  <a:gd name="T27" fmla="*/ 125 h 153"/>
                  <a:gd name="T28" fmla="*/ 77 w 153"/>
                  <a:gd name="T29" fmla="*/ 146 h 153"/>
                  <a:gd name="T30" fmla="*/ 77 w 153"/>
                  <a:gd name="T31" fmla="*/ 146 h 153"/>
                  <a:gd name="T32" fmla="*/ 125 w 153"/>
                  <a:gd name="T33" fmla="*/ 125 h 153"/>
                  <a:gd name="T34" fmla="*/ 125 w 153"/>
                  <a:gd name="T35" fmla="*/ 125 h 153"/>
                  <a:gd name="T36" fmla="*/ 145 w 153"/>
                  <a:gd name="T37" fmla="*/ 77 h 153"/>
                  <a:gd name="T38" fmla="*/ 145 w 153"/>
                  <a:gd name="T39" fmla="*/ 77 h 153"/>
                  <a:gd name="T40" fmla="*/ 145 w 153"/>
                  <a:gd name="T41" fmla="*/ 77 h 153"/>
                  <a:gd name="T42" fmla="*/ 125 w 153"/>
                  <a:gd name="T43" fmla="*/ 28 h 153"/>
                  <a:gd name="T44" fmla="*/ 125 w 153"/>
                  <a:gd name="T45" fmla="*/ 28 h 153"/>
                  <a:gd name="T46" fmla="*/ 77 w 153"/>
                  <a:gd name="T47" fmla="*/ 8 h 153"/>
                  <a:gd name="T48" fmla="*/ 77 w 153"/>
                  <a:gd name="T49" fmla="*/ 8 h 153"/>
                  <a:gd name="T50" fmla="*/ 28 w 153"/>
                  <a:gd name="T51" fmla="*/ 28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153">
                    <a:moveTo>
                      <a:pt x="0" y="77"/>
                    </a:moveTo>
                    <a:cubicBezTo>
                      <a:pt x="0" y="35"/>
                      <a:pt x="34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19" y="0"/>
                      <a:pt x="153" y="35"/>
                      <a:pt x="153" y="77"/>
                    </a:cubicBezTo>
                    <a:cubicBezTo>
                      <a:pt x="153" y="77"/>
                      <a:pt x="153" y="77"/>
                      <a:pt x="153" y="77"/>
                    </a:cubicBezTo>
                    <a:cubicBezTo>
                      <a:pt x="153" y="77"/>
                      <a:pt x="153" y="77"/>
                      <a:pt x="153" y="77"/>
                    </a:cubicBezTo>
                    <a:cubicBezTo>
                      <a:pt x="153" y="119"/>
                      <a:pt x="119" y="153"/>
                      <a:pt x="77" y="153"/>
                    </a:cubicBezTo>
                    <a:cubicBezTo>
                      <a:pt x="77" y="153"/>
                      <a:pt x="77" y="153"/>
                      <a:pt x="77" y="153"/>
                    </a:cubicBezTo>
                    <a:cubicBezTo>
                      <a:pt x="34" y="153"/>
                      <a:pt x="0" y="119"/>
                      <a:pt x="0" y="77"/>
                    </a:cubicBezTo>
                    <a:close/>
                    <a:moveTo>
                      <a:pt x="28" y="28"/>
                    </a:moveTo>
                    <a:cubicBezTo>
                      <a:pt x="16" y="41"/>
                      <a:pt x="8" y="58"/>
                      <a:pt x="8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96"/>
                      <a:pt x="16" y="113"/>
                      <a:pt x="28" y="125"/>
                    </a:cubicBezTo>
                    <a:cubicBezTo>
                      <a:pt x="28" y="125"/>
                      <a:pt x="28" y="125"/>
                      <a:pt x="28" y="125"/>
                    </a:cubicBezTo>
                    <a:cubicBezTo>
                      <a:pt x="40" y="138"/>
                      <a:pt x="58" y="146"/>
                      <a:pt x="77" y="146"/>
                    </a:cubicBezTo>
                    <a:cubicBezTo>
                      <a:pt x="77" y="146"/>
                      <a:pt x="77" y="146"/>
                      <a:pt x="77" y="146"/>
                    </a:cubicBezTo>
                    <a:cubicBezTo>
                      <a:pt x="96" y="146"/>
                      <a:pt x="113" y="138"/>
                      <a:pt x="125" y="125"/>
                    </a:cubicBezTo>
                    <a:cubicBezTo>
                      <a:pt x="125" y="125"/>
                      <a:pt x="125" y="125"/>
                      <a:pt x="125" y="125"/>
                    </a:cubicBezTo>
                    <a:cubicBezTo>
                      <a:pt x="138" y="113"/>
                      <a:pt x="145" y="96"/>
                      <a:pt x="145" y="77"/>
                    </a:cubicBezTo>
                    <a:cubicBezTo>
                      <a:pt x="145" y="77"/>
                      <a:pt x="145" y="77"/>
                      <a:pt x="145" y="77"/>
                    </a:cubicBezTo>
                    <a:cubicBezTo>
                      <a:pt x="145" y="77"/>
                      <a:pt x="145" y="77"/>
                      <a:pt x="145" y="77"/>
                    </a:cubicBezTo>
                    <a:cubicBezTo>
                      <a:pt x="145" y="58"/>
                      <a:pt x="138" y="41"/>
                      <a:pt x="125" y="28"/>
                    </a:cubicBezTo>
                    <a:cubicBezTo>
                      <a:pt x="125" y="28"/>
                      <a:pt x="125" y="28"/>
                      <a:pt x="125" y="28"/>
                    </a:cubicBezTo>
                    <a:cubicBezTo>
                      <a:pt x="113" y="16"/>
                      <a:pt x="96" y="8"/>
                      <a:pt x="77" y="8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58" y="8"/>
                      <a:pt x="40" y="16"/>
                      <a:pt x="28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36" name="Freeform 918"/>
              <p:cNvSpPr>
                <a:spLocks noEditPoints="1"/>
              </p:cNvSpPr>
              <p:nvPr/>
            </p:nvSpPr>
            <p:spPr bwMode="auto">
              <a:xfrm>
                <a:off x="10180638" y="754063"/>
                <a:ext cx="454025" cy="454025"/>
              </a:xfrm>
              <a:custGeom>
                <a:avLst/>
                <a:gdLst>
                  <a:gd name="T0" fmla="*/ 61 w 121"/>
                  <a:gd name="T1" fmla="*/ 0 h 121"/>
                  <a:gd name="T2" fmla="*/ 0 w 121"/>
                  <a:gd name="T3" fmla="*/ 61 h 121"/>
                  <a:gd name="T4" fmla="*/ 61 w 121"/>
                  <a:gd name="T5" fmla="*/ 121 h 121"/>
                  <a:gd name="T6" fmla="*/ 121 w 121"/>
                  <a:gd name="T7" fmla="*/ 61 h 121"/>
                  <a:gd name="T8" fmla="*/ 61 w 121"/>
                  <a:gd name="T9" fmla="*/ 0 h 121"/>
                  <a:gd name="T10" fmla="*/ 61 w 121"/>
                  <a:gd name="T11" fmla="*/ 9 h 121"/>
                  <a:gd name="T12" fmla="*/ 68 w 121"/>
                  <a:gd name="T13" fmla="*/ 17 h 121"/>
                  <a:gd name="T14" fmla="*/ 61 w 121"/>
                  <a:gd name="T15" fmla="*/ 25 h 121"/>
                  <a:gd name="T16" fmla="*/ 53 w 121"/>
                  <a:gd name="T17" fmla="*/ 17 h 121"/>
                  <a:gd name="T18" fmla="*/ 61 w 121"/>
                  <a:gd name="T19" fmla="*/ 9 h 121"/>
                  <a:gd name="T20" fmla="*/ 16 w 121"/>
                  <a:gd name="T21" fmla="*/ 69 h 121"/>
                  <a:gd name="T22" fmla="*/ 9 w 121"/>
                  <a:gd name="T23" fmla="*/ 61 h 121"/>
                  <a:gd name="T24" fmla="*/ 16 w 121"/>
                  <a:gd name="T25" fmla="*/ 53 h 121"/>
                  <a:gd name="T26" fmla="*/ 24 w 121"/>
                  <a:gd name="T27" fmla="*/ 61 h 121"/>
                  <a:gd name="T28" fmla="*/ 16 w 121"/>
                  <a:gd name="T29" fmla="*/ 69 h 121"/>
                  <a:gd name="T30" fmla="*/ 61 w 121"/>
                  <a:gd name="T31" fmla="*/ 113 h 121"/>
                  <a:gd name="T32" fmla="*/ 53 w 121"/>
                  <a:gd name="T33" fmla="*/ 105 h 121"/>
                  <a:gd name="T34" fmla="*/ 61 w 121"/>
                  <a:gd name="T35" fmla="*/ 97 h 121"/>
                  <a:gd name="T36" fmla="*/ 68 w 121"/>
                  <a:gd name="T37" fmla="*/ 105 h 121"/>
                  <a:gd name="T38" fmla="*/ 61 w 121"/>
                  <a:gd name="T39" fmla="*/ 113 h 121"/>
                  <a:gd name="T40" fmla="*/ 93 w 121"/>
                  <a:gd name="T41" fmla="*/ 34 h 121"/>
                  <a:gd name="T42" fmla="*/ 63 w 121"/>
                  <a:gd name="T43" fmla="*/ 64 h 121"/>
                  <a:gd name="T44" fmla="*/ 60 w 121"/>
                  <a:gd name="T45" fmla="*/ 65 h 121"/>
                  <a:gd name="T46" fmla="*/ 38 w 121"/>
                  <a:gd name="T47" fmla="*/ 65 h 121"/>
                  <a:gd name="T48" fmla="*/ 34 w 121"/>
                  <a:gd name="T49" fmla="*/ 61 h 121"/>
                  <a:gd name="T50" fmla="*/ 38 w 121"/>
                  <a:gd name="T51" fmla="*/ 57 h 121"/>
                  <a:gd name="T52" fmla="*/ 59 w 121"/>
                  <a:gd name="T53" fmla="*/ 57 h 121"/>
                  <a:gd name="T54" fmla="*/ 87 w 121"/>
                  <a:gd name="T55" fmla="*/ 28 h 121"/>
                  <a:gd name="T56" fmla="*/ 87 w 121"/>
                  <a:gd name="T57" fmla="*/ 28 h 121"/>
                  <a:gd name="T58" fmla="*/ 93 w 121"/>
                  <a:gd name="T59" fmla="*/ 28 h 121"/>
                  <a:gd name="T60" fmla="*/ 93 w 121"/>
                  <a:gd name="T61" fmla="*/ 34 h 121"/>
                  <a:gd name="T62" fmla="*/ 105 w 121"/>
                  <a:gd name="T63" fmla="*/ 69 h 121"/>
                  <a:gd name="T64" fmla="*/ 97 w 121"/>
                  <a:gd name="T65" fmla="*/ 61 h 121"/>
                  <a:gd name="T66" fmla="*/ 105 w 121"/>
                  <a:gd name="T67" fmla="*/ 53 h 121"/>
                  <a:gd name="T68" fmla="*/ 112 w 121"/>
                  <a:gd name="T69" fmla="*/ 61 h 121"/>
                  <a:gd name="T70" fmla="*/ 105 w 121"/>
                  <a:gd name="T71" fmla="*/ 6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1" h="121">
                    <a:moveTo>
                      <a:pt x="61" y="0"/>
                    </a:move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94" y="121"/>
                      <a:pt x="121" y="94"/>
                      <a:pt x="121" y="61"/>
                    </a:cubicBezTo>
                    <a:cubicBezTo>
                      <a:pt x="121" y="27"/>
                      <a:pt x="94" y="0"/>
                      <a:pt x="61" y="0"/>
                    </a:cubicBezTo>
                    <a:close/>
                    <a:moveTo>
                      <a:pt x="61" y="9"/>
                    </a:moveTo>
                    <a:cubicBezTo>
                      <a:pt x="65" y="9"/>
                      <a:pt x="68" y="12"/>
                      <a:pt x="68" y="17"/>
                    </a:cubicBezTo>
                    <a:cubicBezTo>
                      <a:pt x="68" y="21"/>
                      <a:pt x="65" y="25"/>
                      <a:pt x="61" y="25"/>
                    </a:cubicBezTo>
                    <a:cubicBezTo>
                      <a:pt x="56" y="25"/>
                      <a:pt x="53" y="21"/>
                      <a:pt x="53" y="17"/>
                    </a:cubicBezTo>
                    <a:cubicBezTo>
                      <a:pt x="53" y="12"/>
                      <a:pt x="56" y="9"/>
                      <a:pt x="61" y="9"/>
                    </a:cubicBezTo>
                    <a:close/>
                    <a:moveTo>
                      <a:pt x="16" y="69"/>
                    </a:moveTo>
                    <a:cubicBezTo>
                      <a:pt x="12" y="69"/>
                      <a:pt x="9" y="65"/>
                      <a:pt x="9" y="61"/>
                    </a:cubicBezTo>
                    <a:cubicBezTo>
                      <a:pt x="9" y="57"/>
                      <a:pt x="12" y="53"/>
                      <a:pt x="16" y="53"/>
                    </a:cubicBezTo>
                    <a:cubicBezTo>
                      <a:pt x="21" y="53"/>
                      <a:pt x="24" y="57"/>
                      <a:pt x="24" y="61"/>
                    </a:cubicBezTo>
                    <a:cubicBezTo>
                      <a:pt x="24" y="65"/>
                      <a:pt x="21" y="69"/>
                      <a:pt x="16" y="69"/>
                    </a:cubicBezTo>
                    <a:close/>
                    <a:moveTo>
                      <a:pt x="61" y="113"/>
                    </a:moveTo>
                    <a:cubicBezTo>
                      <a:pt x="56" y="113"/>
                      <a:pt x="53" y="109"/>
                      <a:pt x="53" y="105"/>
                    </a:cubicBezTo>
                    <a:cubicBezTo>
                      <a:pt x="53" y="101"/>
                      <a:pt x="56" y="97"/>
                      <a:pt x="61" y="97"/>
                    </a:cubicBezTo>
                    <a:cubicBezTo>
                      <a:pt x="65" y="97"/>
                      <a:pt x="68" y="101"/>
                      <a:pt x="68" y="105"/>
                    </a:cubicBezTo>
                    <a:cubicBezTo>
                      <a:pt x="68" y="109"/>
                      <a:pt x="65" y="113"/>
                      <a:pt x="61" y="113"/>
                    </a:cubicBezTo>
                    <a:close/>
                    <a:moveTo>
                      <a:pt x="93" y="34"/>
                    </a:moveTo>
                    <a:cubicBezTo>
                      <a:pt x="63" y="64"/>
                      <a:pt x="63" y="64"/>
                      <a:pt x="63" y="64"/>
                    </a:cubicBezTo>
                    <a:cubicBezTo>
                      <a:pt x="62" y="65"/>
                      <a:pt x="61" y="65"/>
                      <a:pt x="60" y="65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36" y="65"/>
                      <a:pt x="34" y="63"/>
                      <a:pt x="34" y="61"/>
                    </a:cubicBezTo>
                    <a:cubicBezTo>
                      <a:pt x="34" y="59"/>
                      <a:pt x="36" y="57"/>
                      <a:pt x="38" y="57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87" y="28"/>
                      <a:pt x="87" y="28"/>
                      <a:pt x="87" y="28"/>
                    </a:cubicBezTo>
                    <a:cubicBezTo>
                      <a:pt x="87" y="28"/>
                      <a:pt x="87" y="28"/>
                      <a:pt x="87" y="28"/>
                    </a:cubicBezTo>
                    <a:cubicBezTo>
                      <a:pt x="89" y="27"/>
                      <a:pt x="91" y="27"/>
                      <a:pt x="93" y="28"/>
                    </a:cubicBezTo>
                    <a:cubicBezTo>
                      <a:pt x="94" y="30"/>
                      <a:pt x="94" y="32"/>
                      <a:pt x="93" y="34"/>
                    </a:cubicBezTo>
                    <a:close/>
                    <a:moveTo>
                      <a:pt x="105" y="69"/>
                    </a:moveTo>
                    <a:cubicBezTo>
                      <a:pt x="100" y="69"/>
                      <a:pt x="97" y="65"/>
                      <a:pt x="97" y="61"/>
                    </a:cubicBezTo>
                    <a:cubicBezTo>
                      <a:pt x="97" y="57"/>
                      <a:pt x="100" y="53"/>
                      <a:pt x="105" y="53"/>
                    </a:cubicBezTo>
                    <a:cubicBezTo>
                      <a:pt x="109" y="53"/>
                      <a:pt x="112" y="57"/>
                      <a:pt x="112" y="61"/>
                    </a:cubicBezTo>
                    <a:cubicBezTo>
                      <a:pt x="112" y="65"/>
                      <a:pt x="109" y="69"/>
                      <a:pt x="105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037" name="组合 1036"/>
            <p:cNvGrpSpPr/>
            <p:nvPr/>
          </p:nvGrpSpPr>
          <p:grpSpPr>
            <a:xfrm>
              <a:off x="5662239" y="2834090"/>
              <a:ext cx="784127" cy="717334"/>
              <a:chOff x="10764688" y="-650875"/>
              <a:chExt cx="931863" cy="852487"/>
            </a:xfrm>
            <a:solidFill>
              <a:srgbClr val="FFFF00">
                <a:alpha val="25000"/>
              </a:srgbClr>
            </a:solidFill>
          </p:grpSpPr>
          <p:sp>
            <p:nvSpPr>
              <p:cNvPr id="1038" name="Freeform 923"/>
              <p:cNvSpPr/>
              <p:nvPr/>
            </p:nvSpPr>
            <p:spPr bwMode="auto">
              <a:xfrm>
                <a:off x="11001226" y="-650875"/>
                <a:ext cx="460375" cy="150812"/>
              </a:xfrm>
              <a:custGeom>
                <a:avLst/>
                <a:gdLst>
                  <a:gd name="T0" fmla="*/ 11 w 82"/>
                  <a:gd name="T1" fmla="*/ 27 h 27"/>
                  <a:gd name="T2" fmla="*/ 11 w 82"/>
                  <a:gd name="T3" fmla="*/ 18 h 27"/>
                  <a:gd name="T4" fmla="*/ 19 w 82"/>
                  <a:gd name="T5" fmla="*/ 11 h 27"/>
                  <a:gd name="T6" fmla="*/ 63 w 82"/>
                  <a:gd name="T7" fmla="*/ 11 h 27"/>
                  <a:gd name="T8" fmla="*/ 70 w 82"/>
                  <a:gd name="T9" fmla="*/ 18 h 27"/>
                  <a:gd name="T10" fmla="*/ 70 w 82"/>
                  <a:gd name="T11" fmla="*/ 27 h 27"/>
                  <a:gd name="T12" fmla="*/ 82 w 82"/>
                  <a:gd name="T13" fmla="*/ 27 h 27"/>
                  <a:gd name="T14" fmla="*/ 82 w 82"/>
                  <a:gd name="T15" fmla="*/ 18 h 27"/>
                  <a:gd name="T16" fmla="*/ 63 w 82"/>
                  <a:gd name="T17" fmla="*/ 0 h 27"/>
                  <a:gd name="T18" fmla="*/ 19 w 82"/>
                  <a:gd name="T19" fmla="*/ 0 h 27"/>
                  <a:gd name="T20" fmla="*/ 0 w 82"/>
                  <a:gd name="T21" fmla="*/ 18 h 27"/>
                  <a:gd name="T22" fmla="*/ 0 w 82"/>
                  <a:gd name="T23" fmla="*/ 27 h 27"/>
                  <a:gd name="T24" fmla="*/ 11 w 82"/>
                  <a:gd name="T2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2" h="27">
                    <a:moveTo>
                      <a:pt x="11" y="27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4"/>
                      <a:pt x="15" y="11"/>
                      <a:pt x="19" y="11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7" y="11"/>
                      <a:pt x="70" y="14"/>
                      <a:pt x="70" y="18"/>
                    </a:cubicBezTo>
                    <a:cubicBezTo>
                      <a:pt x="70" y="27"/>
                      <a:pt x="70" y="27"/>
                      <a:pt x="70" y="27"/>
                    </a:cubicBezTo>
                    <a:cubicBezTo>
                      <a:pt x="82" y="27"/>
                      <a:pt x="82" y="27"/>
                      <a:pt x="82" y="27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2" y="8"/>
                      <a:pt x="74" y="0"/>
                      <a:pt x="63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0" y="27"/>
                      <a:pt x="0" y="27"/>
                    </a:cubicBezTo>
                    <a:lnTo>
                      <a:pt x="11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39" name="Freeform 924"/>
              <p:cNvSpPr/>
              <p:nvPr/>
            </p:nvSpPr>
            <p:spPr bwMode="auto">
              <a:xfrm>
                <a:off x="10977413" y="-219075"/>
                <a:ext cx="96838" cy="95250"/>
              </a:xfrm>
              <a:custGeom>
                <a:avLst/>
                <a:gdLst>
                  <a:gd name="T0" fmla="*/ 16 w 17"/>
                  <a:gd name="T1" fmla="*/ 0 h 17"/>
                  <a:gd name="T2" fmla="*/ 1 w 17"/>
                  <a:gd name="T3" fmla="*/ 0 h 17"/>
                  <a:gd name="T4" fmla="*/ 0 w 17"/>
                  <a:gd name="T5" fmla="*/ 0 h 17"/>
                  <a:gd name="T6" fmla="*/ 0 w 17"/>
                  <a:gd name="T7" fmla="*/ 17 h 17"/>
                  <a:gd name="T8" fmla="*/ 1 w 17"/>
                  <a:gd name="T9" fmla="*/ 17 h 17"/>
                  <a:gd name="T10" fmla="*/ 16 w 17"/>
                  <a:gd name="T11" fmla="*/ 17 h 17"/>
                  <a:gd name="T12" fmla="*/ 17 w 17"/>
                  <a:gd name="T13" fmla="*/ 17 h 17"/>
                  <a:gd name="T14" fmla="*/ 17 w 17"/>
                  <a:gd name="T15" fmla="*/ 0 h 17"/>
                  <a:gd name="T16" fmla="*/ 16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1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40" name="Freeform 925"/>
              <p:cNvSpPr/>
              <p:nvPr/>
            </p:nvSpPr>
            <p:spPr bwMode="auto">
              <a:xfrm>
                <a:off x="11388576" y="-219075"/>
                <a:ext cx="95250" cy="95250"/>
              </a:xfrm>
              <a:custGeom>
                <a:avLst/>
                <a:gdLst>
                  <a:gd name="T0" fmla="*/ 16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17 h 17"/>
                  <a:gd name="T8" fmla="*/ 0 w 17"/>
                  <a:gd name="T9" fmla="*/ 17 h 17"/>
                  <a:gd name="T10" fmla="*/ 16 w 17"/>
                  <a:gd name="T11" fmla="*/ 17 h 17"/>
                  <a:gd name="T12" fmla="*/ 17 w 17"/>
                  <a:gd name="T13" fmla="*/ 17 h 17"/>
                  <a:gd name="T14" fmla="*/ 17 w 17"/>
                  <a:gd name="T15" fmla="*/ 0 h 17"/>
                  <a:gd name="T16" fmla="*/ 16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7" y="17"/>
                      <a:pt x="17" y="17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6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41" name="Freeform 926"/>
              <p:cNvSpPr/>
              <p:nvPr/>
            </p:nvSpPr>
            <p:spPr bwMode="auto">
              <a:xfrm>
                <a:off x="10764688" y="-201613"/>
                <a:ext cx="931863" cy="403225"/>
              </a:xfrm>
              <a:custGeom>
                <a:avLst/>
                <a:gdLst>
                  <a:gd name="T0" fmla="*/ 166 w 166"/>
                  <a:gd name="T1" fmla="*/ 0 h 72"/>
                  <a:gd name="T2" fmla="*/ 145 w 166"/>
                  <a:gd name="T3" fmla="*/ 9 h 72"/>
                  <a:gd name="T4" fmla="*/ 145 w 166"/>
                  <a:gd name="T5" fmla="*/ 9 h 72"/>
                  <a:gd name="T6" fmla="*/ 135 w 166"/>
                  <a:gd name="T7" fmla="*/ 9 h 72"/>
                  <a:gd name="T8" fmla="*/ 135 w 166"/>
                  <a:gd name="T9" fmla="*/ 14 h 72"/>
                  <a:gd name="T10" fmla="*/ 127 w 166"/>
                  <a:gd name="T11" fmla="*/ 22 h 72"/>
                  <a:gd name="T12" fmla="*/ 111 w 166"/>
                  <a:gd name="T13" fmla="*/ 22 h 72"/>
                  <a:gd name="T14" fmla="*/ 103 w 166"/>
                  <a:gd name="T15" fmla="*/ 14 h 72"/>
                  <a:gd name="T16" fmla="*/ 103 w 166"/>
                  <a:gd name="T17" fmla="*/ 9 h 72"/>
                  <a:gd name="T18" fmla="*/ 63 w 166"/>
                  <a:gd name="T19" fmla="*/ 9 h 72"/>
                  <a:gd name="T20" fmla="*/ 63 w 166"/>
                  <a:gd name="T21" fmla="*/ 14 h 72"/>
                  <a:gd name="T22" fmla="*/ 54 w 166"/>
                  <a:gd name="T23" fmla="*/ 22 h 72"/>
                  <a:gd name="T24" fmla="*/ 39 w 166"/>
                  <a:gd name="T25" fmla="*/ 22 h 72"/>
                  <a:gd name="T26" fmla="*/ 30 w 166"/>
                  <a:gd name="T27" fmla="*/ 14 h 72"/>
                  <a:gd name="T28" fmla="*/ 30 w 166"/>
                  <a:gd name="T29" fmla="*/ 9 h 72"/>
                  <a:gd name="T30" fmla="*/ 21 w 166"/>
                  <a:gd name="T31" fmla="*/ 9 h 72"/>
                  <a:gd name="T32" fmla="*/ 0 w 166"/>
                  <a:gd name="T33" fmla="*/ 0 h 72"/>
                  <a:gd name="T34" fmla="*/ 0 w 166"/>
                  <a:gd name="T35" fmla="*/ 0 h 72"/>
                  <a:gd name="T36" fmla="*/ 0 w 166"/>
                  <a:gd name="T37" fmla="*/ 59 h 72"/>
                  <a:gd name="T38" fmla="*/ 13 w 166"/>
                  <a:gd name="T39" fmla="*/ 72 h 72"/>
                  <a:gd name="T40" fmla="*/ 153 w 166"/>
                  <a:gd name="T41" fmla="*/ 72 h 72"/>
                  <a:gd name="T42" fmla="*/ 166 w 166"/>
                  <a:gd name="T43" fmla="*/ 59 h 72"/>
                  <a:gd name="T44" fmla="*/ 166 w 166"/>
                  <a:gd name="T45" fmla="*/ 0 h 72"/>
                  <a:gd name="T46" fmla="*/ 166 w 166"/>
                  <a:gd name="T4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6" h="72">
                    <a:moveTo>
                      <a:pt x="166" y="0"/>
                    </a:moveTo>
                    <a:cubicBezTo>
                      <a:pt x="160" y="6"/>
                      <a:pt x="153" y="9"/>
                      <a:pt x="145" y="9"/>
                    </a:cubicBezTo>
                    <a:cubicBezTo>
                      <a:pt x="145" y="9"/>
                      <a:pt x="145" y="9"/>
                      <a:pt x="145" y="9"/>
                    </a:cubicBezTo>
                    <a:cubicBezTo>
                      <a:pt x="135" y="9"/>
                      <a:pt x="135" y="9"/>
                      <a:pt x="135" y="9"/>
                    </a:cubicBezTo>
                    <a:cubicBezTo>
                      <a:pt x="135" y="14"/>
                      <a:pt x="135" y="14"/>
                      <a:pt x="135" y="14"/>
                    </a:cubicBezTo>
                    <a:cubicBezTo>
                      <a:pt x="135" y="18"/>
                      <a:pt x="132" y="22"/>
                      <a:pt x="127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07" y="22"/>
                      <a:pt x="103" y="18"/>
                      <a:pt x="103" y="14"/>
                    </a:cubicBezTo>
                    <a:cubicBezTo>
                      <a:pt x="103" y="9"/>
                      <a:pt x="103" y="9"/>
                      <a:pt x="103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59" y="22"/>
                      <a:pt x="54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4" y="22"/>
                      <a:pt x="30" y="18"/>
                      <a:pt x="30" y="14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3" y="9"/>
                      <a:pt x="5" y="6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6" y="72"/>
                      <a:pt x="13" y="72"/>
                    </a:cubicBezTo>
                    <a:cubicBezTo>
                      <a:pt x="153" y="72"/>
                      <a:pt x="153" y="72"/>
                      <a:pt x="153" y="72"/>
                    </a:cubicBezTo>
                    <a:cubicBezTo>
                      <a:pt x="160" y="72"/>
                      <a:pt x="166" y="67"/>
                      <a:pt x="166" y="59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66" y="0"/>
                      <a:pt x="166" y="0"/>
                      <a:pt x="1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42" name="Freeform 927"/>
              <p:cNvSpPr/>
              <p:nvPr/>
            </p:nvSpPr>
            <p:spPr bwMode="auto">
              <a:xfrm>
                <a:off x="10764688" y="-455613"/>
                <a:ext cx="931863" cy="265112"/>
              </a:xfrm>
              <a:custGeom>
                <a:avLst/>
                <a:gdLst>
                  <a:gd name="T0" fmla="*/ 153 w 166"/>
                  <a:gd name="T1" fmla="*/ 0 h 47"/>
                  <a:gd name="T2" fmla="*/ 13 w 166"/>
                  <a:gd name="T3" fmla="*/ 0 h 47"/>
                  <a:gd name="T4" fmla="*/ 0 w 166"/>
                  <a:gd name="T5" fmla="*/ 13 h 47"/>
                  <a:gd name="T6" fmla="*/ 0 w 166"/>
                  <a:gd name="T7" fmla="*/ 28 h 47"/>
                  <a:gd name="T8" fmla="*/ 6 w 166"/>
                  <a:gd name="T9" fmla="*/ 40 h 47"/>
                  <a:gd name="T10" fmla="*/ 21 w 166"/>
                  <a:gd name="T11" fmla="*/ 47 h 47"/>
                  <a:gd name="T12" fmla="*/ 30 w 166"/>
                  <a:gd name="T13" fmla="*/ 47 h 47"/>
                  <a:gd name="T14" fmla="*/ 30 w 166"/>
                  <a:gd name="T15" fmla="*/ 42 h 47"/>
                  <a:gd name="T16" fmla="*/ 39 w 166"/>
                  <a:gd name="T17" fmla="*/ 34 h 47"/>
                  <a:gd name="T18" fmla="*/ 54 w 166"/>
                  <a:gd name="T19" fmla="*/ 34 h 47"/>
                  <a:gd name="T20" fmla="*/ 63 w 166"/>
                  <a:gd name="T21" fmla="*/ 42 h 47"/>
                  <a:gd name="T22" fmla="*/ 63 w 166"/>
                  <a:gd name="T23" fmla="*/ 47 h 47"/>
                  <a:gd name="T24" fmla="*/ 103 w 166"/>
                  <a:gd name="T25" fmla="*/ 47 h 47"/>
                  <a:gd name="T26" fmla="*/ 103 w 166"/>
                  <a:gd name="T27" fmla="*/ 42 h 47"/>
                  <a:gd name="T28" fmla="*/ 111 w 166"/>
                  <a:gd name="T29" fmla="*/ 34 h 47"/>
                  <a:gd name="T30" fmla="*/ 127 w 166"/>
                  <a:gd name="T31" fmla="*/ 34 h 47"/>
                  <a:gd name="T32" fmla="*/ 135 w 166"/>
                  <a:gd name="T33" fmla="*/ 42 h 47"/>
                  <a:gd name="T34" fmla="*/ 135 w 166"/>
                  <a:gd name="T35" fmla="*/ 47 h 47"/>
                  <a:gd name="T36" fmla="*/ 145 w 166"/>
                  <a:gd name="T37" fmla="*/ 47 h 47"/>
                  <a:gd name="T38" fmla="*/ 160 w 166"/>
                  <a:gd name="T39" fmla="*/ 40 h 47"/>
                  <a:gd name="T40" fmla="*/ 166 w 166"/>
                  <a:gd name="T41" fmla="*/ 28 h 47"/>
                  <a:gd name="T42" fmla="*/ 166 w 166"/>
                  <a:gd name="T43" fmla="*/ 13 h 47"/>
                  <a:gd name="T44" fmla="*/ 153 w 166"/>
                  <a:gd name="T4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6" h="47">
                    <a:moveTo>
                      <a:pt x="153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" y="33"/>
                      <a:pt x="3" y="37"/>
                      <a:pt x="6" y="40"/>
                    </a:cubicBezTo>
                    <a:cubicBezTo>
                      <a:pt x="10" y="44"/>
                      <a:pt x="15" y="47"/>
                      <a:pt x="21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38"/>
                      <a:pt x="34" y="34"/>
                      <a:pt x="39" y="34"/>
                    </a:cubicBezTo>
                    <a:cubicBezTo>
                      <a:pt x="54" y="34"/>
                      <a:pt x="54" y="34"/>
                      <a:pt x="54" y="34"/>
                    </a:cubicBezTo>
                    <a:cubicBezTo>
                      <a:pt x="59" y="34"/>
                      <a:pt x="63" y="38"/>
                      <a:pt x="63" y="42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103" y="38"/>
                      <a:pt x="107" y="34"/>
                      <a:pt x="111" y="34"/>
                    </a:cubicBezTo>
                    <a:cubicBezTo>
                      <a:pt x="127" y="34"/>
                      <a:pt x="127" y="34"/>
                      <a:pt x="127" y="34"/>
                    </a:cubicBezTo>
                    <a:cubicBezTo>
                      <a:pt x="132" y="34"/>
                      <a:pt x="135" y="38"/>
                      <a:pt x="135" y="42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45" y="47"/>
                      <a:pt x="145" y="47"/>
                      <a:pt x="145" y="47"/>
                    </a:cubicBezTo>
                    <a:cubicBezTo>
                      <a:pt x="151" y="47"/>
                      <a:pt x="156" y="44"/>
                      <a:pt x="160" y="40"/>
                    </a:cubicBezTo>
                    <a:cubicBezTo>
                      <a:pt x="163" y="37"/>
                      <a:pt x="165" y="33"/>
                      <a:pt x="166" y="28"/>
                    </a:cubicBezTo>
                    <a:cubicBezTo>
                      <a:pt x="166" y="13"/>
                      <a:pt x="166" y="13"/>
                      <a:pt x="166" y="13"/>
                    </a:cubicBezTo>
                    <a:cubicBezTo>
                      <a:pt x="166" y="6"/>
                      <a:pt x="160" y="0"/>
                      <a:pt x="1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043" name="组合 1042"/>
            <p:cNvGrpSpPr/>
            <p:nvPr/>
          </p:nvGrpSpPr>
          <p:grpSpPr>
            <a:xfrm>
              <a:off x="491982" y="903364"/>
              <a:ext cx="648072" cy="664641"/>
              <a:chOff x="11847513" y="579438"/>
              <a:chExt cx="558800" cy="573087"/>
            </a:xfrm>
            <a:solidFill>
              <a:srgbClr val="FFFF00">
                <a:alpha val="38000"/>
              </a:srgbClr>
            </a:solidFill>
          </p:grpSpPr>
          <p:sp>
            <p:nvSpPr>
              <p:cNvPr id="1044" name="Freeform 932"/>
              <p:cNvSpPr/>
              <p:nvPr/>
            </p:nvSpPr>
            <p:spPr bwMode="auto">
              <a:xfrm>
                <a:off x="12028488" y="679450"/>
                <a:ext cx="168275" cy="26987"/>
              </a:xfrm>
              <a:custGeom>
                <a:avLst/>
                <a:gdLst>
                  <a:gd name="T0" fmla="*/ 4 w 45"/>
                  <a:gd name="T1" fmla="*/ 7 h 7"/>
                  <a:gd name="T2" fmla="*/ 0 w 45"/>
                  <a:gd name="T3" fmla="*/ 3 h 7"/>
                  <a:gd name="T4" fmla="*/ 0 w 45"/>
                  <a:gd name="T5" fmla="*/ 3 h 7"/>
                  <a:gd name="T6" fmla="*/ 4 w 45"/>
                  <a:gd name="T7" fmla="*/ 0 h 7"/>
                  <a:gd name="T8" fmla="*/ 4 w 45"/>
                  <a:gd name="T9" fmla="*/ 0 h 7"/>
                  <a:gd name="T10" fmla="*/ 42 w 45"/>
                  <a:gd name="T11" fmla="*/ 0 h 7"/>
                  <a:gd name="T12" fmla="*/ 45 w 45"/>
                  <a:gd name="T13" fmla="*/ 3 h 7"/>
                  <a:gd name="T14" fmla="*/ 45 w 45"/>
                  <a:gd name="T15" fmla="*/ 3 h 7"/>
                  <a:gd name="T16" fmla="*/ 42 w 45"/>
                  <a:gd name="T17" fmla="*/ 7 h 7"/>
                  <a:gd name="T18" fmla="*/ 42 w 45"/>
                  <a:gd name="T19" fmla="*/ 7 h 7"/>
                  <a:gd name="T20" fmla="*/ 4 w 45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7">
                    <a:moveTo>
                      <a:pt x="4" y="7"/>
                    </a:moveTo>
                    <a:cubicBezTo>
                      <a:pt x="2" y="7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5" y="1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5" y="5"/>
                      <a:pt x="44" y="7"/>
                      <a:pt x="42" y="7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45" name="Freeform 933"/>
              <p:cNvSpPr/>
              <p:nvPr/>
            </p:nvSpPr>
            <p:spPr bwMode="auto">
              <a:xfrm>
                <a:off x="11945938" y="766763"/>
                <a:ext cx="250825" cy="25400"/>
              </a:xfrm>
              <a:custGeom>
                <a:avLst/>
                <a:gdLst>
                  <a:gd name="T0" fmla="*/ 4 w 67"/>
                  <a:gd name="T1" fmla="*/ 7 h 7"/>
                  <a:gd name="T2" fmla="*/ 0 w 67"/>
                  <a:gd name="T3" fmla="*/ 3 h 7"/>
                  <a:gd name="T4" fmla="*/ 0 w 67"/>
                  <a:gd name="T5" fmla="*/ 3 h 7"/>
                  <a:gd name="T6" fmla="*/ 4 w 67"/>
                  <a:gd name="T7" fmla="*/ 0 h 7"/>
                  <a:gd name="T8" fmla="*/ 4 w 67"/>
                  <a:gd name="T9" fmla="*/ 0 h 7"/>
                  <a:gd name="T10" fmla="*/ 64 w 67"/>
                  <a:gd name="T11" fmla="*/ 0 h 7"/>
                  <a:gd name="T12" fmla="*/ 67 w 67"/>
                  <a:gd name="T13" fmla="*/ 3 h 7"/>
                  <a:gd name="T14" fmla="*/ 67 w 67"/>
                  <a:gd name="T15" fmla="*/ 3 h 7"/>
                  <a:gd name="T16" fmla="*/ 64 w 67"/>
                  <a:gd name="T17" fmla="*/ 7 h 7"/>
                  <a:gd name="T18" fmla="*/ 64 w 67"/>
                  <a:gd name="T19" fmla="*/ 7 h 7"/>
                  <a:gd name="T20" fmla="*/ 4 w 67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" h="7">
                    <a:moveTo>
                      <a:pt x="4" y="7"/>
                    </a:move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7" y="1"/>
                      <a:pt x="67" y="3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67" y="6"/>
                      <a:pt x="66" y="7"/>
                      <a:pt x="64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46" name="Freeform 934"/>
              <p:cNvSpPr/>
              <p:nvPr/>
            </p:nvSpPr>
            <p:spPr bwMode="auto">
              <a:xfrm>
                <a:off x="11945938" y="852488"/>
                <a:ext cx="176213" cy="25400"/>
              </a:xfrm>
              <a:custGeom>
                <a:avLst/>
                <a:gdLst>
                  <a:gd name="T0" fmla="*/ 4 w 47"/>
                  <a:gd name="T1" fmla="*/ 7 h 7"/>
                  <a:gd name="T2" fmla="*/ 0 w 47"/>
                  <a:gd name="T3" fmla="*/ 3 h 7"/>
                  <a:gd name="T4" fmla="*/ 0 w 47"/>
                  <a:gd name="T5" fmla="*/ 3 h 7"/>
                  <a:gd name="T6" fmla="*/ 4 w 47"/>
                  <a:gd name="T7" fmla="*/ 0 h 7"/>
                  <a:gd name="T8" fmla="*/ 4 w 47"/>
                  <a:gd name="T9" fmla="*/ 0 h 7"/>
                  <a:gd name="T10" fmla="*/ 43 w 47"/>
                  <a:gd name="T11" fmla="*/ 0 h 7"/>
                  <a:gd name="T12" fmla="*/ 47 w 47"/>
                  <a:gd name="T13" fmla="*/ 3 h 7"/>
                  <a:gd name="T14" fmla="*/ 47 w 47"/>
                  <a:gd name="T15" fmla="*/ 3 h 7"/>
                  <a:gd name="T16" fmla="*/ 43 w 47"/>
                  <a:gd name="T17" fmla="*/ 7 h 7"/>
                  <a:gd name="T18" fmla="*/ 43 w 47"/>
                  <a:gd name="T19" fmla="*/ 7 h 7"/>
                  <a:gd name="T20" fmla="*/ 4 w 47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7">
                    <a:moveTo>
                      <a:pt x="4" y="7"/>
                    </a:move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5" y="0"/>
                      <a:pt x="47" y="1"/>
                      <a:pt x="47" y="3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6"/>
                      <a:pt x="45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47" name="Freeform 935"/>
              <p:cNvSpPr/>
              <p:nvPr/>
            </p:nvSpPr>
            <p:spPr bwMode="auto">
              <a:xfrm>
                <a:off x="11945938" y="938213"/>
                <a:ext cx="165100" cy="26987"/>
              </a:xfrm>
              <a:custGeom>
                <a:avLst/>
                <a:gdLst>
                  <a:gd name="T0" fmla="*/ 4 w 44"/>
                  <a:gd name="T1" fmla="*/ 7 h 7"/>
                  <a:gd name="T2" fmla="*/ 0 w 44"/>
                  <a:gd name="T3" fmla="*/ 3 h 7"/>
                  <a:gd name="T4" fmla="*/ 0 w 44"/>
                  <a:gd name="T5" fmla="*/ 3 h 7"/>
                  <a:gd name="T6" fmla="*/ 4 w 44"/>
                  <a:gd name="T7" fmla="*/ 0 h 7"/>
                  <a:gd name="T8" fmla="*/ 4 w 44"/>
                  <a:gd name="T9" fmla="*/ 0 h 7"/>
                  <a:gd name="T10" fmla="*/ 40 w 44"/>
                  <a:gd name="T11" fmla="*/ 0 h 7"/>
                  <a:gd name="T12" fmla="*/ 44 w 44"/>
                  <a:gd name="T13" fmla="*/ 3 h 7"/>
                  <a:gd name="T14" fmla="*/ 44 w 44"/>
                  <a:gd name="T15" fmla="*/ 3 h 7"/>
                  <a:gd name="T16" fmla="*/ 40 w 44"/>
                  <a:gd name="T17" fmla="*/ 7 h 7"/>
                  <a:gd name="T18" fmla="*/ 40 w 44"/>
                  <a:gd name="T19" fmla="*/ 7 h 7"/>
                  <a:gd name="T20" fmla="*/ 4 w 44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7">
                    <a:moveTo>
                      <a:pt x="4" y="7"/>
                    </a:move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4" y="1"/>
                      <a:pt x="44" y="3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44" y="6"/>
                      <a:pt x="42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48" name="Freeform 936"/>
              <p:cNvSpPr/>
              <p:nvPr/>
            </p:nvSpPr>
            <p:spPr bwMode="auto">
              <a:xfrm>
                <a:off x="11945938" y="1023938"/>
                <a:ext cx="134938" cy="26987"/>
              </a:xfrm>
              <a:custGeom>
                <a:avLst/>
                <a:gdLst>
                  <a:gd name="T0" fmla="*/ 4 w 36"/>
                  <a:gd name="T1" fmla="*/ 7 h 7"/>
                  <a:gd name="T2" fmla="*/ 0 w 36"/>
                  <a:gd name="T3" fmla="*/ 3 h 7"/>
                  <a:gd name="T4" fmla="*/ 0 w 36"/>
                  <a:gd name="T5" fmla="*/ 3 h 7"/>
                  <a:gd name="T6" fmla="*/ 4 w 36"/>
                  <a:gd name="T7" fmla="*/ 0 h 7"/>
                  <a:gd name="T8" fmla="*/ 4 w 36"/>
                  <a:gd name="T9" fmla="*/ 0 h 7"/>
                  <a:gd name="T10" fmla="*/ 32 w 36"/>
                  <a:gd name="T11" fmla="*/ 0 h 7"/>
                  <a:gd name="T12" fmla="*/ 36 w 36"/>
                  <a:gd name="T13" fmla="*/ 3 h 7"/>
                  <a:gd name="T14" fmla="*/ 36 w 36"/>
                  <a:gd name="T15" fmla="*/ 3 h 7"/>
                  <a:gd name="T16" fmla="*/ 32 w 36"/>
                  <a:gd name="T17" fmla="*/ 7 h 7"/>
                  <a:gd name="T18" fmla="*/ 32 w 36"/>
                  <a:gd name="T19" fmla="*/ 7 h 7"/>
                  <a:gd name="T20" fmla="*/ 4 w 36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7">
                    <a:moveTo>
                      <a:pt x="4" y="7"/>
                    </a:move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6" y="1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6"/>
                      <a:pt x="34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49" name="Freeform 937"/>
              <p:cNvSpPr>
                <a:spLocks noEditPoints="1"/>
              </p:cNvSpPr>
              <p:nvPr/>
            </p:nvSpPr>
            <p:spPr bwMode="auto">
              <a:xfrm>
                <a:off x="11847513" y="579438"/>
                <a:ext cx="449263" cy="573087"/>
              </a:xfrm>
              <a:custGeom>
                <a:avLst/>
                <a:gdLst>
                  <a:gd name="T0" fmla="*/ 113 w 120"/>
                  <a:gd name="T1" fmla="*/ 139 h 153"/>
                  <a:gd name="T2" fmla="*/ 113 w 120"/>
                  <a:gd name="T3" fmla="*/ 139 h 153"/>
                  <a:gd name="T4" fmla="*/ 112 w 120"/>
                  <a:gd name="T5" fmla="*/ 139 h 153"/>
                  <a:gd name="T6" fmla="*/ 112 w 120"/>
                  <a:gd name="T7" fmla="*/ 142 h 153"/>
                  <a:gd name="T8" fmla="*/ 109 w 120"/>
                  <a:gd name="T9" fmla="*/ 146 h 153"/>
                  <a:gd name="T10" fmla="*/ 11 w 120"/>
                  <a:gd name="T11" fmla="*/ 146 h 153"/>
                  <a:gd name="T12" fmla="*/ 8 w 120"/>
                  <a:gd name="T13" fmla="*/ 142 h 153"/>
                  <a:gd name="T14" fmla="*/ 8 w 120"/>
                  <a:gd name="T15" fmla="*/ 34 h 153"/>
                  <a:gd name="T16" fmla="*/ 23 w 120"/>
                  <a:gd name="T17" fmla="*/ 34 h 153"/>
                  <a:gd name="T18" fmla="*/ 34 w 120"/>
                  <a:gd name="T19" fmla="*/ 23 h 153"/>
                  <a:gd name="T20" fmla="*/ 34 w 120"/>
                  <a:gd name="T21" fmla="*/ 8 h 153"/>
                  <a:gd name="T22" fmla="*/ 109 w 120"/>
                  <a:gd name="T23" fmla="*/ 8 h 153"/>
                  <a:gd name="T24" fmla="*/ 112 w 120"/>
                  <a:gd name="T25" fmla="*/ 12 h 153"/>
                  <a:gd name="T26" fmla="*/ 112 w 120"/>
                  <a:gd name="T27" fmla="*/ 51 h 153"/>
                  <a:gd name="T28" fmla="*/ 113 w 120"/>
                  <a:gd name="T29" fmla="*/ 51 h 153"/>
                  <a:gd name="T30" fmla="*/ 120 w 120"/>
                  <a:gd name="T31" fmla="*/ 52 h 153"/>
                  <a:gd name="T32" fmla="*/ 120 w 120"/>
                  <a:gd name="T33" fmla="*/ 12 h 153"/>
                  <a:gd name="T34" fmla="*/ 109 w 120"/>
                  <a:gd name="T35" fmla="*/ 0 h 153"/>
                  <a:gd name="T36" fmla="*/ 29 w 120"/>
                  <a:gd name="T37" fmla="*/ 0 h 153"/>
                  <a:gd name="T38" fmla="*/ 0 w 120"/>
                  <a:gd name="T39" fmla="*/ 29 h 153"/>
                  <a:gd name="T40" fmla="*/ 0 w 120"/>
                  <a:gd name="T41" fmla="*/ 142 h 153"/>
                  <a:gd name="T42" fmla="*/ 11 w 120"/>
                  <a:gd name="T43" fmla="*/ 153 h 153"/>
                  <a:gd name="T44" fmla="*/ 109 w 120"/>
                  <a:gd name="T45" fmla="*/ 153 h 153"/>
                  <a:gd name="T46" fmla="*/ 120 w 120"/>
                  <a:gd name="T47" fmla="*/ 142 h 153"/>
                  <a:gd name="T48" fmla="*/ 120 w 120"/>
                  <a:gd name="T49" fmla="*/ 138 h 153"/>
                  <a:gd name="T50" fmla="*/ 113 w 120"/>
                  <a:gd name="T51" fmla="*/ 139 h 153"/>
                  <a:gd name="T52" fmla="*/ 26 w 120"/>
                  <a:gd name="T53" fmla="*/ 14 h 153"/>
                  <a:gd name="T54" fmla="*/ 26 w 120"/>
                  <a:gd name="T55" fmla="*/ 23 h 153"/>
                  <a:gd name="T56" fmla="*/ 23 w 120"/>
                  <a:gd name="T57" fmla="*/ 27 h 153"/>
                  <a:gd name="T58" fmla="*/ 13 w 120"/>
                  <a:gd name="T59" fmla="*/ 27 h 153"/>
                  <a:gd name="T60" fmla="*/ 26 w 120"/>
                  <a:gd name="T61" fmla="*/ 1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0" h="153">
                    <a:moveTo>
                      <a:pt x="113" y="139"/>
                    </a:moveTo>
                    <a:cubicBezTo>
                      <a:pt x="113" y="139"/>
                      <a:pt x="113" y="139"/>
                      <a:pt x="113" y="139"/>
                    </a:cubicBezTo>
                    <a:cubicBezTo>
                      <a:pt x="113" y="139"/>
                      <a:pt x="112" y="139"/>
                      <a:pt x="112" y="139"/>
                    </a:cubicBezTo>
                    <a:cubicBezTo>
                      <a:pt x="112" y="142"/>
                      <a:pt x="112" y="142"/>
                      <a:pt x="112" y="142"/>
                    </a:cubicBezTo>
                    <a:cubicBezTo>
                      <a:pt x="112" y="144"/>
                      <a:pt x="110" y="146"/>
                      <a:pt x="109" y="146"/>
                    </a:cubicBezTo>
                    <a:cubicBezTo>
                      <a:pt x="11" y="146"/>
                      <a:pt x="11" y="146"/>
                      <a:pt x="11" y="146"/>
                    </a:cubicBezTo>
                    <a:cubicBezTo>
                      <a:pt x="9" y="146"/>
                      <a:pt x="8" y="144"/>
                      <a:pt x="8" y="142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9" y="34"/>
                      <a:pt x="34" y="29"/>
                      <a:pt x="34" y="23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109" y="8"/>
                      <a:pt x="109" y="8"/>
                      <a:pt x="109" y="8"/>
                    </a:cubicBezTo>
                    <a:cubicBezTo>
                      <a:pt x="110" y="8"/>
                      <a:pt x="112" y="10"/>
                      <a:pt x="112" y="12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2" y="51"/>
                      <a:pt x="113" y="51"/>
                      <a:pt x="113" y="51"/>
                    </a:cubicBezTo>
                    <a:cubicBezTo>
                      <a:pt x="115" y="51"/>
                      <a:pt x="118" y="51"/>
                      <a:pt x="120" y="52"/>
                    </a:cubicBezTo>
                    <a:cubicBezTo>
                      <a:pt x="120" y="12"/>
                      <a:pt x="120" y="12"/>
                      <a:pt x="120" y="12"/>
                    </a:cubicBezTo>
                    <a:cubicBezTo>
                      <a:pt x="120" y="5"/>
                      <a:pt x="115" y="0"/>
                      <a:pt x="10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8"/>
                      <a:pt x="5" y="153"/>
                      <a:pt x="11" y="153"/>
                    </a:cubicBezTo>
                    <a:cubicBezTo>
                      <a:pt x="109" y="153"/>
                      <a:pt x="109" y="153"/>
                      <a:pt x="109" y="153"/>
                    </a:cubicBezTo>
                    <a:cubicBezTo>
                      <a:pt x="115" y="153"/>
                      <a:pt x="120" y="148"/>
                      <a:pt x="120" y="142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18" y="139"/>
                      <a:pt x="115" y="139"/>
                      <a:pt x="113" y="139"/>
                    </a:cubicBezTo>
                    <a:close/>
                    <a:moveTo>
                      <a:pt x="26" y="14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5"/>
                      <a:pt x="25" y="27"/>
                      <a:pt x="23" y="27"/>
                    </a:cubicBezTo>
                    <a:cubicBezTo>
                      <a:pt x="13" y="27"/>
                      <a:pt x="13" y="27"/>
                      <a:pt x="13" y="27"/>
                    </a:cubicBezTo>
                    <a:lnTo>
                      <a:pt x="2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50" name="Freeform 938"/>
              <p:cNvSpPr>
                <a:spLocks noEditPoints="1"/>
              </p:cNvSpPr>
              <p:nvPr/>
            </p:nvSpPr>
            <p:spPr bwMode="auto">
              <a:xfrm>
                <a:off x="12136438" y="800100"/>
                <a:ext cx="269875" cy="269875"/>
              </a:xfrm>
              <a:custGeom>
                <a:avLst/>
                <a:gdLst>
                  <a:gd name="T0" fmla="*/ 36 w 72"/>
                  <a:gd name="T1" fmla="*/ 0 h 72"/>
                  <a:gd name="T2" fmla="*/ 0 w 72"/>
                  <a:gd name="T3" fmla="*/ 36 h 72"/>
                  <a:gd name="T4" fmla="*/ 36 w 72"/>
                  <a:gd name="T5" fmla="*/ 72 h 72"/>
                  <a:gd name="T6" fmla="*/ 72 w 72"/>
                  <a:gd name="T7" fmla="*/ 36 h 72"/>
                  <a:gd name="T8" fmla="*/ 36 w 72"/>
                  <a:gd name="T9" fmla="*/ 0 h 72"/>
                  <a:gd name="T10" fmla="*/ 55 w 72"/>
                  <a:gd name="T11" fmla="*/ 30 h 72"/>
                  <a:gd name="T12" fmla="*/ 34 w 72"/>
                  <a:gd name="T13" fmla="*/ 52 h 72"/>
                  <a:gd name="T14" fmla="*/ 31 w 72"/>
                  <a:gd name="T15" fmla="*/ 53 h 72"/>
                  <a:gd name="T16" fmla="*/ 31 w 72"/>
                  <a:gd name="T17" fmla="*/ 53 h 72"/>
                  <a:gd name="T18" fmla="*/ 28 w 72"/>
                  <a:gd name="T19" fmla="*/ 52 h 72"/>
                  <a:gd name="T20" fmla="*/ 17 w 72"/>
                  <a:gd name="T21" fmla="*/ 36 h 72"/>
                  <a:gd name="T22" fmla="*/ 17 w 72"/>
                  <a:gd name="T23" fmla="*/ 36 h 72"/>
                  <a:gd name="T24" fmla="*/ 17 w 72"/>
                  <a:gd name="T25" fmla="*/ 31 h 72"/>
                  <a:gd name="T26" fmla="*/ 23 w 72"/>
                  <a:gd name="T27" fmla="*/ 32 h 72"/>
                  <a:gd name="T28" fmla="*/ 32 w 72"/>
                  <a:gd name="T29" fmla="*/ 44 h 72"/>
                  <a:gd name="T30" fmla="*/ 49 w 72"/>
                  <a:gd name="T31" fmla="*/ 25 h 72"/>
                  <a:gd name="T32" fmla="*/ 55 w 72"/>
                  <a:gd name="T33" fmla="*/ 25 h 72"/>
                  <a:gd name="T34" fmla="*/ 55 w 72"/>
                  <a:gd name="T35" fmla="*/ 3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cubicBezTo>
                      <a:pt x="16" y="0"/>
                      <a:pt x="0" y="16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6"/>
                      <a:pt x="56" y="0"/>
                      <a:pt x="36" y="0"/>
                    </a:cubicBezTo>
                    <a:close/>
                    <a:moveTo>
                      <a:pt x="55" y="30"/>
                    </a:move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3"/>
                      <a:pt x="32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3"/>
                      <a:pt x="29" y="53"/>
                      <a:pt x="28" y="52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5" y="35"/>
                      <a:pt x="16" y="32"/>
                      <a:pt x="17" y="31"/>
                    </a:cubicBezTo>
                    <a:cubicBezTo>
                      <a:pt x="19" y="30"/>
                      <a:pt x="22" y="30"/>
                      <a:pt x="23" y="32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51" y="24"/>
                      <a:pt x="53" y="24"/>
                      <a:pt x="55" y="25"/>
                    </a:cubicBezTo>
                    <a:cubicBezTo>
                      <a:pt x="56" y="26"/>
                      <a:pt x="56" y="29"/>
                      <a:pt x="5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5923" name="Freeform 943"/>
            <p:cNvSpPr>
              <a:spLocks noEditPoints="1"/>
            </p:cNvSpPr>
            <p:nvPr/>
          </p:nvSpPr>
          <p:spPr bwMode="auto">
            <a:xfrm>
              <a:off x="7164288" y="2291382"/>
              <a:ext cx="307975" cy="388938"/>
            </a:xfrm>
            <a:custGeom>
              <a:avLst/>
              <a:gdLst>
                <a:gd name="T0" fmla="*/ 0 w 121"/>
                <a:gd name="T1" fmla="*/ 96931993 h 153"/>
                <a:gd name="T2" fmla="*/ 686697712 w 121"/>
                <a:gd name="T3" fmla="*/ 988710901 h 153"/>
                <a:gd name="T4" fmla="*/ 686697712 w 121"/>
                <a:gd name="T5" fmla="*/ 0 h 153"/>
                <a:gd name="T6" fmla="*/ 129565846 w 121"/>
                <a:gd name="T7" fmla="*/ 846542623 h 153"/>
                <a:gd name="T8" fmla="*/ 129565846 w 121"/>
                <a:gd name="T9" fmla="*/ 775458483 h 153"/>
                <a:gd name="T10" fmla="*/ 200827698 w 121"/>
                <a:gd name="T11" fmla="*/ 827156732 h 153"/>
                <a:gd name="T12" fmla="*/ 129565846 w 121"/>
                <a:gd name="T13" fmla="*/ 710838850 h 153"/>
                <a:gd name="T14" fmla="*/ 129565846 w 121"/>
                <a:gd name="T15" fmla="*/ 639754711 h 153"/>
                <a:gd name="T16" fmla="*/ 200827698 w 121"/>
                <a:gd name="T17" fmla="*/ 691450417 h 153"/>
                <a:gd name="T18" fmla="*/ 129565846 w 121"/>
                <a:gd name="T19" fmla="*/ 575132535 h 153"/>
                <a:gd name="T20" fmla="*/ 129565846 w 121"/>
                <a:gd name="T21" fmla="*/ 504048396 h 153"/>
                <a:gd name="T22" fmla="*/ 200827698 w 121"/>
                <a:gd name="T23" fmla="*/ 555746645 h 153"/>
                <a:gd name="T24" fmla="*/ 129565846 w 121"/>
                <a:gd name="T25" fmla="*/ 439426220 h 153"/>
                <a:gd name="T26" fmla="*/ 129565846 w 121"/>
                <a:gd name="T27" fmla="*/ 368342081 h 153"/>
                <a:gd name="T28" fmla="*/ 200827698 w 121"/>
                <a:gd name="T29" fmla="*/ 420040330 h 153"/>
                <a:gd name="T30" fmla="*/ 285044861 w 121"/>
                <a:gd name="T31" fmla="*/ 846542623 h 153"/>
                <a:gd name="T32" fmla="*/ 285044861 w 121"/>
                <a:gd name="T33" fmla="*/ 775458483 h 153"/>
                <a:gd name="T34" fmla="*/ 356306713 w 121"/>
                <a:gd name="T35" fmla="*/ 827156732 h 153"/>
                <a:gd name="T36" fmla="*/ 285044861 w 121"/>
                <a:gd name="T37" fmla="*/ 710838850 h 153"/>
                <a:gd name="T38" fmla="*/ 285044861 w 121"/>
                <a:gd name="T39" fmla="*/ 639754711 h 153"/>
                <a:gd name="T40" fmla="*/ 356306713 w 121"/>
                <a:gd name="T41" fmla="*/ 691450417 h 153"/>
                <a:gd name="T42" fmla="*/ 285044861 w 121"/>
                <a:gd name="T43" fmla="*/ 575132535 h 153"/>
                <a:gd name="T44" fmla="*/ 285044861 w 121"/>
                <a:gd name="T45" fmla="*/ 504048396 h 153"/>
                <a:gd name="T46" fmla="*/ 356306713 w 121"/>
                <a:gd name="T47" fmla="*/ 555746645 h 153"/>
                <a:gd name="T48" fmla="*/ 285044861 w 121"/>
                <a:gd name="T49" fmla="*/ 439426220 h 153"/>
                <a:gd name="T50" fmla="*/ 285044861 w 121"/>
                <a:gd name="T51" fmla="*/ 368342081 h 153"/>
                <a:gd name="T52" fmla="*/ 356306713 w 121"/>
                <a:gd name="T53" fmla="*/ 420040330 h 153"/>
                <a:gd name="T54" fmla="*/ 440523877 w 121"/>
                <a:gd name="T55" fmla="*/ 846542623 h 153"/>
                <a:gd name="T56" fmla="*/ 440523877 w 121"/>
                <a:gd name="T57" fmla="*/ 775458483 h 153"/>
                <a:gd name="T58" fmla="*/ 518263384 w 121"/>
                <a:gd name="T59" fmla="*/ 827156732 h 153"/>
                <a:gd name="T60" fmla="*/ 440523877 w 121"/>
                <a:gd name="T61" fmla="*/ 710838850 h 153"/>
                <a:gd name="T62" fmla="*/ 440523877 w 121"/>
                <a:gd name="T63" fmla="*/ 639754711 h 153"/>
                <a:gd name="T64" fmla="*/ 518263384 w 121"/>
                <a:gd name="T65" fmla="*/ 691450417 h 153"/>
                <a:gd name="T66" fmla="*/ 440523877 w 121"/>
                <a:gd name="T67" fmla="*/ 575132535 h 153"/>
                <a:gd name="T68" fmla="*/ 440523877 w 121"/>
                <a:gd name="T69" fmla="*/ 504048396 h 153"/>
                <a:gd name="T70" fmla="*/ 518263384 w 121"/>
                <a:gd name="T71" fmla="*/ 555746645 h 153"/>
                <a:gd name="T72" fmla="*/ 440523877 w 121"/>
                <a:gd name="T73" fmla="*/ 439426220 h 153"/>
                <a:gd name="T74" fmla="*/ 440523877 w 121"/>
                <a:gd name="T75" fmla="*/ 368342081 h 153"/>
                <a:gd name="T76" fmla="*/ 518263384 w 121"/>
                <a:gd name="T77" fmla="*/ 420040330 h 153"/>
                <a:gd name="T78" fmla="*/ 602480548 w 121"/>
                <a:gd name="T79" fmla="*/ 846542623 h 153"/>
                <a:gd name="T80" fmla="*/ 602480548 w 121"/>
                <a:gd name="T81" fmla="*/ 639754711 h 153"/>
                <a:gd name="T82" fmla="*/ 673742400 w 121"/>
                <a:gd name="T83" fmla="*/ 827156732 h 153"/>
                <a:gd name="T84" fmla="*/ 602480548 w 121"/>
                <a:gd name="T85" fmla="*/ 368342081 h 153"/>
                <a:gd name="T86" fmla="*/ 673742400 w 121"/>
                <a:gd name="T87" fmla="*/ 420040330 h 153"/>
                <a:gd name="T88" fmla="*/ 576567379 w 121"/>
                <a:gd name="T89" fmla="*/ 420040330 h 153"/>
                <a:gd name="T90" fmla="*/ 602480548 w 121"/>
                <a:gd name="T91" fmla="*/ 575132535 h 153"/>
                <a:gd name="T92" fmla="*/ 602480548 w 121"/>
                <a:gd name="T93" fmla="*/ 504048396 h 153"/>
                <a:gd name="T94" fmla="*/ 673742400 w 121"/>
                <a:gd name="T95" fmla="*/ 555746645 h 153"/>
                <a:gd name="T96" fmla="*/ 123088190 w 121"/>
                <a:gd name="T97" fmla="*/ 264948125 h 153"/>
                <a:gd name="T98" fmla="*/ 123088190 w 121"/>
                <a:gd name="T99" fmla="*/ 116317883 h 153"/>
                <a:gd name="T100" fmla="*/ 680220056 w 121"/>
                <a:gd name="T101" fmla="*/ 239100271 h 15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21" h="153">
                  <a:moveTo>
                    <a:pt x="10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7"/>
                    <a:pt x="6" y="153"/>
                    <a:pt x="14" y="153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14" y="153"/>
                    <a:pt x="121" y="147"/>
                    <a:pt x="121" y="13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7"/>
                    <a:pt x="114" y="0"/>
                    <a:pt x="106" y="0"/>
                  </a:cubicBezTo>
                  <a:close/>
                  <a:moveTo>
                    <a:pt x="31" y="128"/>
                  </a:moveTo>
                  <a:cubicBezTo>
                    <a:pt x="31" y="130"/>
                    <a:pt x="29" y="131"/>
                    <a:pt x="27" y="131"/>
                  </a:cubicBezTo>
                  <a:cubicBezTo>
                    <a:pt x="20" y="131"/>
                    <a:pt x="20" y="131"/>
                    <a:pt x="20" y="131"/>
                  </a:cubicBezTo>
                  <a:cubicBezTo>
                    <a:pt x="18" y="131"/>
                    <a:pt x="16" y="130"/>
                    <a:pt x="16" y="128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6" y="122"/>
                    <a:pt x="18" y="120"/>
                    <a:pt x="20" y="120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9" y="120"/>
                    <a:pt x="31" y="122"/>
                    <a:pt x="31" y="124"/>
                  </a:cubicBezTo>
                  <a:lnTo>
                    <a:pt x="31" y="128"/>
                  </a:lnTo>
                  <a:close/>
                  <a:moveTo>
                    <a:pt x="31" y="107"/>
                  </a:moveTo>
                  <a:cubicBezTo>
                    <a:pt x="31" y="109"/>
                    <a:pt x="29" y="110"/>
                    <a:pt x="27" y="110"/>
                  </a:cubicBezTo>
                  <a:cubicBezTo>
                    <a:pt x="20" y="110"/>
                    <a:pt x="20" y="110"/>
                    <a:pt x="20" y="110"/>
                  </a:cubicBezTo>
                  <a:cubicBezTo>
                    <a:pt x="18" y="110"/>
                    <a:pt x="16" y="109"/>
                    <a:pt x="16" y="107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6" y="101"/>
                    <a:pt x="18" y="99"/>
                    <a:pt x="20" y="99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9" y="99"/>
                    <a:pt x="31" y="101"/>
                    <a:pt x="31" y="102"/>
                  </a:cubicBezTo>
                  <a:lnTo>
                    <a:pt x="31" y="107"/>
                  </a:lnTo>
                  <a:close/>
                  <a:moveTo>
                    <a:pt x="31" y="86"/>
                  </a:moveTo>
                  <a:cubicBezTo>
                    <a:pt x="31" y="88"/>
                    <a:pt x="29" y="89"/>
                    <a:pt x="27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18" y="89"/>
                    <a:pt x="16" y="88"/>
                    <a:pt x="16" y="8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6" y="79"/>
                    <a:pt x="18" y="78"/>
                    <a:pt x="20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9" y="78"/>
                    <a:pt x="31" y="79"/>
                    <a:pt x="31" y="81"/>
                  </a:cubicBezTo>
                  <a:lnTo>
                    <a:pt x="31" y="86"/>
                  </a:lnTo>
                  <a:close/>
                  <a:moveTo>
                    <a:pt x="31" y="65"/>
                  </a:moveTo>
                  <a:cubicBezTo>
                    <a:pt x="31" y="67"/>
                    <a:pt x="29" y="68"/>
                    <a:pt x="27" y="68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18" y="68"/>
                    <a:pt x="16" y="67"/>
                    <a:pt x="16" y="65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58"/>
                    <a:pt x="18" y="57"/>
                    <a:pt x="20" y="57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9" y="57"/>
                    <a:pt x="31" y="58"/>
                    <a:pt x="31" y="60"/>
                  </a:cubicBezTo>
                  <a:lnTo>
                    <a:pt x="31" y="65"/>
                  </a:lnTo>
                  <a:close/>
                  <a:moveTo>
                    <a:pt x="55" y="128"/>
                  </a:moveTo>
                  <a:cubicBezTo>
                    <a:pt x="55" y="130"/>
                    <a:pt x="54" y="131"/>
                    <a:pt x="52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2" y="131"/>
                    <a:pt x="41" y="130"/>
                    <a:pt x="41" y="128"/>
                  </a:cubicBezTo>
                  <a:cubicBezTo>
                    <a:pt x="41" y="124"/>
                    <a:pt x="41" y="124"/>
                    <a:pt x="41" y="124"/>
                  </a:cubicBezTo>
                  <a:cubicBezTo>
                    <a:pt x="41" y="122"/>
                    <a:pt x="42" y="120"/>
                    <a:pt x="44" y="120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4" y="120"/>
                    <a:pt x="55" y="122"/>
                    <a:pt x="55" y="124"/>
                  </a:cubicBezTo>
                  <a:lnTo>
                    <a:pt x="55" y="128"/>
                  </a:lnTo>
                  <a:close/>
                  <a:moveTo>
                    <a:pt x="55" y="107"/>
                  </a:moveTo>
                  <a:cubicBezTo>
                    <a:pt x="55" y="109"/>
                    <a:pt x="54" y="110"/>
                    <a:pt x="52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2" y="110"/>
                    <a:pt x="41" y="109"/>
                    <a:pt x="41" y="107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41" y="101"/>
                    <a:pt x="42" y="99"/>
                    <a:pt x="44" y="99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4" y="99"/>
                    <a:pt x="55" y="101"/>
                    <a:pt x="55" y="102"/>
                  </a:cubicBezTo>
                  <a:lnTo>
                    <a:pt x="55" y="107"/>
                  </a:lnTo>
                  <a:close/>
                  <a:moveTo>
                    <a:pt x="55" y="86"/>
                  </a:moveTo>
                  <a:cubicBezTo>
                    <a:pt x="55" y="88"/>
                    <a:pt x="54" y="89"/>
                    <a:pt x="52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2" y="89"/>
                    <a:pt x="41" y="88"/>
                    <a:pt x="41" y="86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1" y="79"/>
                    <a:pt x="42" y="78"/>
                    <a:pt x="44" y="78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4" y="78"/>
                    <a:pt x="55" y="79"/>
                    <a:pt x="55" y="81"/>
                  </a:cubicBezTo>
                  <a:lnTo>
                    <a:pt x="55" y="86"/>
                  </a:lnTo>
                  <a:close/>
                  <a:moveTo>
                    <a:pt x="55" y="65"/>
                  </a:moveTo>
                  <a:cubicBezTo>
                    <a:pt x="55" y="67"/>
                    <a:pt x="54" y="68"/>
                    <a:pt x="52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2" y="68"/>
                    <a:pt x="41" y="67"/>
                    <a:pt x="41" y="65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41" y="58"/>
                    <a:pt x="42" y="57"/>
                    <a:pt x="44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4" y="57"/>
                    <a:pt x="55" y="58"/>
                    <a:pt x="55" y="60"/>
                  </a:cubicBezTo>
                  <a:lnTo>
                    <a:pt x="55" y="65"/>
                  </a:lnTo>
                  <a:close/>
                  <a:moveTo>
                    <a:pt x="80" y="128"/>
                  </a:moveTo>
                  <a:cubicBezTo>
                    <a:pt x="80" y="130"/>
                    <a:pt x="78" y="131"/>
                    <a:pt x="76" y="131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67" y="131"/>
                    <a:pt x="65" y="130"/>
                    <a:pt x="65" y="128"/>
                  </a:cubicBezTo>
                  <a:cubicBezTo>
                    <a:pt x="65" y="124"/>
                    <a:pt x="65" y="124"/>
                    <a:pt x="65" y="124"/>
                  </a:cubicBezTo>
                  <a:cubicBezTo>
                    <a:pt x="65" y="122"/>
                    <a:pt x="67" y="120"/>
                    <a:pt x="68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78" y="120"/>
                    <a:pt x="80" y="122"/>
                    <a:pt x="80" y="124"/>
                  </a:cubicBezTo>
                  <a:lnTo>
                    <a:pt x="80" y="128"/>
                  </a:lnTo>
                  <a:close/>
                  <a:moveTo>
                    <a:pt x="80" y="107"/>
                  </a:moveTo>
                  <a:cubicBezTo>
                    <a:pt x="80" y="109"/>
                    <a:pt x="78" y="110"/>
                    <a:pt x="76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5" y="109"/>
                    <a:pt x="65" y="107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5" y="101"/>
                    <a:pt x="67" y="99"/>
                    <a:pt x="68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8" y="99"/>
                    <a:pt x="80" y="101"/>
                    <a:pt x="80" y="102"/>
                  </a:cubicBezTo>
                  <a:lnTo>
                    <a:pt x="80" y="107"/>
                  </a:lnTo>
                  <a:close/>
                  <a:moveTo>
                    <a:pt x="80" y="86"/>
                  </a:moveTo>
                  <a:cubicBezTo>
                    <a:pt x="80" y="88"/>
                    <a:pt x="78" y="89"/>
                    <a:pt x="76" y="89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7" y="89"/>
                    <a:pt x="65" y="88"/>
                    <a:pt x="65" y="86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5" y="79"/>
                    <a:pt x="67" y="78"/>
                    <a:pt x="68" y="78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8" y="78"/>
                    <a:pt x="80" y="79"/>
                    <a:pt x="80" y="81"/>
                  </a:cubicBezTo>
                  <a:lnTo>
                    <a:pt x="80" y="86"/>
                  </a:lnTo>
                  <a:close/>
                  <a:moveTo>
                    <a:pt x="80" y="65"/>
                  </a:moveTo>
                  <a:cubicBezTo>
                    <a:pt x="80" y="67"/>
                    <a:pt x="78" y="68"/>
                    <a:pt x="76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7" y="68"/>
                    <a:pt x="65" y="67"/>
                    <a:pt x="65" y="65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58"/>
                    <a:pt x="67" y="57"/>
                    <a:pt x="68" y="57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78" y="57"/>
                    <a:pt x="80" y="58"/>
                    <a:pt x="80" y="60"/>
                  </a:cubicBezTo>
                  <a:lnTo>
                    <a:pt x="80" y="65"/>
                  </a:lnTo>
                  <a:close/>
                  <a:moveTo>
                    <a:pt x="104" y="128"/>
                  </a:moveTo>
                  <a:cubicBezTo>
                    <a:pt x="104" y="130"/>
                    <a:pt x="102" y="131"/>
                    <a:pt x="101" y="131"/>
                  </a:cubicBezTo>
                  <a:cubicBezTo>
                    <a:pt x="93" y="131"/>
                    <a:pt x="93" y="131"/>
                    <a:pt x="93" y="131"/>
                  </a:cubicBezTo>
                  <a:cubicBezTo>
                    <a:pt x="91" y="131"/>
                    <a:pt x="90" y="130"/>
                    <a:pt x="90" y="128"/>
                  </a:cubicBezTo>
                  <a:cubicBezTo>
                    <a:pt x="90" y="102"/>
                    <a:pt x="90" y="102"/>
                    <a:pt x="90" y="102"/>
                  </a:cubicBezTo>
                  <a:cubicBezTo>
                    <a:pt x="90" y="101"/>
                    <a:pt x="91" y="99"/>
                    <a:pt x="93" y="99"/>
                  </a:cubicBezTo>
                  <a:cubicBezTo>
                    <a:pt x="101" y="99"/>
                    <a:pt x="101" y="99"/>
                    <a:pt x="101" y="99"/>
                  </a:cubicBezTo>
                  <a:cubicBezTo>
                    <a:pt x="102" y="99"/>
                    <a:pt x="104" y="101"/>
                    <a:pt x="104" y="102"/>
                  </a:cubicBezTo>
                  <a:lnTo>
                    <a:pt x="104" y="128"/>
                  </a:lnTo>
                  <a:close/>
                  <a:moveTo>
                    <a:pt x="89" y="65"/>
                  </a:moveTo>
                  <a:cubicBezTo>
                    <a:pt x="89" y="60"/>
                    <a:pt x="89" y="60"/>
                    <a:pt x="89" y="60"/>
                  </a:cubicBezTo>
                  <a:cubicBezTo>
                    <a:pt x="89" y="58"/>
                    <a:pt x="91" y="57"/>
                    <a:pt x="93" y="57"/>
                  </a:cubicBezTo>
                  <a:cubicBezTo>
                    <a:pt x="100" y="57"/>
                    <a:pt x="100" y="57"/>
                    <a:pt x="100" y="57"/>
                  </a:cubicBezTo>
                  <a:cubicBezTo>
                    <a:pt x="102" y="57"/>
                    <a:pt x="104" y="58"/>
                    <a:pt x="104" y="60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104" y="67"/>
                    <a:pt x="102" y="68"/>
                    <a:pt x="100" y="68"/>
                  </a:cubicBezTo>
                  <a:cubicBezTo>
                    <a:pt x="93" y="68"/>
                    <a:pt x="93" y="68"/>
                    <a:pt x="93" y="68"/>
                  </a:cubicBezTo>
                  <a:cubicBezTo>
                    <a:pt x="91" y="68"/>
                    <a:pt x="89" y="67"/>
                    <a:pt x="89" y="65"/>
                  </a:cubicBezTo>
                  <a:close/>
                  <a:moveTo>
                    <a:pt x="104" y="86"/>
                  </a:moveTo>
                  <a:cubicBezTo>
                    <a:pt x="104" y="88"/>
                    <a:pt x="103" y="89"/>
                    <a:pt x="101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1" y="89"/>
                    <a:pt x="90" y="88"/>
                    <a:pt x="90" y="86"/>
                  </a:cubicBezTo>
                  <a:cubicBezTo>
                    <a:pt x="90" y="81"/>
                    <a:pt x="90" y="81"/>
                    <a:pt x="90" y="81"/>
                  </a:cubicBezTo>
                  <a:cubicBezTo>
                    <a:pt x="90" y="79"/>
                    <a:pt x="91" y="78"/>
                    <a:pt x="93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3" y="78"/>
                    <a:pt x="104" y="79"/>
                    <a:pt x="104" y="81"/>
                  </a:cubicBezTo>
                  <a:lnTo>
                    <a:pt x="104" y="86"/>
                  </a:lnTo>
                  <a:close/>
                  <a:moveTo>
                    <a:pt x="105" y="37"/>
                  </a:moveTo>
                  <a:cubicBezTo>
                    <a:pt x="105" y="40"/>
                    <a:pt x="104" y="41"/>
                    <a:pt x="101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41"/>
                    <a:pt x="15" y="40"/>
                    <a:pt x="15" y="37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19"/>
                    <a:pt x="17" y="18"/>
                    <a:pt x="19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4" y="18"/>
                    <a:pt x="105" y="19"/>
                    <a:pt x="105" y="22"/>
                  </a:cubicBezTo>
                  <a:lnTo>
                    <a:pt x="105" y="37"/>
                  </a:lnTo>
                  <a:close/>
                </a:path>
              </a:pathLst>
            </a:custGeom>
            <a:solidFill>
              <a:srgbClr val="FFFF00">
                <a:alpha val="2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52" name="组合 1051"/>
            <p:cNvGrpSpPr/>
            <p:nvPr/>
          </p:nvGrpSpPr>
          <p:grpSpPr>
            <a:xfrm>
              <a:off x="3160224" y="1979922"/>
              <a:ext cx="358775" cy="400050"/>
              <a:chOff x="9644063" y="1992313"/>
              <a:chExt cx="358775" cy="400050"/>
            </a:xfrm>
            <a:solidFill>
              <a:srgbClr val="FFFF00">
                <a:alpha val="29000"/>
              </a:srgbClr>
            </a:solidFill>
          </p:grpSpPr>
          <p:sp>
            <p:nvSpPr>
              <p:cNvPr id="1053" name="Oval 948"/>
              <p:cNvSpPr>
                <a:spLocks noChangeArrowheads="1"/>
              </p:cNvSpPr>
              <p:nvPr/>
            </p:nvSpPr>
            <p:spPr bwMode="auto">
              <a:xfrm>
                <a:off x="9748838" y="1992313"/>
                <a:ext cx="149225" cy="168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54" name="Freeform 949"/>
              <p:cNvSpPr/>
              <p:nvPr/>
            </p:nvSpPr>
            <p:spPr bwMode="auto">
              <a:xfrm>
                <a:off x="9785351" y="2184401"/>
                <a:ext cx="69850" cy="173038"/>
              </a:xfrm>
              <a:custGeom>
                <a:avLst/>
                <a:gdLst>
                  <a:gd name="T0" fmla="*/ 21 w 44"/>
                  <a:gd name="T1" fmla="*/ 0 h 109"/>
                  <a:gd name="T2" fmla="*/ 0 w 44"/>
                  <a:gd name="T3" fmla="*/ 17 h 109"/>
                  <a:gd name="T4" fmla="*/ 21 w 44"/>
                  <a:gd name="T5" fmla="*/ 109 h 109"/>
                  <a:gd name="T6" fmla="*/ 44 w 44"/>
                  <a:gd name="T7" fmla="*/ 17 h 109"/>
                  <a:gd name="T8" fmla="*/ 21 w 44"/>
                  <a:gd name="T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09">
                    <a:moveTo>
                      <a:pt x="21" y="0"/>
                    </a:moveTo>
                    <a:lnTo>
                      <a:pt x="0" y="17"/>
                    </a:lnTo>
                    <a:lnTo>
                      <a:pt x="21" y="109"/>
                    </a:lnTo>
                    <a:lnTo>
                      <a:pt x="44" y="17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55" name="Freeform 950"/>
              <p:cNvSpPr/>
              <p:nvPr/>
            </p:nvSpPr>
            <p:spPr bwMode="auto">
              <a:xfrm>
                <a:off x="9644063" y="2179638"/>
                <a:ext cx="157163" cy="212725"/>
              </a:xfrm>
              <a:custGeom>
                <a:avLst/>
                <a:gdLst>
                  <a:gd name="T0" fmla="*/ 52 w 60"/>
                  <a:gd name="T1" fmla="*/ 47 h 81"/>
                  <a:gd name="T2" fmla="*/ 39 w 60"/>
                  <a:gd name="T3" fmla="*/ 0 h 81"/>
                  <a:gd name="T4" fmla="*/ 33 w 60"/>
                  <a:gd name="T5" fmla="*/ 3 h 81"/>
                  <a:gd name="T6" fmla="*/ 5 w 60"/>
                  <a:gd name="T7" fmla="*/ 33 h 81"/>
                  <a:gd name="T8" fmla="*/ 0 w 60"/>
                  <a:gd name="T9" fmla="*/ 70 h 81"/>
                  <a:gd name="T10" fmla="*/ 11 w 60"/>
                  <a:gd name="T11" fmla="*/ 81 h 81"/>
                  <a:gd name="T12" fmla="*/ 60 w 60"/>
                  <a:gd name="T13" fmla="*/ 81 h 81"/>
                  <a:gd name="T14" fmla="*/ 52 w 60"/>
                  <a:gd name="T15" fmla="*/ 47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81">
                    <a:moveTo>
                      <a:pt x="52" y="47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7" y="1"/>
                      <a:pt x="35" y="2"/>
                      <a:pt x="33" y="3"/>
                    </a:cubicBezTo>
                    <a:cubicBezTo>
                      <a:pt x="16" y="12"/>
                      <a:pt x="5" y="16"/>
                      <a:pt x="5" y="3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6"/>
                      <a:pt x="5" y="81"/>
                      <a:pt x="11" y="81"/>
                    </a:cubicBezTo>
                    <a:cubicBezTo>
                      <a:pt x="60" y="81"/>
                      <a:pt x="60" y="81"/>
                      <a:pt x="60" y="81"/>
                    </a:cubicBezTo>
                    <a:lnTo>
                      <a:pt x="52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56" name="Freeform 951"/>
              <p:cNvSpPr>
                <a:spLocks noEditPoints="1"/>
              </p:cNvSpPr>
              <p:nvPr/>
            </p:nvSpPr>
            <p:spPr bwMode="auto">
              <a:xfrm>
                <a:off x="9837738" y="2176463"/>
                <a:ext cx="165100" cy="215900"/>
              </a:xfrm>
              <a:custGeom>
                <a:avLst/>
                <a:gdLst>
                  <a:gd name="T0" fmla="*/ 57 w 63"/>
                  <a:gd name="T1" fmla="*/ 34 h 82"/>
                  <a:gd name="T2" fmla="*/ 30 w 63"/>
                  <a:gd name="T3" fmla="*/ 4 h 82"/>
                  <a:gd name="T4" fmla="*/ 22 w 63"/>
                  <a:gd name="T5" fmla="*/ 0 h 82"/>
                  <a:gd name="T6" fmla="*/ 9 w 63"/>
                  <a:gd name="T7" fmla="*/ 48 h 82"/>
                  <a:gd name="T8" fmla="*/ 0 w 63"/>
                  <a:gd name="T9" fmla="*/ 82 h 82"/>
                  <a:gd name="T10" fmla="*/ 51 w 63"/>
                  <a:gd name="T11" fmla="*/ 82 h 82"/>
                  <a:gd name="T12" fmla="*/ 63 w 63"/>
                  <a:gd name="T13" fmla="*/ 71 h 82"/>
                  <a:gd name="T14" fmla="*/ 57 w 63"/>
                  <a:gd name="T15" fmla="*/ 34 h 82"/>
                  <a:gd name="T16" fmla="*/ 40 w 63"/>
                  <a:gd name="T17" fmla="*/ 54 h 82"/>
                  <a:gd name="T18" fmla="*/ 23 w 63"/>
                  <a:gd name="T19" fmla="*/ 54 h 82"/>
                  <a:gd name="T20" fmla="*/ 19 w 63"/>
                  <a:gd name="T21" fmla="*/ 50 h 82"/>
                  <a:gd name="T22" fmla="*/ 23 w 63"/>
                  <a:gd name="T23" fmla="*/ 47 h 82"/>
                  <a:gd name="T24" fmla="*/ 40 w 63"/>
                  <a:gd name="T25" fmla="*/ 47 h 82"/>
                  <a:gd name="T26" fmla="*/ 44 w 63"/>
                  <a:gd name="T27" fmla="*/ 50 h 82"/>
                  <a:gd name="T28" fmla="*/ 40 w 63"/>
                  <a:gd name="T2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" h="82">
                    <a:moveTo>
                      <a:pt x="57" y="34"/>
                    </a:moveTo>
                    <a:cubicBezTo>
                      <a:pt x="57" y="17"/>
                      <a:pt x="46" y="13"/>
                      <a:pt x="30" y="4"/>
                    </a:cubicBezTo>
                    <a:cubicBezTo>
                      <a:pt x="27" y="3"/>
                      <a:pt x="25" y="2"/>
                      <a:pt x="22" y="0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51" y="82"/>
                      <a:pt x="51" y="82"/>
                      <a:pt x="51" y="82"/>
                    </a:cubicBezTo>
                    <a:cubicBezTo>
                      <a:pt x="58" y="82"/>
                      <a:pt x="63" y="77"/>
                      <a:pt x="63" y="71"/>
                    </a:cubicBezTo>
                    <a:lnTo>
                      <a:pt x="57" y="34"/>
                    </a:lnTo>
                    <a:close/>
                    <a:moveTo>
                      <a:pt x="40" y="54"/>
                    </a:moveTo>
                    <a:cubicBezTo>
                      <a:pt x="23" y="54"/>
                      <a:pt x="23" y="54"/>
                      <a:pt x="23" y="54"/>
                    </a:cubicBezTo>
                    <a:cubicBezTo>
                      <a:pt x="20" y="54"/>
                      <a:pt x="19" y="53"/>
                      <a:pt x="19" y="50"/>
                    </a:cubicBezTo>
                    <a:cubicBezTo>
                      <a:pt x="19" y="48"/>
                      <a:pt x="20" y="47"/>
                      <a:pt x="23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2" y="47"/>
                      <a:pt x="44" y="48"/>
                      <a:pt x="44" y="50"/>
                    </a:cubicBezTo>
                    <a:cubicBezTo>
                      <a:pt x="44" y="53"/>
                      <a:pt x="42" y="54"/>
                      <a:pt x="40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057" name="组合 1056"/>
            <p:cNvGrpSpPr/>
            <p:nvPr/>
          </p:nvGrpSpPr>
          <p:grpSpPr>
            <a:xfrm>
              <a:off x="7821885" y="2048092"/>
              <a:ext cx="274710" cy="408075"/>
              <a:chOff x="10263188" y="2578100"/>
              <a:chExt cx="382587" cy="568325"/>
            </a:xfrm>
            <a:solidFill>
              <a:srgbClr val="FFFF00">
                <a:alpha val="50000"/>
              </a:srgbClr>
            </a:solidFill>
          </p:grpSpPr>
          <p:sp>
            <p:nvSpPr>
              <p:cNvPr id="1058" name="Freeform 956"/>
              <p:cNvSpPr/>
              <p:nvPr/>
            </p:nvSpPr>
            <p:spPr bwMode="auto">
              <a:xfrm>
                <a:off x="10350500" y="3008313"/>
                <a:ext cx="206375" cy="41275"/>
              </a:xfrm>
              <a:custGeom>
                <a:avLst/>
                <a:gdLst>
                  <a:gd name="T0" fmla="*/ 6 w 55"/>
                  <a:gd name="T1" fmla="*/ 11 h 11"/>
                  <a:gd name="T2" fmla="*/ 0 w 55"/>
                  <a:gd name="T3" fmla="*/ 6 h 11"/>
                  <a:gd name="T4" fmla="*/ 0 w 55"/>
                  <a:gd name="T5" fmla="*/ 6 h 11"/>
                  <a:gd name="T6" fmla="*/ 6 w 55"/>
                  <a:gd name="T7" fmla="*/ 0 h 11"/>
                  <a:gd name="T8" fmla="*/ 6 w 55"/>
                  <a:gd name="T9" fmla="*/ 0 h 11"/>
                  <a:gd name="T10" fmla="*/ 50 w 55"/>
                  <a:gd name="T11" fmla="*/ 0 h 11"/>
                  <a:gd name="T12" fmla="*/ 55 w 55"/>
                  <a:gd name="T13" fmla="*/ 6 h 11"/>
                  <a:gd name="T14" fmla="*/ 55 w 55"/>
                  <a:gd name="T15" fmla="*/ 6 h 11"/>
                  <a:gd name="T16" fmla="*/ 50 w 55"/>
                  <a:gd name="T17" fmla="*/ 11 h 11"/>
                  <a:gd name="T18" fmla="*/ 50 w 55"/>
                  <a:gd name="T19" fmla="*/ 11 h 11"/>
                  <a:gd name="T20" fmla="*/ 6 w 55"/>
                  <a:gd name="T2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11">
                    <a:moveTo>
                      <a:pt x="6" y="11"/>
                    </a:moveTo>
                    <a:cubicBezTo>
                      <a:pt x="3" y="11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2"/>
                      <a:pt x="55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9"/>
                      <a:pt x="53" y="11"/>
                      <a:pt x="50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6" y="11"/>
                      <a:pt x="6" y="11"/>
                      <a:pt x="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59" name="Freeform 957"/>
              <p:cNvSpPr/>
              <p:nvPr/>
            </p:nvSpPr>
            <p:spPr bwMode="auto">
              <a:xfrm>
                <a:off x="10350500" y="3082925"/>
                <a:ext cx="206375" cy="63500"/>
              </a:xfrm>
              <a:custGeom>
                <a:avLst/>
                <a:gdLst>
                  <a:gd name="T0" fmla="*/ 50 w 55"/>
                  <a:gd name="T1" fmla="*/ 0 h 17"/>
                  <a:gd name="T2" fmla="*/ 6 w 55"/>
                  <a:gd name="T3" fmla="*/ 0 h 17"/>
                  <a:gd name="T4" fmla="*/ 0 w 55"/>
                  <a:gd name="T5" fmla="*/ 5 h 17"/>
                  <a:gd name="T6" fmla="*/ 6 w 55"/>
                  <a:gd name="T7" fmla="*/ 11 h 17"/>
                  <a:gd name="T8" fmla="*/ 12 w 55"/>
                  <a:gd name="T9" fmla="*/ 11 h 17"/>
                  <a:gd name="T10" fmla="*/ 12 w 55"/>
                  <a:gd name="T11" fmla="*/ 12 h 17"/>
                  <a:gd name="T12" fmla="*/ 18 w 55"/>
                  <a:gd name="T13" fmla="*/ 17 h 17"/>
                  <a:gd name="T14" fmla="*/ 38 w 55"/>
                  <a:gd name="T15" fmla="*/ 17 h 17"/>
                  <a:gd name="T16" fmla="*/ 43 w 55"/>
                  <a:gd name="T17" fmla="*/ 12 h 17"/>
                  <a:gd name="T18" fmla="*/ 43 w 55"/>
                  <a:gd name="T19" fmla="*/ 11 h 17"/>
                  <a:gd name="T20" fmla="*/ 50 w 55"/>
                  <a:gd name="T21" fmla="*/ 11 h 17"/>
                  <a:gd name="T22" fmla="*/ 55 w 55"/>
                  <a:gd name="T23" fmla="*/ 5 h 17"/>
                  <a:gd name="T24" fmla="*/ 50 w 55"/>
                  <a:gd name="T2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17">
                    <a:moveTo>
                      <a:pt x="5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5"/>
                      <a:pt x="15" y="17"/>
                      <a:pt x="1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41" y="17"/>
                      <a:pt x="43" y="15"/>
                      <a:pt x="43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3" y="11"/>
                      <a:pt x="55" y="8"/>
                      <a:pt x="55" y="5"/>
                    </a:cubicBezTo>
                    <a:cubicBezTo>
                      <a:pt x="55" y="2"/>
                      <a:pt x="53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60" name="Freeform 958"/>
              <p:cNvSpPr>
                <a:spLocks noEditPoints="1"/>
              </p:cNvSpPr>
              <p:nvPr/>
            </p:nvSpPr>
            <p:spPr bwMode="auto">
              <a:xfrm>
                <a:off x="10263188" y="2578100"/>
                <a:ext cx="382587" cy="396875"/>
              </a:xfrm>
              <a:custGeom>
                <a:avLst/>
                <a:gdLst>
                  <a:gd name="T0" fmla="*/ 51 w 102"/>
                  <a:gd name="T1" fmla="*/ 0 h 106"/>
                  <a:gd name="T2" fmla="*/ 0 w 102"/>
                  <a:gd name="T3" fmla="*/ 50 h 106"/>
                  <a:gd name="T4" fmla="*/ 21 w 102"/>
                  <a:gd name="T5" fmla="*/ 92 h 106"/>
                  <a:gd name="T6" fmla="*/ 35 w 102"/>
                  <a:gd name="T7" fmla="*/ 106 h 106"/>
                  <a:gd name="T8" fmla="*/ 66 w 102"/>
                  <a:gd name="T9" fmla="*/ 106 h 106"/>
                  <a:gd name="T10" fmla="*/ 80 w 102"/>
                  <a:gd name="T11" fmla="*/ 92 h 106"/>
                  <a:gd name="T12" fmla="*/ 102 w 102"/>
                  <a:gd name="T13" fmla="*/ 50 h 106"/>
                  <a:gd name="T14" fmla="*/ 51 w 102"/>
                  <a:gd name="T15" fmla="*/ 0 h 106"/>
                  <a:gd name="T16" fmla="*/ 49 w 102"/>
                  <a:gd name="T17" fmla="*/ 21 h 106"/>
                  <a:gd name="T18" fmla="*/ 30 w 102"/>
                  <a:gd name="T19" fmla="*/ 29 h 106"/>
                  <a:gd name="T20" fmla="*/ 21 w 102"/>
                  <a:gd name="T21" fmla="*/ 49 h 106"/>
                  <a:gd name="T22" fmla="*/ 18 w 102"/>
                  <a:gd name="T23" fmla="*/ 52 h 106"/>
                  <a:gd name="T24" fmla="*/ 14 w 102"/>
                  <a:gd name="T25" fmla="*/ 49 h 106"/>
                  <a:gd name="T26" fmla="*/ 49 w 102"/>
                  <a:gd name="T27" fmla="*/ 13 h 106"/>
                  <a:gd name="T28" fmla="*/ 53 w 102"/>
                  <a:gd name="T29" fmla="*/ 17 h 106"/>
                  <a:gd name="T30" fmla="*/ 49 w 102"/>
                  <a:gd name="T31" fmla="*/ 21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106">
                    <a:moveTo>
                      <a:pt x="51" y="0"/>
                    </a:moveTo>
                    <a:cubicBezTo>
                      <a:pt x="23" y="0"/>
                      <a:pt x="0" y="22"/>
                      <a:pt x="0" y="50"/>
                    </a:cubicBezTo>
                    <a:cubicBezTo>
                      <a:pt x="0" y="67"/>
                      <a:pt x="8" y="82"/>
                      <a:pt x="21" y="92"/>
                    </a:cubicBezTo>
                    <a:cubicBezTo>
                      <a:pt x="23" y="100"/>
                      <a:pt x="29" y="106"/>
                      <a:pt x="35" y="106"/>
                    </a:cubicBezTo>
                    <a:cubicBezTo>
                      <a:pt x="66" y="106"/>
                      <a:pt x="66" y="106"/>
                      <a:pt x="66" y="106"/>
                    </a:cubicBezTo>
                    <a:cubicBezTo>
                      <a:pt x="73" y="106"/>
                      <a:pt x="79" y="100"/>
                      <a:pt x="80" y="92"/>
                    </a:cubicBezTo>
                    <a:cubicBezTo>
                      <a:pt x="93" y="82"/>
                      <a:pt x="102" y="67"/>
                      <a:pt x="102" y="50"/>
                    </a:cubicBezTo>
                    <a:cubicBezTo>
                      <a:pt x="102" y="22"/>
                      <a:pt x="79" y="0"/>
                      <a:pt x="51" y="0"/>
                    </a:cubicBezTo>
                    <a:close/>
                    <a:moveTo>
                      <a:pt x="49" y="21"/>
                    </a:moveTo>
                    <a:cubicBezTo>
                      <a:pt x="41" y="21"/>
                      <a:pt x="35" y="24"/>
                      <a:pt x="30" y="29"/>
                    </a:cubicBezTo>
                    <a:cubicBezTo>
                      <a:pt x="25" y="34"/>
                      <a:pt x="21" y="41"/>
                      <a:pt x="21" y="49"/>
                    </a:cubicBezTo>
                    <a:cubicBezTo>
                      <a:pt x="21" y="51"/>
                      <a:pt x="20" y="52"/>
                      <a:pt x="18" y="52"/>
                    </a:cubicBezTo>
                    <a:cubicBezTo>
                      <a:pt x="16" y="52"/>
                      <a:pt x="14" y="51"/>
                      <a:pt x="14" y="49"/>
                    </a:cubicBezTo>
                    <a:cubicBezTo>
                      <a:pt x="14" y="29"/>
                      <a:pt x="30" y="13"/>
                      <a:pt x="49" y="13"/>
                    </a:cubicBezTo>
                    <a:cubicBezTo>
                      <a:pt x="51" y="13"/>
                      <a:pt x="53" y="15"/>
                      <a:pt x="53" y="17"/>
                    </a:cubicBezTo>
                    <a:cubicBezTo>
                      <a:pt x="53" y="19"/>
                      <a:pt x="51" y="21"/>
                      <a:pt x="4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pic>
          <p:nvPicPr>
            <p:cNvPr id="35926" name="Picture 960" descr="C:\Users\Administrator.MICROSO-BQCPAHA\Desktop\20110708新LOGO应用\锐普PPT黑LOGO-0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788" y="1375373"/>
              <a:ext cx="278260" cy="328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62" name="直接连接符 1061"/>
            <p:cNvCxnSpPr/>
            <p:nvPr/>
          </p:nvCxnSpPr>
          <p:spPr>
            <a:xfrm>
              <a:off x="3995732" y="2493962"/>
              <a:ext cx="1420657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928" name="组合 1062"/>
            <p:cNvGrpSpPr/>
            <p:nvPr/>
          </p:nvGrpSpPr>
          <p:grpSpPr bwMode="auto">
            <a:xfrm>
              <a:off x="3995496" y="1535633"/>
              <a:ext cx="1202480" cy="958058"/>
              <a:chOff x="3995496" y="1535633"/>
              <a:chExt cx="1202480" cy="958058"/>
            </a:xfrm>
          </p:grpSpPr>
          <p:cxnSp>
            <p:nvCxnSpPr>
              <p:cNvPr id="1064" name="直接连接符 1063"/>
              <p:cNvCxnSpPr/>
              <p:nvPr/>
            </p:nvCxnSpPr>
            <p:spPr>
              <a:xfrm>
                <a:off x="3995732" y="1706562"/>
                <a:ext cx="0" cy="78740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5" name="圆角矩形 1064"/>
              <p:cNvSpPr/>
              <p:nvPr/>
            </p:nvSpPr>
            <p:spPr>
              <a:xfrm>
                <a:off x="4092558" y="2290762"/>
                <a:ext cx="100002" cy="203200"/>
              </a:xfrm>
              <a:prstGeom prst="roundRect">
                <a:avLst/>
              </a:prstGeom>
              <a:solidFill>
                <a:srgbClr val="FFFF00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6" name="圆角矩形 1065"/>
              <p:cNvSpPr/>
              <p:nvPr/>
            </p:nvSpPr>
            <p:spPr>
              <a:xfrm>
                <a:off x="4294149" y="2211387"/>
                <a:ext cx="100001" cy="282575"/>
              </a:xfrm>
              <a:prstGeom prst="roundRect">
                <a:avLst/>
              </a:prstGeom>
              <a:solidFill>
                <a:srgbClr val="FFFF00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7" name="圆角矩形 1066"/>
              <p:cNvSpPr/>
              <p:nvPr/>
            </p:nvSpPr>
            <p:spPr>
              <a:xfrm>
                <a:off x="4494152" y="2147887"/>
                <a:ext cx="100001" cy="346075"/>
              </a:xfrm>
              <a:prstGeom prst="roundRect">
                <a:avLst/>
              </a:prstGeom>
              <a:solidFill>
                <a:srgbClr val="FFFF00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8" name="圆角矩形 1067"/>
              <p:cNvSpPr/>
              <p:nvPr/>
            </p:nvSpPr>
            <p:spPr>
              <a:xfrm>
                <a:off x="4695742" y="2066924"/>
                <a:ext cx="100002" cy="427038"/>
              </a:xfrm>
              <a:prstGeom prst="roundRect">
                <a:avLst/>
              </a:prstGeom>
              <a:solidFill>
                <a:srgbClr val="FFFF00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9" name="圆角矩形 1068"/>
              <p:cNvSpPr/>
              <p:nvPr/>
            </p:nvSpPr>
            <p:spPr>
              <a:xfrm>
                <a:off x="4897333" y="1924049"/>
                <a:ext cx="98414" cy="569913"/>
              </a:xfrm>
              <a:prstGeom prst="roundRect">
                <a:avLst/>
              </a:prstGeom>
              <a:solidFill>
                <a:srgbClr val="FFFF00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0" name="圆角矩形 1069"/>
              <p:cNvSpPr/>
              <p:nvPr/>
            </p:nvSpPr>
            <p:spPr>
              <a:xfrm>
                <a:off x="5097336" y="1779587"/>
                <a:ext cx="100001" cy="714375"/>
              </a:xfrm>
              <a:prstGeom prst="roundRect">
                <a:avLst/>
              </a:prstGeom>
              <a:solidFill>
                <a:srgbClr val="FFFF00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936" name="Freeform 975"/>
              <p:cNvSpPr/>
              <p:nvPr/>
            </p:nvSpPr>
            <p:spPr bwMode="auto">
              <a:xfrm>
                <a:off x="4037017" y="1535633"/>
                <a:ext cx="1111047" cy="634776"/>
              </a:xfrm>
              <a:custGeom>
                <a:avLst/>
                <a:gdLst>
                  <a:gd name="T0" fmla="*/ 1570422202 w 780"/>
                  <a:gd name="T1" fmla="*/ 169106490 h 528"/>
                  <a:gd name="T2" fmla="*/ 1529843347 w 780"/>
                  <a:gd name="T3" fmla="*/ 40469374 h 528"/>
                  <a:gd name="T4" fmla="*/ 1349265448 w 780"/>
                  <a:gd name="T5" fmla="*/ 34687864 h 528"/>
                  <a:gd name="T6" fmla="*/ 1322888052 w 780"/>
                  <a:gd name="T7" fmla="*/ 39024297 h 528"/>
                  <a:gd name="T8" fmla="*/ 1343178904 w 780"/>
                  <a:gd name="T9" fmla="*/ 93948050 h 528"/>
                  <a:gd name="T10" fmla="*/ 1389844303 w 780"/>
                  <a:gd name="T11" fmla="*/ 86721462 h 528"/>
                  <a:gd name="T12" fmla="*/ 1402018814 w 780"/>
                  <a:gd name="T13" fmla="*/ 85275183 h 528"/>
                  <a:gd name="T14" fmla="*/ 1150426494 w 780"/>
                  <a:gd name="T15" fmla="*/ 286179382 h 528"/>
                  <a:gd name="T16" fmla="*/ 789269271 w 780"/>
                  <a:gd name="T17" fmla="*/ 508763346 h 528"/>
                  <a:gd name="T18" fmla="*/ 419997132 w 780"/>
                  <a:gd name="T19" fmla="*/ 651853638 h 528"/>
                  <a:gd name="T20" fmla="*/ 83187507 w 780"/>
                  <a:gd name="T21" fmla="*/ 663415458 h 528"/>
                  <a:gd name="T22" fmla="*/ 42608652 w 780"/>
                  <a:gd name="T23" fmla="*/ 712557700 h 528"/>
                  <a:gd name="T24" fmla="*/ 401736078 w 780"/>
                  <a:gd name="T25" fmla="*/ 716894134 h 528"/>
                  <a:gd name="T26" fmla="*/ 795355815 w 780"/>
                  <a:gd name="T27" fmla="*/ 578140275 h 528"/>
                  <a:gd name="T28" fmla="*/ 1186947179 w 780"/>
                  <a:gd name="T29" fmla="*/ 341103135 h 528"/>
                  <a:gd name="T30" fmla="*/ 1477089981 w 780"/>
                  <a:gd name="T31" fmla="*/ 109846304 h 528"/>
                  <a:gd name="T32" fmla="*/ 1493322662 w 780"/>
                  <a:gd name="T33" fmla="*/ 183559667 h 528"/>
                  <a:gd name="T34" fmla="*/ 1570422202 w 780"/>
                  <a:gd name="T35" fmla="*/ 169106490 h 52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80" h="528">
                    <a:moveTo>
                      <a:pt x="774" y="117"/>
                    </a:moveTo>
                    <a:cubicBezTo>
                      <a:pt x="768" y="89"/>
                      <a:pt x="771" y="52"/>
                      <a:pt x="754" y="28"/>
                    </a:cubicBezTo>
                    <a:cubicBezTo>
                      <a:pt x="735" y="0"/>
                      <a:pt x="694" y="16"/>
                      <a:pt x="665" y="24"/>
                    </a:cubicBezTo>
                    <a:cubicBezTo>
                      <a:pt x="660" y="25"/>
                      <a:pt x="656" y="26"/>
                      <a:pt x="652" y="27"/>
                    </a:cubicBezTo>
                    <a:cubicBezTo>
                      <a:pt x="626" y="32"/>
                      <a:pt x="637" y="69"/>
                      <a:pt x="662" y="65"/>
                    </a:cubicBezTo>
                    <a:cubicBezTo>
                      <a:pt x="670" y="64"/>
                      <a:pt x="677" y="62"/>
                      <a:pt x="685" y="60"/>
                    </a:cubicBezTo>
                    <a:cubicBezTo>
                      <a:pt x="687" y="60"/>
                      <a:pt x="689" y="59"/>
                      <a:pt x="691" y="59"/>
                    </a:cubicBezTo>
                    <a:cubicBezTo>
                      <a:pt x="655" y="109"/>
                      <a:pt x="611" y="155"/>
                      <a:pt x="567" y="198"/>
                    </a:cubicBezTo>
                    <a:cubicBezTo>
                      <a:pt x="511" y="253"/>
                      <a:pt x="450" y="303"/>
                      <a:pt x="389" y="352"/>
                    </a:cubicBezTo>
                    <a:cubicBezTo>
                      <a:pt x="334" y="396"/>
                      <a:pt x="274" y="428"/>
                      <a:pt x="207" y="451"/>
                    </a:cubicBezTo>
                    <a:cubicBezTo>
                      <a:pt x="159" y="468"/>
                      <a:pt x="87" y="491"/>
                      <a:pt x="41" y="459"/>
                    </a:cubicBezTo>
                    <a:cubicBezTo>
                      <a:pt x="20" y="444"/>
                      <a:pt x="0" y="479"/>
                      <a:pt x="21" y="493"/>
                    </a:cubicBezTo>
                    <a:cubicBezTo>
                      <a:pt x="71" y="528"/>
                      <a:pt x="143" y="512"/>
                      <a:pt x="198" y="496"/>
                    </a:cubicBezTo>
                    <a:cubicBezTo>
                      <a:pt x="267" y="476"/>
                      <a:pt x="333" y="443"/>
                      <a:pt x="392" y="400"/>
                    </a:cubicBezTo>
                    <a:cubicBezTo>
                      <a:pt x="459" y="350"/>
                      <a:pt x="524" y="294"/>
                      <a:pt x="585" y="236"/>
                    </a:cubicBezTo>
                    <a:cubicBezTo>
                      <a:pt x="636" y="188"/>
                      <a:pt x="688" y="134"/>
                      <a:pt x="728" y="76"/>
                    </a:cubicBezTo>
                    <a:cubicBezTo>
                      <a:pt x="731" y="93"/>
                      <a:pt x="732" y="110"/>
                      <a:pt x="736" y="127"/>
                    </a:cubicBezTo>
                    <a:cubicBezTo>
                      <a:pt x="741" y="152"/>
                      <a:pt x="780" y="142"/>
                      <a:pt x="774" y="117"/>
                    </a:cubicBezTo>
                    <a:close/>
                  </a:path>
                </a:pathLst>
              </a:custGeom>
              <a:solidFill>
                <a:srgbClr val="FFFF00">
                  <a:alpha val="5882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 bwMode="auto">
          <a:xfrm>
            <a:off x="-182563" y="2928938"/>
            <a:ext cx="9361488" cy="2214562"/>
            <a:chOff x="-182860" y="2928232"/>
            <a:chExt cx="9361859" cy="2215268"/>
          </a:xfrm>
        </p:grpSpPr>
        <p:sp>
          <p:nvSpPr>
            <p:cNvPr id="147" name="矩形 14"/>
            <p:cNvSpPr/>
            <p:nvPr/>
          </p:nvSpPr>
          <p:spPr>
            <a:xfrm>
              <a:off x="-176510" y="2928232"/>
              <a:ext cx="9355509" cy="2175568"/>
            </a:xfrm>
            <a:custGeom>
              <a:avLst/>
              <a:gdLst/>
              <a:ahLst/>
              <a:cxnLst/>
              <a:rect l="l" t="t" r="r" b="b"/>
              <a:pathLst>
                <a:path w="9548935" h="2176232">
                  <a:moveTo>
                    <a:pt x="9548935" y="0"/>
                  </a:moveTo>
                  <a:lnTo>
                    <a:pt x="9548935" y="2176232"/>
                  </a:lnTo>
                  <a:lnTo>
                    <a:pt x="0" y="2176232"/>
                  </a:lnTo>
                  <a:lnTo>
                    <a:pt x="0" y="15229"/>
                  </a:lnTo>
                  <a:cubicBezTo>
                    <a:pt x="651572" y="362157"/>
                    <a:pt x="2536603" y="612594"/>
                    <a:pt x="4760404" y="612594"/>
                  </a:cubicBezTo>
                  <a:cubicBezTo>
                    <a:pt x="7017022" y="612594"/>
                    <a:pt x="8924797" y="354711"/>
                    <a:pt x="9548935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18" name="矩形 14"/>
            <p:cNvSpPr/>
            <p:nvPr/>
          </p:nvSpPr>
          <p:spPr>
            <a:xfrm>
              <a:off x="-182860" y="2967932"/>
              <a:ext cx="9355509" cy="2175568"/>
            </a:xfrm>
            <a:custGeom>
              <a:avLst/>
              <a:gdLst/>
              <a:ahLst/>
              <a:cxnLst/>
              <a:rect l="l" t="t" r="r" b="b"/>
              <a:pathLst>
                <a:path w="9548935" h="2176232">
                  <a:moveTo>
                    <a:pt x="9548935" y="0"/>
                  </a:moveTo>
                  <a:lnTo>
                    <a:pt x="9548935" y="2176232"/>
                  </a:lnTo>
                  <a:lnTo>
                    <a:pt x="0" y="2176232"/>
                  </a:lnTo>
                  <a:lnTo>
                    <a:pt x="0" y="15229"/>
                  </a:lnTo>
                  <a:cubicBezTo>
                    <a:pt x="651572" y="362157"/>
                    <a:pt x="2536603" y="612594"/>
                    <a:pt x="4760404" y="612594"/>
                  </a:cubicBezTo>
                  <a:cubicBezTo>
                    <a:pt x="7017022" y="612594"/>
                    <a:pt x="8924797" y="354711"/>
                    <a:pt x="9548935" y="0"/>
                  </a:cubicBezTo>
                  <a:close/>
                </a:path>
              </a:pathLst>
            </a:cu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2871788" y="3724275"/>
            <a:ext cx="4221162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spc="400" dirty="0">
                <a:solidFill>
                  <a:prstClr val="black">
                    <a:lumMod val="95000"/>
                    <a:lumOff val="5000"/>
                  </a:prstClr>
                </a:solidFill>
                <a:latin typeface="百度综艺简体" panose="02010601030101010101" pitchFamily="2" charset="-122"/>
                <a:ea typeface="百度综艺简体" panose="02010601030101010101" pitchFamily="2" charset="-122"/>
              </a:rPr>
              <a:t>THANK YOU !</a:t>
            </a:r>
            <a:endParaRPr lang="zh-CN" altLang="en-US" sz="4000" b="1" spc="400" dirty="0">
              <a:solidFill>
                <a:prstClr val="black">
                  <a:lumMod val="95000"/>
                  <a:lumOff val="5000"/>
                </a:prstClr>
              </a:solidFill>
              <a:latin typeface="百度综艺简体" panose="02010601030101010101" pitchFamily="2" charset="-122"/>
              <a:ea typeface="百度综艺简体" panose="02010601030101010101" pitchFamily="2" charset="-122"/>
            </a:endParaRPr>
          </a:p>
        </p:txBody>
      </p:sp>
      <p:grpSp>
        <p:nvGrpSpPr>
          <p:cNvPr id="275" name="组合 274"/>
          <p:cNvGrpSpPr/>
          <p:nvPr/>
        </p:nvGrpSpPr>
        <p:grpSpPr bwMode="auto">
          <a:xfrm>
            <a:off x="2779713" y="4391025"/>
            <a:ext cx="3978275" cy="246063"/>
            <a:chOff x="2555776" y="4247285"/>
            <a:chExt cx="3979490" cy="246062"/>
          </a:xfrm>
        </p:grpSpPr>
        <p:cxnSp>
          <p:nvCxnSpPr>
            <p:cNvPr id="276" name="直接连接符 275"/>
            <p:cNvCxnSpPr/>
            <p:nvPr/>
          </p:nvCxnSpPr>
          <p:spPr>
            <a:xfrm>
              <a:off x="5310929" y="4361585"/>
              <a:ext cx="1224337" cy="0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>
              <a:off x="2555776" y="4361585"/>
              <a:ext cx="1224336" cy="0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/>
            <p:cNvSpPr txBox="1"/>
            <p:nvPr/>
          </p:nvSpPr>
          <p:spPr bwMode="auto">
            <a:xfrm>
              <a:off x="3789640" y="4247285"/>
              <a:ext cx="1772191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3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锐意进取 普及精品</a:t>
              </a:r>
              <a:endParaRPr lang="zh-CN" altLang="en-US" sz="10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9" name="矩形 7"/>
          <p:cNvSpPr>
            <a:spLocks noChangeArrowheads="1"/>
          </p:cNvSpPr>
          <p:nvPr/>
        </p:nvSpPr>
        <p:spPr bwMode="auto">
          <a:xfrm>
            <a:off x="3365500" y="4284663"/>
            <a:ext cx="2867025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0" b="1" spc="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 </a:t>
            </a:r>
            <a:endParaRPr lang="en-US" altLang="zh-CN" sz="500" b="1" spc="5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/>
      <p:bldP spid="2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 bwMode="auto">
          <a:xfrm>
            <a:off x="1736725" y="1274763"/>
            <a:ext cx="80963" cy="71437"/>
            <a:chOff x="4357920" y="907502"/>
            <a:chExt cx="81912" cy="72008"/>
          </a:xfrm>
        </p:grpSpPr>
        <p:sp>
          <p:nvSpPr>
            <p:cNvPr id="9" name="燕尾形 8"/>
            <p:cNvSpPr/>
            <p:nvPr/>
          </p:nvSpPr>
          <p:spPr>
            <a:xfrm>
              <a:off x="4357920" y="907502"/>
              <a:ext cx="44971" cy="72008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394861" y="907502"/>
              <a:ext cx="44971" cy="72008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66800" y="522288"/>
            <a:ext cx="1008063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公司介绍</a:t>
            </a:r>
            <a:endParaRPr lang="zh-CN" altLang="en-US" sz="2000" b="1" spc="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214438" y="2292350"/>
            <a:ext cx="6819900" cy="0"/>
          </a:xfrm>
          <a:prstGeom prst="line">
            <a:avLst/>
          </a:prstGeom>
          <a:ln w="3175">
            <a:solidFill>
              <a:schemeClr val="bg1">
                <a:lumMod val="85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766888" y="1171575"/>
            <a:ext cx="66405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 严谨、 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1763713" y="2371725"/>
            <a:ext cx="66436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RAPIDPPT, the leader of professional PPT designer in China. </a:t>
            </a:r>
            <a:endParaRPr lang="zh-CN" altLang="zh-CN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zh-CN" altLang="zh-CN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zh-CN" altLang="zh-CN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zh-CN" alt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 bwMode="auto">
          <a:xfrm>
            <a:off x="-3175" y="0"/>
            <a:ext cx="1122363" cy="1924050"/>
            <a:chOff x="-16575" y="1288103"/>
            <a:chExt cx="2572351" cy="3587903"/>
          </a:xfrm>
        </p:grpSpPr>
        <p:grpSp>
          <p:nvGrpSpPr>
            <p:cNvPr id="8200" name="组合 20"/>
            <p:cNvGrpSpPr/>
            <p:nvPr/>
          </p:nvGrpSpPr>
          <p:grpSpPr bwMode="auto">
            <a:xfrm>
              <a:off x="-16574" y="1545039"/>
              <a:ext cx="2146274" cy="2968811"/>
              <a:chOff x="-16574" y="1545039"/>
              <a:chExt cx="2146274" cy="2968811"/>
            </a:xfrm>
          </p:grpSpPr>
          <p:sp>
            <p:nvSpPr>
              <p:cNvPr id="31" name="等腰三角形 30"/>
              <p:cNvSpPr/>
              <p:nvPr/>
            </p:nvSpPr>
            <p:spPr>
              <a:xfrm rot="5400000" flipH="1">
                <a:off x="-427842" y="1956919"/>
                <a:ext cx="2969195" cy="2146657"/>
              </a:xfrm>
              <a:prstGeom prst="triangle">
                <a:avLst>
                  <a:gd name="adj" fmla="val 48717"/>
                </a:avLst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等腰三角形 48"/>
              <p:cNvSpPr/>
              <p:nvPr/>
            </p:nvSpPr>
            <p:spPr>
              <a:xfrm rot="5400000" flipH="1">
                <a:off x="971181" y="3444541"/>
                <a:ext cx="920659" cy="764064"/>
              </a:xfrm>
              <a:custGeom>
                <a:avLst/>
                <a:gdLst>
                  <a:gd name="connsiteX0" fmla="*/ 0 w 883721"/>
                  <a:gd name="connsiteY0" fmla="*/ 638877 h 638877"/>
                  <a:gd name="connsiteX1" fmla="*/ 441861 w 883721"/>
                  <a:gd name="connsiteY1" fmla="*/ 0 h 638877"/>
                  <a:gd name="connsiteX2" fmla="*/ 883721 w 883721"/>
                  <a:gd name="connsiteY2" fmla="*/ 638877 h 638877"/>
                  <a:gd name="connsiteX3" fmla="*/ 0 w 883721"/>
                  <a:gd name="connsiteY3" fmla="*/ 638877 h 638877"/>
                  <a:gd name="connsiteX0-1" fmla="*/ 0 w 883721"/>
                  <a:gd name="connsiteY0-2" fmla="*/ 857952 h 857952"/>
                  <a:gd name="connsiteX1-3" fmla="*/ 441861 w 883721"/>
                  <a:gd name="connsiteY1-4" fmla="*/ 0 h 857952"/>
                  <a:gd name="connsiteX2-5" fmla="*/ 883721 w 883721"/>
                  <a:gd name="connsiteY2-6" fmla="*/ 857952 h 857952"/>
                  <a:gd name="connsiteX3-7" fmla="*/ 0 w 883721"/>
                  <a:gd name="connsiteY3-8" fmla="*/ 857952 h 857952"/>
                  <a:gd name="connsiteX0-9" fmla="*/ 0 w 1131372"/>
                  <a:gd name="connsiteY0-10" fmla="*/ 838902 h 857952"/>
                  <a:gd name="connsiteX1-11" fmla="*/ 689512 w 1131372"/>
                  <a:gd name="connsiteY1-12" fmla="*/ 0 h 857952"/>
                  <a:gd name="connsiteX2-13" fmla="*/ 1131372 w 1131372"/>
                  <a:gd name="connsiteY2-14" fmla="*/ 857952 h 857952"/>
                  <a:gd name="connsiteX3-15" fmla="*/ 0 w 1131372"/>
                  <a:gd name="connsiteY3-16" fmla="*/ 838902 h 857952"/>
                  <a:gd name="connsiteX0-17" fmla="*/ 0 w 1131372"/>
                  <a:gd name="connsiteY0-18" fmla="*/ 838902 h 940502"/>
                  <a:gd name="connsiteX1-19" fmla="*/ 689512 w 1131372"/>
                  <a:gd name="connsiteY1-20" fmla="*/ 0 h 940502"/>
                  <a:gd name="connsiteX2-21" fmla="*/ 1131372 w 1131372"/>
                  <a:gd name="connsiteY2-22" fmla="*/ 940502 h 940502"/>
                  <a:gd name="connsiteX3-23" fmla="*/ 0 w 1131372"/>
                  <a:gd name="connsiteY3-24" fmla="*/ 838902 h 94050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131372" h="940502">
                    <a:moveTo>
                      <a:pt x="0" y="838902"/>
                    </a:moveTo>
                    <a:lnTo>
                      <a:pt x="689512" y="0"/>
                    </a:lnTo>
                    <a:lnTo>
                      <a:pt x="1131372" y="940502"/>
                    </a:lnTo>
                    <a:lnTo>
                      <a:pt x="0" y="838902"/>
                    </a:lnTo>
                    <a:close/>
                  </a:path>
                </a:pathLst>
              </a:cu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201" name="组合 21"/>
            <p:cNvGrpSpPr/>
            <p:nvPr/>
          </p:nvGrpSpPr>
          <p:grpSpPr bwMode="auto">
            <a:xfrm>
              <a:off x="-16575" y="1288103"/>
              <a:ext cx="2572351" cy="3587903"/>
              <a:chOff x="-16575" y="1288103"/>
              <a:chExt cx="2572351" cy="3587903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1618" y="1288103"/>
                <a:ext cx="2554158" cy="166665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>
                <a:off x="1762604" y="2942921"/>
                <a:ext cx="793172" cy="64830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1762604" y="3591229"/>
                <a:ext cx="218304" cy="11249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>
                <a:off x="1060392" y="3706682"/>
                <a:ext cx="920517" cy="766721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 flipV="1">
                <a:off x="1034924" y="4079682"/>
                <a:ext cx="21830" cy="393721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H="1">
                <a:off x="-16575" y="4073761"/>
                <a:ext cx="1051499" cy="80224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1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357313" y="114300"/>
            <a:ext cx="1816100" cy="3825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1116013" y="911225"/>
            <a:ext cx="863600" cy="708025"/>
            <a:chOff x="1115616" y="911638"/>
            <a:chExt cx="864096" cy="707886"/>
          </a:xfrm>
        </p:grpSpPr>
        <p:grpSp>
          <p:nvGrpSpPr>
            <p:cNvPr id="9250" name="组合 2"/>
            <p:cNvGrpSpPr/>
            <p:nvPr/>
          </p:nvGrpSpPr>
          <p:grpSpPr bwMode="auto">
            <a:xfrm>
              <a:off x="1834355" y="1458406"/>
              <a:ext cx="81912" cy="72008"/>
              <a:chOff x="4357920" y="907502"/>
              <a:chExt cx="81912" cy="72008"/>
            </a:xfrm>
          </p:grpSpPr>
          <p:sp>
            <p:nvSpPr>
              <p:cNvPr id="4" name="燕尾形 3"/>
              <p:cNvSpPr/>
              <p:nvPr/>
            </p:nvSpPr>
            <p:spPr>
              <a:xfrm>
                <a:off x="4357144" y="906727"/>
                <a:ext cx="46063" cy="73011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393677" y="906727"/>
                <a:ext cx="46064" cy="73011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15616" y="911638"/>
              <a:ext cx="864096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2000" b="1" spc="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black"/>
                  </a:solidFill>
                </a:rPr>
                <a:t>日常工作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1617663"/>
            <a:ext cx="2617788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3814763" y="1617663"/>
            <a:ext cx="5329237" cy="1746250"/>
          </a:xfrm>
          <a:prstGeom prst="rect">
            <a:avLst/>
          </a:pr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3378200"/>
            <a:ext cx="3814763" cy="425450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651500" y="2373313"/>
            <a:ext cx="0" cy="63023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716588" y="2284413"/>
            <a:ext cx="3319462" cy="90011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3154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这里有中国最大的原创</a:t>
            </a:r>
            <a:r>
              <a:rPr lang="en-US" altLang="zh-C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制作团队，这里有人人都能快速提升的</a:t>
            </a:r>
            <a:r>
              <a:rPr lang="en-US" altLang="zh-C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培训。清晰、美观、创意、有效、超值、保密，我们为数百家客户带来意想不到的价值。</a:t>
            </a:r>
            <a:endParaRPr lang="zh-CN" altLang="en-US" sz="105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3154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​​ 57"/>
          <p:cNvSpPr>
            <a:spLocks noChangeArrowheads="1"/>
          </p:cNvSpPr>
          <p:nvPr/>
        </p:nvSpPr>
        <p:spPr bwMode="auto">
          <a:xfrm>
            <a:off x="3814763" y="3362325"/>
            <a:ext cx="522128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5735638" y="1946275"/>
            <a:ext cx="1722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3902075" y="1924050"/>
            <a:ext cx="1498600" cy="1074738"/>
            <a:chOff x="3902592" y="1923678"/>
            <a:chExt cx="1498694" cy="1075120"/>
          </a:xfrm>
        </p:grpSpPr>
        <p:grpSp>
          <p:nvGrpSpPr>
            <p:cNvPr id="9238" name="组合 53"/>
            <p:cNvGrpSpPr/>
            <p:nvPr/>
          </p:nvGrpSpPr>
          <p:grpSpPr bwMode="auto">
            <a:xfrm>
              <a:off x="3902592" y="2721799"/>
              <a:ext cx="1498694" cy="276999"/>
              <a:chOff x="3922710" y="1923678"/>
              <a:chExt cx="1498694" cy="276999"/>
            </a:xfrm>
          </p:grpSpPr>
          <p:sp>
            <p:nvSpPr>
              <p:cNvPr id="9248" name="TextBox 54"/>
              <p:cNvSpPr txBox="1">
                <a:spLocks noChangeArrowheads="1"/>
              </p:cNvSpPr>
              <p:nvPr/>
            </p:nvSpPr>
            <p:spPr bwMode="auto">
              <a:xfrm>
                <a:off x="4005632" y="1923678"/>
                <a:ext cx="14157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</a:t>
                </a:r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等腰三角形 41"/>
              <p:cNvSpPr/>
              <p:nvPr/>
            </p:nvSpPr>
            <p:spPr>
              <a:xfrm flipV="1">
                <a:off x="3922710" y="2027578"/>
                <a:ext cx="144472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136994">
                    <a:moveTo>
                      <a:pt x="124864" y="136994"/>
                    </a:moveTo>
                    <a:lnTo>
                      <a:pt x="237552" y="72008"/>
                    </a:lnTo>
                    <a:lnTo>
                      <a:pt x="288032" y="72008"/>
                    </a:lnTo>
                    <a:lnTo>
                      <a:pt x="163168" y="0"/>
                    </a:lnTo>
                    <a:lnTo>
                      <a:pt x="50480" y="64986"/>
                    </a:lnTo>
                    <a:lnTo>
                      <a:pt x="0" y="6498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239" name="组合 50"/>
            <p:cNvGrpSpPr/>
            <p:nvPr/>
          </p:nvGrpSpPr>
          <p:grpSpPr bwMode="auto">
            <a:xfrm>
              <a:off x="3902592" y="2455758"/>
              <a:ext cx="1498694" cy="276999"/>
              <a:chOff x="3922710" y="1923678"/>
              <a:chExt cx="1498694" cy="276999"/>
            </a:xfrm>
          </p:grpSpPr>
          <p:sp>
            <p:nvSpPr>
              <p:cNvPr id="9246" name="TextBox 51"/>
              <p:cNvSpPr txBox="1">
                <a:spLocks noChangeArrowheads="1"/>
              </p:cNvSpPr>
              <p:nvPr/>
            </p:nvSpPr>
            <p:spPr bwMode="auto">
              <a:xfrm>
                <a:off x="4005632" y="1923678"/>
                <a:ext cx="14157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</a:t>
                </a:r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等腰三角形 41"/>
              <p:cNvSpPr/>
              <p:nvPr/>
            </p:nvSpPr>
            <p:spPr>
              <a:xfrm flipV="1">
                <a:off x="3922710" y="2026823"/>
                <a:ext cx="144472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136994">
                    <a:moveTo>
                      <a:pt x="124864" y="136994"/>
                    </a:moveTo>
                    <a:lnTo>
                      <a:pt x="237552" y="72008"/>
                    </a:lnTo>
                    <a:lnTo>
                      <a:pt x="288032" y="72008"/>
                    </a:lnTo>
                    <a:lnTo>
                      <a:pt x="163168" y="0"/>
                    </a:lnTo>
                    <a:lnTo>
                      <a:pt x="50480" y="64986"/>
                    </a:lnTo>
                    <a:lnTo>
                      <a:pt x="0" y="6498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240" name="组合 47"/>
            <p:cNvGrpSpPr/>
            <p:nvPr/>
          </p:nvGrpSpPr>
          <p:grpSpPr bwMode="auto">
            <a:xfrm>
              <a:off x="3902592" y="2189718"/>
              <a:ext cx="1498694" cy="276999"/>
              <a:chOff x="3922710" y="1923678"/>
              <a:chExt cx="1498694" cy="276999"/>
            </a:xfrm>
          </p:grpSpPr>
          <p:sp>
            <p:nvSpPr>
              <p:cNvPr id="9244" name="TextBox 48"/>
              <p:cNvSpPr txBox="1">
                <a:spLocks noChangeArrowheads="1"/>
              </p:cNvSpPr>
              <p:nvPr/>
            </p:nvSpPr>
            <p:spPr bwMode="auto">
              <a:xfrm>
                <a:off x="4005632" y="1923678"/>
                <a:ext cx="14157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</a:t>
                </a:r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等腰三角形 41"/>
              <p:cNvSpPr/>
              <p:nvPr/>
            </p:nvSpPr>
            <p:spPr>
              <a:xfrm flipV="1">
                <a:off x="3922710" y="2027658"/>
                <a:ext cx="144472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136994">
                    <a:moveTo>
                      <a:pt x="124864" y="136994"/>
                    </a:moveTo>
                    <a:lnTo>
                      <a:pt x="237552" y="72008"/>
                    </a:lnTo>
                    <a:lnTo>
                      <a:pt x="288032" y="72008"/>
                    </a:lnTo>
                    <a:lnTo>
                      <a:pt x="163168" y="0"/>
                    </a:lnTo>
                    <a:lnTo>
                      <a:pt x="50480" y="64986"/>
                    </a:lnTo>
                    <a:lnTo>
                      <a:pt x="0" y="6498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241" name="组合 46"/>
            <p:cNvGrpSpPr/>
            <p:nvPr/>
          </p:nvGrpSpPr>
          <p:grpSpPr bwMode="auto">
            <a:xfrm>
              <a:off x="3902592" y="1923678"/>
              <a:ext cx="1498694" cy="276999"/>
              <a:chOff x="3922710" y="1923678"/>
              <a:chExt cx="1498694" cy="276999"/>
            </a:xfrm>
          </p:grpSpPr>
          <p:sp>
            <p:nvSpPr>
              <p:cNvPr id="9242" name="TextBox 17"/>
              <p:cNvSpPr txBox="1">
                <a:spLocks noChangeArrowheads="1"/>
              </p:cNvSpPr>
              <p:nvPr/>
            </p:nvSpPr>
            <p:spPr bwMode="auto">
              <a:xfrm>
                <a:off x="4005632" y="1923678"/>
                <a:ext cx="14157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</a:t>
                </a:r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等腰三角形 41"/>
              <p:cNvSpPr/>
              <p:nvPr/>
            </p:nvSpPr>
            <p:spPr>
              <a:xfrm flipV="1">
                <a:off x="3922710" y="2026903"/>
                <a:ext cx="144472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136994">
                    <a:moveTo>
                      <a:pt x="124864" y="136994"/>
                    </a:moveTo>
                    <a:lnTo>
                      <a:pt x="237552" y="72008"/>
                    </a:lnTo>
                    <a:lnTo>
                      <a:pt x="288032" y="72008"/>
                    </a:lnTo>
                    <a:lnTo>
                      <a:pt x="163168" y="0"/>
                    </a:lnTo>
                    <a:lnTo>
                      <a:pt x="50480" y="64986"/>
                    </a:lnTo>
                    <a:lnTo>
                      <a:pt x="0" y="6498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 bwMode="auto">
          <a:xfrm rot="-7535835">
            <a:off x="-126207" y="-500856"/>
            <a:ext cx="1554163" cy="2130426"/>
            <a:chOff x="8272225" y="3979540"/>
            <a:chExt cx="1554361" cy="2130742"/>
          </a:xfrm>
        </p:grpSpPr>
        <p:sp>
          <p:nvSpPr>
            <p:cNvPr id="29" name="等腰三角形 28"/>
            <p:cNvSpPr/>
            <p:nvPr/>
          </p:nvSpPr>
          <p:spPr>
            <a:xfrm rot="18204019">
              <a:off x="8245247" y="4339542"/>
              <a:ext cx="1944976" cy="1224119"/>
            </a:xfrm>
            <a:prstGeom prst="triangle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18147857">
              <a:off x="8311254" y="4769859"/>
              <a:ext cx="636681" cy="400101"/>
            </a:xfrm>
            <a:prstGeom prst="triangle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231" name="组合 30"/>
            <p:cNvGrpSpPr/>
            <p:nvPr/>
          </p:nvGrpSpPr>
          <p:grpSpPr bwMode="auto">
            <a:xfrm>
              <a:off x="8272225" y="4411411"/>
              <a:ext cx="1081709" cy="1698871"/>
              <a:chOff x="8062292" y="3795886"/>
              <a:chExt cx="1081709" cy="1698871"/>
            </a:xfrm>
          </p:grpSpPr>
          <p:cxnSp>
            <p:nvCxnSpPr>
              <p:cNvPr id="32" name="直接连接符 31"/>
              <p:cNvCxnSpPr/>
              <p:nvPr/>
            </p:nvCxnSpPr>
            <p:spPr>
              <a:xfrm flipH="1">
                <a:off x="8323230" y="3797855"/>
                <a:ext cx="827194" cy="7144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8320100" y="3867621"/>
                <a:ext cx="87324" cy="21593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H="1">
                <a:off x="8068906" y="4083338"/>
                <a:ext cx="339768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8068695" y="4084404"/>
                <a:ext cx="341356" cy="100821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V="1">
                <a:off x="8406303" y="4658385"/>
                <a:ext cx="200051" cy="43186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7535835" flipV="1">
                <a:off x="8398738" y="4768383"/>
                <a:ext cx="668436" cy="78432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60" fill="hold">
                                          <p:stCondLst>
                                            <p:cond delay="26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60" fill="hold">
                                          <p:stCondLst>
                                            <p:cond delay="52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60" fill="hold">
                                          <p:stCondLst>
                                            <p:cond delay="78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60" fill="hold">
                                          <p:stCondLst>
                                            <p:cond delay="104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38" grpId="0"/>
      <p:bldP spid="42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771525" y="644525"/>
            <a:ext cx="863600" cy="708025"/>
            <a:chOff x="-36512" y="936668"/>
            <a:chExt cx="864096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-36512" y="936668"/>
              <a:ext cx="864096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2000" b="1" spc="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prstClr val="black"/>
                  </a:solidFill>
                </a:rPr>
                <a:t>工作</a:t>
              </a:r>
              <a:r>
                <a:rPr lang="zh-CN" altLang="en-US" dirty="0">
                  <a:solidFill>
                    <a:prstClr val="black"/>
                  </a:solidFill>
                </a:rPr>
                <a:t>目标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10271" name="组合 190"/>
            <p:cNvGrpSpPr/>
            <p:nvPr/>
          </p:nvGrpSpPr>
          <p:grpSpPr bwMode="auto">
            <a:xfrm>
              <a:off x="694541" y="1487470"/>
              <a:ext cx="81912" cy="72008"/>
              <a:chOff x="4357920" y="907502"/>
              <a:chExt cx="81912" cy="72008"/>
            </a:xfrm>
          </p:grpSpPr>
          <p:sp>
            <p:nvSpPr>
              <p:cNvPr id="192" name="燕尾形 191"/>
              <p:cNvSpPr/>
              <p:nvPr/>
            </p:nvSpPr>
            <p:spPr>
              <a:xfrm>
                <a:off x="4357537" y="907455"/>
                <a:ext cx="46064" cy="71423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燕尾形 192"/>
              <p:cNvSpPr/>
              <p:nvPr/>
            </p:nvSpPr>
            <p:spPr>
              <a:xfrm>
                <a:off x="4394071" y="907455"/>
                <a:ext cx="46063" cy="71423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 bwMode="auto">
          <a:xfrm>
            <a:off x="-468313" y="211138"/>
            <a:ext cx="8035926" cy="3678237"/>
            <a:chOff x="-468559" y="211485"/>
            <a:chExt cx="8036319" cy="3677746"/>
          </a:xfrm>
        </p:grpSpPr>
        <p:grpSp>
          <p:nvGrpSpPr>
            <p:cNvPr id="10256" name="组合 42"/>
            <p:cNvGrpSpPr/>
            <p:nvPr/>
          </p:nvGrpSpPr>
          <p:grpSpPr bwMode="auto">
            <a:xfrm>
              <a:off x="-468559" y="211485"/>
              <a:ext cx="1224135" cy="1513021"/>
              <a:chOff x="-468559" y="411510"/>
              <a:chExt cx="1224135" cy="1513021"/>
            </a:xfrm>
          </p:grpSpPr>
          <p:grpSp>
            <p:nvGrpSpPr>
              <p:cNvPr id="10260" name="组合 31"/>
              <p:cNvGrpSpPr/>
              <p:nvPr/>
            </p:nvGrpSpPr>
            <p:grpSpPr bwMode="auto">
              <a:xfrm>
                <a:off x="-468559" y="411510"/>
                <a:ext cx="1093823" cy="1513021"/>
                <a:chOff x="-16574" y="1545039"/>
                <a:chExt cx="2146274" cy="2968811"/>
              </a:xfrm>
            </p:grpSpPr>
            <p:grpSp>
              <p:nvGrpSpPr>
                <p:cNvPr id="10264" name="组合 32"/>
                <p:cNvGrpSpPr/>
                <p:nvPr/>
              </p:nvGrpSpPr>
              <p:grpSpPr bwMode="auto">
                <a:xfrm>
                  <a:off x="-16574" y="1545039"/>
                  <a:ext cx="2146274" cy="2968811"/>
                  <a:chOff x="-16574" y="1545039"/>
                  <a:chExt cx="2146274" cy="2968811"/>
                </a:xfrm>
              </p:grpSpPr>
              <p:sp>
                <p:nvSpPr>
                  <p:cNvPr id="41" name="等腰三角形 40"/>
                  <p:cNvSpPr/>
                  <p:nvPr/>
                </p:nvSpPr>
                <p:spPr>
                  <a:xfrm rot="5400000" flipH="1">
                    <a:off x="-427495" y="1955960"/>
                    <a:ext cx="2968152" cy="2146311"/>
                  </a:xfrm>
                  <a:prstGeom prst="triangle">
                    <a:avLst>
                      <a:gd name="adj" fmla="val 48717"/>
                    </a:avLst>
                  </a:prstGeom>
                  <a:solidFill>
                    <a:srgbClr val="FFD8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2" name="等腰三角形 48"/>
                  <p:cNvSpPr/>
                  <p:nvPr/>
                </p:nvSpPr>
                <p:spPr>
                  <a:xfrm rot="5400000" flipH="1">
                    <a:off x="971003" y="3441720"/>
                    <a:ext cx="921903" cy="766317"/>
                  </a:xfrm>
                  <a:custGeom>
                    <a:avLst/>
                    <a:gdLst>
                      <a:gd name="connsiteX0" fmla="*/ 0 w 883721"/>
                      <a:gd name="connsiteY0" fmla="*/ 638877 h 638877"/>
                      <a:gd name="connsiteX1" fmla="*/ 441861 w 883721"/>
                      <a:gd name="connsiteY1" fmla="*/ 0 h 638877"/>
                      <a:gd name="connsiteX2" fmla="*/ 883721 w 883721"/>
                      <a:gd name="connsiteY2" fmla="*/ 638877 h 638877"/>
                      <a:gd name="connsiteX3" fmla="*/ 0 w 883721"/>
                      <a:gd name="connsiteY3" fmla="*/ 638877 h 638877"/>
                      <a:gd name="connsiteX0-1" fmla="*/ 0 w 883721"/>
                      <a:gd name="connsiteY0-2" fmla="*/ 857952 h 857952"/>
                      <a:gd name="connsiteX1-3" fmla="*/ 441861 w 883721"/>
                      <a:gd name="connsiteY1-4" fmla="*/ 0 h 857952"/>
                      <a:gd name="connsiteX2-5" fmla="*/ 883721 w 883721"/>
                      <a:gd name="connsiteY2-6" fmla="*/ 857952 h 857952"/>
                      <a:gd name="connsiteX3-7" fmla="*/ 0 w 883721"/>
                      <a:gd name="connsiteY3-8" fmla="*/ 857952 h 857952"/>
                      <a:gd name="connsiteX0-9" fmla="*/ 0 w 1131372"/>
                      <a:gd name="connsiteY0-10" fmla="*/ 838902 h 857952"/>
                      <a:gd name="connsiteX1-11" fmla="*/ 689512 w 1131372"/>
                      <a:gd name="connsiteY1-12" fmla="*/ 0 h 857952"/>
                      <a:gd name="connsiteX2-13" fmla="*/ 1131372 w 1131372"/>
                      <a:gd name="connsiteY2-14" fmla="*/ 857952 h 857952"/>
                      <a:gd name="connsiteX3-15" fmla="*/ 0 w 1131372"/>
                      <a:gd name="connsiteY3-16" fmla="*/ 838902 h 857952"/>
                      <a:gd name="connsiteX0-17" fmla="*/ 0 w 1131372"/>
                      <a:gd name="connsiteY0-18" fmla="*/ 838902 h 940502"/>
                      <a:gd name="connsiteX1-19" fmla="*/ 689512 w 1131372"/>
                      <a:gd name="connsiteY1-20" fmla="*/ 0 h 940502"/>
                      <a:gd name="connsiteX2-21" fmla="*/ 1131372 w 1131372"/>
                      <a:gd name="connsiteY2-22" fmla="*/ 940502 h 940502"/>
                      <a:gd name="connsiteX3-23" fmla="*/ 0 w 1131372"/>
                      <a:gd name="connsiteY3-24" fmla="*/ 838902 h 94050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131372" h="940502">
                        <a:moveTo>
                          <a:pt x="0" y="838902"/>
                        </a:moveTo>
                        <a:lnTo>
                          <a:pt x="689512" y="0"/>
                        </a:lnTo>
                        <a:lnTo>
                          <a:pt x="1131372" y="940502"/>
                        </a:lnTo>
                        <a:lnTo>
                          <a:pt x="0" y="838902"/>
                        </a:lnTo>
                        <a:close/>
                      </a:path>
                    </a:pathLst>
                  </a:custGeom>
                  <a:solidFill>
                    <a:srgbClr val="FFD8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0265" name="组合 33"/>
                <p:cNvGrpSpPr/>
                <p:nvPr/>
              </p:nvGrpSpPr>
              <p:grpSpPr bwMode="auto">
                <a:xfrm>
                  <a:off x="1033704" y="3707082"/>
                  <a:ext cx="946008" cy="767639"/>
                  <a:chOff x="1033704" y="3707082"/>
                  <a:chExt cx="946008" cy="767639"/>
                </a:xfrm>
              </p:grpSpPr>
              <p:cxnSp>
                <p:nvCxnSpPr>
                  <p:cNvPr id="38" name="直接连接符 37"/>
                  <p:cNvCxnSpPr/>
                  <p:nvPr/>
                </p:nvCxnSpPr>
                <p:spPr>
                  <a:xfrm flipH="1">
                    <a:off x="1061256" y="3706527"/>
                    <a:ext cx="918956" cy="763060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/>
                  <p:nvPr/>
                </p:nvCxnSpPr>
                <p:spPr>
                  <a:xfrm flipH="1" flipV="1">
                    <a:off x="1033219" y="4080271"/>
                    <a:ext cx="21807" cy="389316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" name="直接连接符 4"/>
              <p:cNvCxnSpPr/>
              <p:nvPr/>
            </p:nvCxnSpPr>
            <p:spPr>
              <a:xfrm flipH="1" flipV="1">
                <a:off x="358570" y="1433724"/>
                <a:ext cx="190509" cy="7936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-223" y="627381"/>
                <a:ext cx="755687" cy="53967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H="1">
                <a:off x="355394" y="1167059"/>
                <a:ext cx="398483" cy="26666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矩形 193"/>
            <p:cNvSpPr/>
            <p:nvPr/>
          </p:nvSpPr>
          <p:spPr>
            <a:xfrm>
              <a:off x="-223" y="1441633"/>
              <a:ext cx="3276760" cy="2447598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3276537" y="1441633"/>
              <a:ext cx="2317863" cy="2015856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6" name="矩形 195"/>
            <p:cNvSpPr/>
            <p:nvPr/>
          </p:nvSpPr>
          <p:spPr>
            <a:xfrm>
              <a:off x="5576938" y="1435284"/>
              <a:ext cx="1990822" cy="2022205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99" name="直接连接符 198"/>
          <p:cNvCxnSpPr/>
          <p:nvPr/>
        </p:nvCxnSpPr>
        <p:spPr>
          <a:xfrm>
            <a:off x="3303588" y="1738313"/>
            <a:ext cx="0" cy="143986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 bwMode="auto">
          <a:xfrm>
            <a:off x="3276600" y="3463925"/>
            <a:ext cx="5867400" cy="1679575"/>
            <a:chOff x="3275856" y="3464076"/>
            <a:chExt cx="5868144" cy="1679423"/>
          </a:xfrm>
        </p:grpSpPr>
        <p:sp>
          <p:nvSpPr>
            <p:cNvPr id="197" name="矩形 196"/>
            <p:cNvSpPr/>
            <p:nvPr/>
          </p:nvSpPr>
          <p:spPr>
            <a:xfrm>
              <a:off x="3275856" y="3464076"/>
              <a:ext cx="5868144" cy="1679423"/>
            </a:xfrm>
            <a:prstGeom prst="rect">
              <a:avLst/>
            </a:prstGeom>
            <a:solidFill>
              <a:schemeClr val="bg1">
                <a:lumMod val="75000"/>
                <a:alpha val="68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55" name="矩形 201"/>
            <p:cNvSpPr>
              <a:spLocks noChangeArrowheads="1"/>
            </p:cNvSpPr>
            <p:nvPr/>
          </p:nvSpPr>
          <p:spPr bwMode="auto">
            <a:xfrm>
              <a:off x="3282750" y="3739877"/>
              <a:ext cx="201510" cy="648072"/>
            </a:xfrm>
            <a:prstGeom prst="rect">
              <a:avLst/>
            </a:prstGeom>
            <a:solidFill>
              <a:srgbClr val="F79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203" name="矩形 202"/>
          <p:cNvSpPr>
            <a:spLocks noChangeArrowheads="1"/>
          </p:cNvSpPr>
          <p:nvPr/>
        </p:nvSpPr>
        <p:spPr bwMode="auto">
          <a:xfrm>
            <a:off x="468313" y="2227263"/>
            <a:ext cx="22352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上海锐普广告公司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3298825" y="1660525"/>
            <a:ext cx="2232025" cy="1666875"/>
            <a:chOff x="3298716" y="1661170"/>
            <a:chExt cx="2232248" cy="1665709"/>
          </a:xfrm>
        </p:grpSpPr>
        <p:sp>
          <p:nvSpPr>
            <p:cNvPr id="10252" name="矩形 203"/>
            <p:cNvSpPr>
              <a:spLocks noChangeArrowheads="1"/>
            </p:cNvSpPr>
            <p:nvPr/>
          </p:nvSpPr>
          <p:spPr bwMode="auto">
            <a:xfrm>
              <a:off x="3302144" y="2049606"/>
              <a:ext cx="2228820" cy="1277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培训。清晰、美观、创意、有效、超值、保密，我们为数百家客户带来意想不到的价值。</a:t>
              </a:r>
              <a:endParaRPr lang="zh-CN" altLang="en-US" sz="11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1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3" name="矩形 204"/>
            <p:cNvSpPr>
              <a:spLocks noChangeArrowheads="1"/>
            </p:cNvSpPr>
            <p:nvPr/>
          </p:nvSpPr>
          <p:spPr bwMode="auto">
            <a:xfrm>
              <a:off x="3298716" y="1661170"/>
              <a:ext cx="1415772" cy="336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上海锐普广告公司</a:t>
              </a: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3552825" y="3614738"/>
            <a:ext cx="5534025" cy="950912"/>
            <a:chOff x="3553504" y="3614629"/>
            <a:chExt cx="5533346" cy="950229"/>
          </a:xfrm>
        </p:grpSpPr>
        <p:sp>
          <p:nvSpPr>
            <p:cNvPr id="10250" name="矩形 206"/>
            <p:cNvSpPr>
              <a:spLocks noChangeArrowheads="1"/>
            </p:cNvSpPr>
            <p:nvPr/>
          </p:nvSpPr>
          <p:spPr bwMode="auto">
            <a:xfrm>
              <a:off x="3562059" y="3614629"/>
              <a:ext cx="55247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1" name="矩形 209"/>
            <p:cNvSpPr>
              <a:spLocks noChangeArrowheads="1"/>
            </p:cNvSpPr>
            <p:nvPr/>
          </p:nvSpPr>
          <p:spPr bwMode="auto">
            <a:xfrm>
              <a:off x="3553504" y="3918527"/>
              <a:ext cx="553334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18" name="Picture 2" descr="C:\Documents and Settings\Administrator\桌面\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82"/>
          <a:stretch>
            <a:fillRect/>
          </a:stretch>
        </p:blipFill>
        <p:spPr bwMode="auto">
          <a:xfrm>
            <a:off x="5348288" y="417513"/>
            <a:ext cx="2730500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 bwMode="auto">
          <a:xfrm rot="2063472" flipV="1">
            <a:off x="-468313" y="-515938"/>
            <a:ext cx="1717676" cy="2122488"/>
            <a:chOff x="-468559" y="411510"/>
            <a:chExt cx="1224135" cy="1513021"/>
          </a:xfrm>
        </p:grpSpPr>
        <p:grpSp>
          <p:nvGrpSpPr>
            <p:cNvPr id="11333" name="组合 89"/>
            <p:cNvGrpSpPr/>
            <p:nvPr/>
          </p:nvGrpSpPr>
          <p:grpSpPr bwMode="auto">
            <a:xfrm>
              <a:off x="-468559" y="411510"/>
              <a:ext cx="1093823" cy="1513021"/>
              <a:chOff x="-16574" y="1545039"/>
              <a:chExt cx="2146274" cy="2968811"/>
            </a:xfrm>
          </p:grpSpPr>
          <p:grpSp>
            <p:nvGrpSpPr>
              <p:cNvPr id="11337" name="组合 93"/>
              <p:cNvGrpSpPr/>
              <p:nvPr/>
            </p:nvGrpSpPr>
            <p:grpSpPr bwMode="auto">
              <a:xfrm>
                <a:off x="-16574" y="1545039"/>
                <a:ext cx="2146274" cy="2968811"/>
                <a:chOff x="-16574" y="1545039"/>
                <a:chExt cx="2146274" cy="2968811"/>
              </a:xfrm>
            </p:grpSpPr>
            <p:sp>
              <p:nvSpPr>
                <p:cNvPr id="98" name="等腰三角形 97"/>
                <p:cNvSpPr/>
                <p:nvPr/>
              </p:nvSpPr>
              <p:spPr>
                <a:xfrm rot="5400000" flipH="1">
                  <a:off x="-433306" y="1956323"/>
                  <a:ext cx="2968811" cy="2146677"/>
                </a:xfrm>
                <a:prstGeom prst="triangle">
                  <a:avLst>
                    <a:gd name="adj" fmla="val 48717"/>
                  </a:avLst>
                </a:prstGeom>
                <a:solidFill>
                  <a:srgbClr val="FFD8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等腰三角形 48"/>
                <p:cNvSpPr/>
                <p:nvPr/>
              </p:nvSpPr>
              <p:spPr>
                <a:xfrm rot="5400000" flipH="1">
                  <a:off x="962407" y="3439629"/>
                  <a:ext cx="921509" cy="765878"/>
                </a:xfrm>
                <a:custGeom>
                  <a:avLst/>
                  <a:gdLst>
                    <a:gd name="connsiteX0" fmla="*/ 0 w 883721"/>
                    <a:gd name="connsiteY0" fmla="*/ 638877 h 638877"/>
                    <a:gd name="connsiteX1" fmla="*/ 441861 w 883721"/>
                    <a:gd name="connsiteY1" fmla="*/ 0 h 638877"/>
                    <a:gd name="connsiteX2" fmla="*/ 883721 w 883721"/>
                    <a:gd name="connsiteY2" fmla="*/ 638877 h 638877"/>
                    <a:gd name="connsiteX3" fmla="*/ 0 w 883721"/>
                    <a:gd name="connsiteY3" fmla="*/ 638877 h 638877"/>
                    <a:gd name="connsiteX0-1" fmla="*/ 0 w 883721"/>
                    <a:gd name="connsiteY0-2" fmla="*/ 857952 h 857952"/>
                    <a:gd name="connsiteX1-3" fmla="*/ 441861 w 883721"/>
                    <a:gd name="connsiteY1-4" fmla="*/ 0 h 857952"/>
                    <a:gd name="connsiteX2-5" fmla="*/ 883721 w 883721"/>
                    <a:gd name="connsiteY2-6" fmla="*/ 857952 h 857952"/>
                    <a:gd name="connsiteX3-7" fmla="*/ 0 w 883721"/>
                    <a:gd name="connsiteY3-8" fmla="*/ 857952 h 857952"/>
                    <a:gd name="connsiteX0-9" fmla="*/ 0 w 1131372"/>
                    <a:gd name="connsiteY0-10" fmla="*/ 838902 h 857952"/>
                    <a:gd name="connsiteX1-11" fmla="*/ 689512 w 1131372"/>
                    <a:gd name="connsiteY1-12" fmla="*/ 0 h 857952"/>
                    <a:gd name="connsiteX2-13" fmla="*/ 1131372 w 1131372"/>
                    <a:gd name="connsiteY2-14" fmla="*/ 857952 h 857952"/>
                    <a:gd name="connsiteX3-15" fmla="*/ 0 w 1131372"/>
                    <a:gd name="connsiteY3-16" fmla="*/ 838902 h 857952"/>
                    <a:gd name="connsiteX0-17" fmla="*/ 0 w 1131372"/>
                    <a:gd name="connsiteY0-18" fmla="*/ 838902 h 940502"/>
                    <a:gd name="connsiteX1-19" fmla="*/ 689512 w 1131372"/>
                    <a:gd name="connsiteY1-20" fmla="*/ 0 h 940502"/>
                    <a:gd name="connsiteX2-21" fmla="*/ 1131372 w 1131372"/>
                    <a:gd name="connsiteY2-22" fmla="*/ 940502 h 940502"/>
                    <a:gd name="connsiteX3-23" fmla="*/ 0 w 1131372"/>
                    <a:gd name="connsiteY3-24" fmla="*/ 838902 h 9405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131372" h="940502">
                      <a:moveTo>
                        <a:pt x="0" y="838902"/>
                      </a:moveTo>
                      <a:lnTo>
                        <a:pt x="689512" y="0"/>
                      </a:lnTo>
                      <a:lnTo>
                        <a:pt x="1131372" y="940502"/>
                      </a:lnTo>
                      <a:lnTo>
                        <a:pt x="0" y="838902"/>
                      </a:lnTo>
                      <a:close/>
                    </a:path>
                  </a:pathLst>
                </a:custGeom>
                <a:solidFill>
                  <a:srgbClr val="FFD8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338" name="组合 94"/>
              <p:cNvGrpSpPr/>
              <p:nvPr/>
            </p:nvGrpSpPr>
            <p:grpSpPr bwMode="auto">
              <a:xfrm>
                <a:off x="821896" y="3707082"/>
                <a:ext cx="1157816" cy="767639"/>
                <a:chOff x="821896" y="3707082"/>
                <a:chExt cx="1157816" cy="767639"/>
              </a:xfrm>
            </p:grpSpPr>
            <p:cxnSp>
              <p:nvCxnSpPr>
                <p:cNvPr id="96" name="直接连接符 95"/>
                <p:cNvCxnSpPr/>
                <p:nvPr/>
              </p:nvCxnSpPr>
              <p:spPr>
                <a:xfrm flipH="1">
                  <a:off x="1050756" y="3708074"/>
                  <a:ext cx="916834" cy="7638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/>
                <p:cNvCxnSpPr>
                  <a:endCxn id="98" idx="1"/>
                </p:cNvCxnSpPr>
                <p:nvPr/>
              </p:nvCxnSpPr>
              <p:spPr>
                <a:xfrm rot="2599444" flipH="1" flipV="1">
                  <a:off x="811001" y="3883222"/>
                  <a:ext cx="466186" cy="49517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1" name="直接连接符 90"/>
            <p:cNvCxnSpPr/>
            <p:nvPr/>
          </p:nvCxnSpPr>
          <p:spPr>
            <a:xfrm flipH="1" flipV="1">
              <a:off x="358535" y="1434639"/>
              <a:ext cx="190069" cy="7921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-2605" y="627561"/>
              <a:ext cx="755750" cy="539799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355323" y="1167432"/>
              <a:ext cx="399371" cy="26707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1042988" y="771525"/>
            <a:ext cx="18272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0" name="组合 99"/>
          <p:cNvGrpSpPr/>
          <p:nvPr/>
        </p:nvGrpSpPr>
        <p:grpSpPr bwMode="auto">
          <a:xfrm>
            <a:off x="1985963" y="1312863"/>
            <a:ext cx="144462" cy="2728912"/>
            <a:chOff x="1763688" y="1428750"/>
            <a:chExt cx="144016" cy="2728684"/>
          </a:xfrm>
        </p:grpSpPr>
        <p:cxnSp>
          <p:nvCxnSpPr>
            <p:cNvPr id="102" name="直接连接符 101"/>
            <p:cNvCxnSpPr/>
            <p:nvPr/>
          </p:nvCxnSpPr>
          <p:spPr>
            <a:xfrm>
              <a:off x="1836488" y="1565264"/>
              <a:ext cx="0" cy="2592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等腰三角形 102"/>
            <p:cNvSpPr/>
            <p:nvPr/>
          </p:nvSpPr>
          <p:spPr>
            <a:xfrm>
              <a:off x="1763688" y="1428750"/>
              <a:ext cx="144016" cy="1444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4" name="组合 103"/>
          <p:cNvGrpSpPr/>
          <p:nvPr/>
        </p:nvGrpSpPr>
        <p:grpSpPr bwMode="auto">
          <a:xfrm>
            <a:off x="2490788" y="2746375"/>
            <a:ext cx="215900" cy="1287463"/>
            <a:chOff x="2267744" y="2861289"/>
            <a:chExt cx="216024" cy="1287564"/>
          </a:xfrm>
        </p:grpSpPr>
        <p:sp>
          <p:nvSpPr>
            <p:cNvPr id="105" name="矩形 104"/>
            <p:cNvSpPr/>
            <p:nvPr/>
          </p:nvSpPr>
          <p:spPr>
            <a:xfrm>
              <a:off x="2267744" y="3162938"/>
              <a:ext cx="216024" cy="9859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矩形 7"/>
            <p:cNvSpPr>
              <a:spLocks noChangeArrowheads="1"/>
            </p:cNvSpPr>
            <p:nvPr/>
          </p:nvSpPr>
          <p:spPr bwMode="auto">
            <a:xfrm>
              <a:off x="2267744" y="2861289"/>
              <a:ext cx="216024" cy="301649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7" name="组合 106"/>
          <p:cNvGrpSpPr/>
          <p:nvPr/>
        </p:nvGrpSpPr>
        <p:grpSpPr bwMode="auto">
          <a:xfrm>
            <a:off x="2849563" y="2292350"/>
            <a:ext cx="215900" cy="1741488"/>
            <a:chOff x="2627784" y="2408442"/>
            <a:chExt cx="216024" cy="1740410"/>
          </a:xfrm>
        </p:grpSpPr>
        <p:sp>
          <p:nvSpPr>
            <p:cNvPr id="108" name="矩形 107"/>
            <p:cNvSpPr/>
            <p:nvPr/>
          </p:nvSpPr>
          <p:spPr>
            <a:xfrm>
              <a:off x="2627784" y="2711467"/>
              <a:ext cx="216024" cy="14373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矩形 10"/>
            <p:cNvSpPr>
              <a:spLocks noChangeArrowheads="1"/>
            </p:cNvSpPr>
            <p:nvPr/>
          </p:nvSpPr>
          <p:spPr bwMode="auto">
            <a:xfrm>
              <a:off x="2627784" y="2408442"/>
              <a:ext cx="216024" cy="303025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 bwMode="auto">
          <a:xfrm>
            <a:off x="3209925" y="2292350"/>
            <a:ext cx="215900" cy="1741488"/>
            <a:chOff x="2987824" y="2408442"/>
            <a:chExt cx="216024" cy="1740410"/>
          </a:xfrm>
        </p:grpSpPr>
        <p:sp>
          <p:nvSpPr>
            <p:cNvPr id="111" name="矩形 110"/>
            <p:cNvSpPr/>
            <p:nvPr/>
          </p:nvSpPr>
          <p:spPr>
            <a:xfrm>
              <a:off x="2989413" y="2711467"/>
              <a:ext cx="214435" cy="14373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2" name="矩形 13"/>
            <p:cNvSpPr>
              <a:spLocks noChangeArrowheads="1"/>
            </p:cNvSpPr>
            <p:nvPr/>
          </p:nvSpPr>
          <p:spPr bwMode="auto">
            <a:xfrm>
              <a:off x="2987824" y="2408442"/>
              <a:ext cx="216024" cy="303025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3" name="组合 112"/>
          <p:cNvGrpSpPr/>
          <p:nvPr/>
        </p:nvGrpSpPr>
        <p:grpSpPr bwMode="auto">
          <a:xfrm>
            <a:off x="3570288" y="2754313"/>
            <a:ext cx="215900" cy="1287462"/>
            <a:chOff x="3347864" y="2869871"/>
            <a:chExt cx="216024" cy="1287563"/>
          </a:xfrm>
        </p:grpSpPr>
        <p:sp>
          <p:nvSpPr>
            <p:cNvPr id="114" name="矩形 113"/>
            <p:cNvSpPr/>
            <p:nvPr/>
          </p:nvSpPr>
          <p:spPr>
            <a:xfrm>
              <a:off x="3347864" y="3171520"/>
              <a:ext cx="216024" cy="98591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矩形 16"/>
            <p:cNvSpPr>
              <a:spLocks noChangeArrowheads="1"/>
            </p:cNvSpPr>
            <p:nvPr/>
          </p:nvSpPr>
          <p:spPr bwMode="auto">
            <a:xfrm>
              <a:off x="3347864" y="2869871"/>
              <a:ext cx="216024" cy="301649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6" name="组合 115"/>
          <p:cNvGrpSpPr/>
          <p:nvPr/>
        </p:nvGrpSpPr>
        <p:grpSpPr bwMode="auto">
          <a:xfrm>
            <a:off x="3930650" y="3248025"/>
            <a:ext cx="215900" cy="785813"/>
            <a:chOff x="3707904" y="3363494"/>
            <a:chExt cx="216024" cy="785359"/>
          </a:xfrm>
        </p:grpSpPr>
        <p:sp>
          <p:nvSpPr>
            <p:cNvPr id="117" name="矩形 116"/>
            <p:cNvSpPr/>
            <p:nvPr/>
          </p:nvSpPr>
          <p:spPr>
            <a:xfrm>
              <a:off x="3707904" y="3664945"/>
              <a:ext cx="216024" cy="4839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矩形 19"/>
            <p:cNvSpPr>
              <a:spLocks noChangeArrowheads="1"/>
            </p:cNvSpPr>
            <p:nvPr/>
          </p:nvSpPr>
          <p:spPr bwMode="auto">
            <a:xfrm>
              <a:off x="3707904" y="3363494"/>
              <a:ext cx="216024" cy="303038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9" name="组合 118"/>
          <p:cNvGrpSpPr/>
          <p:nvPr/>
        </p:nvGrpSpPr>
        <p:grpSpPr bwMode="auto">
          <a:xfrm>
            <a:off x="4289425" y="2587625"/>
            <a:ext cx="217488" cy="1446213"/>
            <a:chOff x="4067944" y="2702985"/>
            <a:chExt cx="216024" cy="1445868"/>
          </a:xfrm>
        </p:grpSpPr>
        <p:sp>
          <p:nvSpPr>
            <p:cNvPr id="120" name="矩形 119"/>
            <p:cNvSpPr/>
            <p:nvPr/>
          </p:nvSpPr>
          <p:spPr>
            <a:xfrm>
              <a:off x="4067944" y="3004538"/>
              <a:ext cx="216024" cy="11443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矩形 22"/>
            <p:cNvSpPr>
              <a:spLocks noChangeArrowheads="1"/>
            </p:cNvSpPr>
            <p:nvPr/>
          </p:nvSpPr>
          <p:spPr bwMode="auto">
            <a:xfrm>
              <a:off x="4067944" y="2702985"/>
              <a:ext cx="216024" cy="301553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2" name="组合 121"/>
          <p:cNvGrpSpPr/>
          <p:nvPr/>
        </p:nvGrpSpPr>
        <p:grpSpPr bwMode="auto">
          <a:xfrm>
            <a:off x="4649788" y="2938463"/>
            <a:ext cx="215900" cy="1103312"/>
            <a:chOff x="4427984" y="3054442"/>
            <a:chExt cx="216024" cy="1102992"/>
          </a:xfrm>
        </p:grpSpPr>
        <p:sp>
          <p:nvSpPr>
            <p:cNvPr id="123" name="矩形 122"/>
            <p:cNvSpPr/>
            <p:nvPr/>
          </p:nvSpPr>
          <p:spPr>
            <a:xfrm>
              <a:off x="4427984" y="3355980"/>
              <a:ext cx="216024" cy="80145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矩形 25"/>
            <p:cNvSpPr>
              <a:spLocks noChangeArrowheads="1"/>
            </p:cNvSpPr>
            <p:nvPr/>
          </p:nvSpPr>
          <p:spPr bwMode="auto">
            <a:xfrm>
              <a:off x="4427984" y="3054442"/>
              <a:ext cx="216024" cy="301538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5" name="组合 124"/>
          <p:cNvGrpSpPr/>
          <p:nvPr/>
        </p:nvGrpSpPr>
        <p:grpSpPr bwMode="auto">
          <a:xfrm>
            <a:off x="5010150" y="3098800"/>
            <a:ext cx="215900" cy="935038"/>
            <a:chOff x="4788024" y="3214655"/>
            <a:chExt cx="216024" cy="934728"/>
          </a:xfrm>
        </p:grpSpPr>
        <p:sp>
          <p:nvSpPr>
            <p:cNvPr id="126" name="矩形 125"/>
            <p:cNvSpPr/>
            <p:nvPr/>
          </p:nvSpPr>
          <p:spPr>
            <a:xfrm>
              <a:off x="4788024" y="3509832"/>
              <a:ext cx="216024" cy="63955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矩形 28"/>
            <p:cNvSpPr>
              <a:spLocks noChangeArrowheads="1"/>
            </p:cNvSpPr>
            <p:nvPr/>
          </p:nvSpPr>
          <p:spPr bwMode="auto">
            <a:xfrm>
              <a:off x="4788024" y="3214655"/>
              <a:ext cx="216024" cy="303112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8" name="组合 127"/>
          <p:cNvGrpSpPr/>
          <p:nvPr/>
        </p:nvGrpSpPr>
        <p:grpSpPr bwMode="auto">
          <a:xfrm>
            <a:off x="5370513" y="2381250"/>
            <a:ext cx="215900" cy="1657350"/>
            <a:chOff x="5148064" y="2496486"/>
            <a:chExt cx="216024" cy="1658304"/>
          </a:xfrm>
        </p:grpSpPr>
        <p:sp>
          <p:nvSpPr>
            <p:cNvPr id="129" name="矩形 128"/>
            <p:cNvSpPr/>
            <p:nvPr/>
          </p:nvSpPr>
          <p:spPr>
            <a:xfrm>
              <a:off x="5148064" y="2798285"/>
              <a:ext cx="216024" cy="13565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0" name="矩形 31"/>
            <p:cNvSpPr>
              <a:spLocks noChangeArrowheads="1"/>
            </p:cNvSpPr>
            <p:nvPr/>
          </p:nvSpPr>
          <p:spPr bwMode="auto">
            <a:xfrm>
              <a:off x="5148064" y="2496486"/>
              <a:ext cx="216024" cy="301799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1" name="组合 130"/>
          <p:cNvGrpSpPr/>
          <p:nvPr/>
        </p:nvGrpSpPr>
        <p:grpSpPr bwMode="auto">
          <a:xfrm>
            <a:off x="5732463" y="2584450"/>
            <a:ext cx="215900" cy="1454150"/>
            <a:chOff x="5509537" y="2700341"/>
            <a:chExt cx="217146" cy="1454448"/>
          </a:xfrm>
        </p:grpSpPr>
        <p:sp>
          <p:nvSpPr>
            <p:cNvPr id="132" name="矩形 131"/>
            <p:cNvSpPr/>
            <p:nvPr/>
          </p:nvSpPr>
          <p:spPr>
            <a:xfrm>
              <a:off x="5511133" y="3002028"/>
              <a:ext cx="215550" cy="115276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3" name="矩形 34"/>
            <p:cNvSpPr>
              <a:spLocks noChangeArrowheads="1"/>
            </p:cNvSpPr>
            <p:nvPr/>
          </p:nvSpPr>
          <p:spPr bwMode="auto">
            <a:xfrm>
              <a:off x="5509537" y="2700341"/>
              <a:ext cx="215549" cy="301687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4" name="组合 133"/>
          <p:cNvGrpSpPr/>
          <p:nvPr/>
        </p:nvGrpSpPr>
        <p:grpSpPr bwMode="auto">
          <a:xfrm>
            <a:off x="6089650" y="3248025"/>
            <a:ext cx="217488" cy="785813"/>
            <a:chOff x="5868144" y="3363494"/>
            <a:chExt cx="216024" cy="785890"/>
          </a:xfrm>
        </p:grpSpPr>
        <p:sp>
          <p:nvSpPr>
            <p:cNvPr id="135" name="矩形 134"/>
            <p:cNvSpPr/>
            <p:nvPr/>
          </p:nvSpPr>
          <p:spPr>
            <a:xfrm>
              <a:off x="5868144" y="3665149"/>
              <a:ext cx="216024" cy="4842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6" name="矩形 37"/>
            <p:cNvSpPr>
              <a:spLocks noChangeArrowheads="1"/>
            </p:cNvSpPr>
            <p:nvPr/>
          </p:nvSpPr>
          <p:spPr bwMode="auto">
            <a:xfrm>
              <a:off x="5868144" y="3363494"/>
              <a:ext cx="216024" cy="301655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7" name="组合 136"/>
          <p:cNvGrpSpPr/>
          <p:nvPr/>
        </p:nvGrpSpPr>
        <p:grpSpPr bwMode="auto">
          <a:xfrm>
            <a:off x="6450013" y="2957513"/>
            <a:ext cx="215900" cy="1076325"/>
            <a:chOff x="6228184" y="3073505"/>
            <a:chExt cx="216024" cy="1075879"/>
          </a:xfrm>
        </p:grpSpPr>
        <p:sp>
          <p:nvSpPr>
            <p:cNvPr id="138" name="矩形 137"/>
            <p:cNvSpPr/>
            <p:nvPr/>
          </p:nvSpPr>
          <p:spPr>
            <a:xfrm>
              <a:off x="6228184" y="3370244"/>
              <a:ext cx="216024" cy="77914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矩形 40"/>
            <p:cNvSpPr>
              <a:spLocks noChangeArrowheads="1"/>
            </p:cNvSpPr>
            <p:nvPr/>
          </p:nvSpPr>
          <p:spPr bwMode="auto">
            <a:xfrm>
              <a:off x="6228184" y="3073505"/>
              <a:ext cx="216024" cy="303086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0" name="组合 139"/>
          <p:cNvGrpSpPr/>
          <p:nvPr/>
        </p:nvGrpSpPr>
        <p:grpSpPr bwMode="auto">
          <a:xfrm>
            <a:off x="6810375" y="2590800"/>
            <a:ext cx="215900" cy="1446213"/>
            <a:chOff x="6588224" y="2707017"/>
            <a:chExt cx="216024" cy="1445868"/>
          </a:xfrm>
        </p:grpSpPr>
        <p:sp>
          <p:nvSpPr>
            <p:cNvPr id="141" name="矩形 140"/>
            <p:cNvSpPr/>
            <p:nvPr/>
          </p:nvSpPr>
          <p:spPr>
            <a:xfrm>
              <a:off x="6588224" y="3008570"/>
              <a:ext cx="216024" cy="11443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2" name="矩形 43"/>
            <p:cNvSpPr>
              <a:spLocks noChangeArrowheads="1"/>
            </p:cNvSpPr>
            <p:nvPr/>
          </p:nvSpPr>
          <p:spPr bwMode="auto">
            <a:xfrm>
              <a:off x="6588224" y="2707017"/>
              <a:ext cx="216024" cy="301553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" name="右大括号 142"/>
          <p:cNvSpPr/>
          <p:nvPr/>
        </p:nvSpPr>
        <p:spPr>
          <a:xfrm rot="5400000">
            <a:off x="3233737" y="3298826"/>
            <a:ext cx="157163" cy="1643062"/>
          </a:xfrm>
          <a:prstGeom prst="rightBrace">
            <a:avLst>
              <a:gd name="adj1" fmla="val 8333"/>
              <a:gd name="adj2" fmla="val 50433"/>
            </a:avLst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4" name="右大括号 143"/>
          <p:cNvSpPr/>
          <p:nvPr/>
        </p:nvSpPr>
        <p:spPr>
          <a:xfrm rot="5400000">
            <a:off x="5041106" y="3285332"/>
            <a:ext cx="157163" cy="1644650"/>
          </a:xfrm>
          <a:prstGeom prst="rightBrace">
            <a:avLst>
              <a:gd name="adj1" fmla="val 8333"/>
              <a:gd name="adj2" fmla="val 50433"/>
            </a:avLst>
          </a:prstGeom>
          <a:ln w="127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5" name="右大括号 144"/>
          <p:cNvSpPr/>
          <p:nvPr/>
        </p:nvSpPr>
        <p:spPr>
          <a:xfrm rot="5400000">
            <a:off x="6479382" y="3655218"/>
            <a:ext cx="146050" cy="925513"/>
          </a:xfrm>
          <a:prstGeom prst="rightBrace">
            <a:avLst>
              <a:gd name="adj1" fmla="val 8333"/>
              <a:gd name="adj2" fmla="val 50433"/>
            </a:avLst>
          </a:prstGeom>
          <a:ln w="127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6" name="TextBox 145"/>
          <p:cNvSpPr txBox="1">
            <a:spLocks noChangeArrowheads="1"/>
          </p:cNvSpPr>
          <p:nvPr/>
        </p:nvSpPr>
        <p:spPr bwMode="auto">
          <a:xfrm>
            <a:off x="2925763" y="4195763"/>
            <a:ext cx="8604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</a:rPr>
              <a:t>2002-2005</a:t>
            </a:r>
            <a:endParaRPr lang="zh-CN" altLang="en-US" sz="1200">
              <a:solidFill>
                <a:srgbClr val="000000"/>
              </a:solidFill>
            </a:endParaRPr>
          </a:p>
        </p:txBody>
      </p:sp>
      <p:sp>
        <p:nvSpPr>
          <p:cNvPr id="147" name="TextBox 146"/>
          <p:cNvSpPr txBox="1">
            <a:spLocks noChangeArrowheads="1"/>
          </p:cNvSpPr>
          <p:nvPr/>
        </p:nvSpPr>
        <p:spPr bwMode="auto">
          <a:xfrm>
            <a:off x="4700588" y="4195763"/>
            <a:ext cx="8604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</a:rPr>
              <a:t>2005-2009</a:t>
            </a:r>
            <a:endParaRPr lang="zh-CN" altLang="en-US" sz="1200">
              <a:solidFill>
                <a:srgbClr val="000000"/>
              </a:solidFill>
            </a:endParaRPr>
          </a:p>
        </p:txBody>
      </p:sp>
      <p:sp>
        <p:nvSpPr>
          <p:cNvPr id="148" name="TextBox 147"/>
          <p:cNvSpPr txBox="1">
            <a:spLocks noChangeArrowheads="1"/>
          </p:cNvSpPr>
          <p:nvPr/>
        </p:nvSpPr>
        <p:spPr bwMode="auto">
          <a:xfrm>
            <a:off x="6142038" y="4195763"/>
            <a:ext cx="8604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</a:rPr>
              <a:t>2009-2013</a:t>
            </a:r>
            <a:endParaRPr lang="zh-CN" altLang="en-US" sz="1200">
              <a:solidFill>
                <a:srgbClr val="000000"/>
              </a:solidFill>
            </a:endParaRPr>
          </a:p>
        </p:txBody>
      </p:sp>
      <p:sp>
        <p:nvSpPr>
          <p:cNvPr id="149" name="TextBox 148"/>
          <p:cNvSpPr txBox="1">
            <a:spLocks noChangeArrowheads="1"/>
          </p:cNvSpPr>
          <p:nvPr/>
        </p:nvSpPr>
        <p:spPr bwMode="auto">
          <a:xfrm>
            <a:off x="1617663" y="2857500"/>
            <a:ext cx="4492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TextBox 149"/>
          <p:cNvSpPr txBox="1">
            <a:spLocks noChangeArrowheads="1"/>
          </p:cNvSpPr>
          <p:nvPr/>
        </p:nvSpPr>
        <p:spPr bwMode="auto">
          <a:xfrm>
            <a:off x="1617663" y="1952625"/>
            <a:ext cx="5254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TextBox 150"/>
          <p:cNvSpPr txBox="1">
            <a:spLocks noChangeArrowheads="1"/>
          </p:cNvSpPr>
          <p:nvPr/>
        </p:nvSpPr>
        <p:spPr bwMode="auto">
          <a:xfrm>
            <a:off x="1617663" y="3865563"/>
            <a:ext cx="3746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0%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151"/>
          <p:cNvSpPr>
            <a:spLocks noChangeArrowheads="1"/>
          </p:cNvSpPr>
          <p:nvPr/>
        </p:nvSpPr>
        <p:spPr bwMode="auto">
          <a:xfrm>
            <a:off x="7442200" y="3876675"/>
            <a:ext cx="954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（年份）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/>
          <p:cNvSpPr>
            <a:spLocks noChangeArrowheads="1"/>
          </p:cNvSpPr>
          <p:nvPr/>
        </p:nvSpPr>
        <p:spPr bwMode="auto">
          <a:xfrm>
            <a:off x="1203325" y="1355725"/>
            <a:ext cx="952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（百分比）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4" name="组合 153"/>
          <p:cNvGrpSpPr/>
          <p:nvPr/>
        </p:nvGrpSpPr>
        <p:grpSpPr bwMode="auto">
          <a:xfrm>
            <a:off x="2546350" y="1738313"/>
            <a:ext cx="4333875" cy="1149350"/>
            <a:chOff x="2324099" y="1853178"/>
            <a:chExt cx="4333875" cy="1149753"/>
          </a:xfrm>
        </p:grpSpPr>
        <p:sp>
          <p:nvSpPr>
            <p:cNvPr id="155" name="任意多边形 154"/>
            <p:cNvSpPr/>
            <p:nvPr/>
          </p:nvSpPr>
          <p:spPr>
            <a:xfrm>
              <a:off x="2324099" y="1853178"/>
              <a:ext cx="4333875" cy="1149753"/>
            </a:xfrm>
            <a:custGeom>
              <a:avLst/>
              <a:gdLst>
                <a:gd name="connsiteX0" fmla="*/ 0 w 4418296"/>
                <a:gd name="connsiteY0" fmla="*/ 644376 h 1349768"/>
                <a:gd name="connsiteX1" fmla="*/ 590550 w 4418296"/>
                <a:gd name="connsiteY1" fmla="*/ 6201 h 1349768"/>
                <a:gd name="connsiteX2" fmla="*/ 1419225 w 4418296"/>
                <a:gd name="connsiteY2" fmla="*/ 987276 h 1349768"/>
                <a:gd name="connsiteX3" fmla="*/ 1819275 w 4418296"/>
                <a:gd name="connsiteY3" fmla="*/ 434826 h 1349768"/>
                <a:gd name="connsiteX4" fmla="*/ 2476500 w 4418296"/>
                <a:gd name="connsiteY4" fmla="*/ 1111101 h 1349768"/>
                <a:gd name="connsiteX5" fmla="*/ 2838450 w 4418296"/>
                <a:gd name="connsiteY5" fmla="*/ 215751 h 1349768"/>
                <a:gd name="connsiteX6" fmla="*/ 3257550 w 4418296"/>
                <a:gd name="connsiteY6" fmla="*/ 692001 h 1349768"/>
                <a:gd name="connsiteX7" fmla="*/ 3619500 w 4418296"/>
                <a:gd name="connsiteY7" fmla="*/ 1349226 h 1349768"/>
                <a:gd name="connsiteX8" fmla="*/ 4324350 w 4418296"/>
                <a:gd name="connsiteY8" fmla="*/ 577701 h 1349768"/>
                <a:gd name="connsiteX9" fmla="*/ 4391025 w 4418296"/>
                <a:gd name="connsiteY9" fmla="*/ 520551 h 1349768"/>
                <a:gd name="connsiteX0-1" fmla="*/ 0 w 4418296"/>
                <a:gd name="connsiteY0-2" fmla="*/ 644376 h 1349519"/>
                <a:gd name="connsiteX1-3" fmla="*/ 590550 w 4418296"/>
                <a:gd name="connsiteY1-4" fmla="*/ 6201 h 1349519"/>
                <a:gd name="connsiteX2-5" fmla="*/ 1419225 w 4418296"/>
                <a:gd name="connsiteY2-6" fmla="*/ 987276 h 1349519"/>
                <a:gd name="connsiteX3-7" fmla="*/ 1819275 w 4418296"/>
                <a:gd name="connsiteY3-8" fmla="*/ 434826 h 1349519"/>
                <a:gd name="connsiteX4-9" fmla="*/ 2476500 w 4418296"/>
                <a:gd name="connsiteY4-10" fmla="*/ 1111101 h 1349519"/>
                <a:gd name="connsiteX5-11" fmla="*/ 2838450 w 4418296"/>
                <a:gd name="connsiteY5-12" fmla="*/ 215751 h 1349519"/>
                <a:gd name="connsiteX6-13" fmla="*/ 3400425 w 4418296"/>
                <a:gd name="connsiteY6-14" fmla="*/ 663426 h 1349519"/>
                <a:gd name="connsiteX7-15" fmla="*/ 3619500 w 4418296"/>
                <a:gd name="connsiteY7-16" fmla="*/ 1349226 h 1349519"/>
                <a:gd name="connsiteX8-17" fmla="*/ 4324350 w 4418296"/>
                <a:gd name="connsiteY8-18" fmla="*/ 577701 h 1349519"/>
                <a:gd name="connsiteX9-19" fmla="*/ 4391025 w 4418296"/>
                <a:gd name="connsiteY9-20" fmla="*/ 520551 h 1349519"/>
                <a:gd name="connsiteX0-21" fmla="*/ 0 w 4418296"/>
                <a:gd name="connsiteY0-22" fmla="*/ 644376 h 1349522"/>
                <a:gd name="connsiteX1-23" fmla="*/ 590550 w 4418296"/>
                <a:gd name="connsiteY1-24" fmla="*/ 6201 h 1349522"/>
                <a:gd name="connsiteX2-25" fmla="*/ 1419225 w 4418296"/>
                <a:gd name="connsiteY2-26" fmla="*/ 987276 h 1349522"/>
                <a:gd name="connsiteX3-27" fmla="*/ 1819275 w 4418296"/>
                <a:gd name="connsiteY3-28" fmla="*/ 434826 h 1349522"/>
                <a:gd name="connsiteX4-29" fmla="*/ 2476500 w 4418296"/>
                <a:gd name="connsiteY4-30" fmla="*/ 1111101 h 1349522"/>
                <a:gd name="connsiteX5-31" fmla="*/ 2981325 w 4418296"/>
                <a:gd name="connsiteY5-32" fmla="*/ 187176 h 1349522"/>
                <a:gd name="connsiteX6-33" fmla="*/ 3400425 w 4418296"/>
                <a:gd name="connsiteY6-34" fmla="*/ 663426 h 1349522"/>
                <a:gd name="connsiteX7-35" fmla="*/ 3619500 w 4418296"/>
                <a:gd name="connsiteY7-36" fmla="*/ 1349226 h 1349522"/>
                <a:gd name="connsiteX8-37" fmla="*/ 4324350 w 4418296"/>
                <a:gd name="connsiteY8-38" fmla="*/ 577701 h 1349522"/>
                <a:gd name="connsiteX9-39" fmla="*/ 4391025 w 4418296"/>
                <a:gd name="connsiteY9-40" fmla="*/ 520551 h 1349522"/>
                <a:gd name="connsiteX0-41" fmla="*/ 0 w 4418296"/>
                <a:gd name="connsiteY0-42" fmla="*/ 644376 h 1349522"/>
                <a:gd name="connsiteX1-43" fmla="*/ 590550 w 4418296"/>
                <a:gd name="connsiteY1-44" fmla="*/ 6201 h 1349522"/>
                <a:gd name="connsiteX2-45" fmla="*/ 1419225 w 4418296"/>
                <a:gd name="connsiteY2-46" fmla="*/ 987276 h 1349522"/>
                <a:gd name="connsiteX3-47" fmla="*/ 1819275 w 4418296"/>
                <a:gd name="connsiteY3-48" fmla="*/ 434826 h 1349522"/>
                <a:gd name="connsiteX4-49" fmla="*/ 2476500 w 4418296"/>
                <a:gd name="connsiteY4-50" fmla="*/ 1111101 h 1349522"/>
                <a:gd name="connsiteX5-51" fmla="*/ 2981325 w 4418296"/>
                <a:gd name="connsiteY5-52" fmla="*/ 187176 h 1349522"/>
                <a:gd name="connsiteX6-53" fmla="*/ 3400425 w 4418296"/>
                <a:gd name="connsiteY6-54" fmla="*/ 663426 h 1349522"/>
                <a:gd name="connsiteX7-55" fmla="*/ 3619500 w 4418296"/>
                <a:gd name="connsiteY7-56" fmla="*/ 1349226 h 1349522"/>
                <a:gd name="connsiteX8-57" fmla="*/ 4324350 w 4418296"/>
                <a:gd name="connsiteY8-58" fmla="*/ 577701 h 1349522"/>
                <a:gd name="connsiteX9-59" fmla="*/ 4391025 w 4418296"/>
                <a:gd name="connsiteY9-60" fmla="*/ 520551 h 1349522"/>
                <a:gd name="connsiteX0-61" fmla="*/ 0 w 4418296"/>
                <a:gd name="connsiteY0-62" fmla="*/ 644376 h 1349552"/>
                <a:gd name="connsiteX1-63" fmla="*/ 590550 w 4418296"/>
                <a:gd name="connsiteY1-64" fmla="*/ 6201 h 1349552"/>
                <a:gd name="connsiteX2-65" fmla="*/ 1419225 w 4418296"/>
                <a:gd name="connsiteY2-66" fmla="*/ 987276 h 1349552"/>
                <a:gd name="connsiteX3-67" fmla="*/ 1819275 w 4418296"/>
                <a:gd name="connsiteY3-68" fmla="*/ 434826 h 1349552"/>
                <a:gd name="connsiteX4-69" fmla="*/ 2476500 w 4418296"/>
                <a:gd name="connsiteY4-70" fmla="*/ 1111101 h 1349552"/>
                <a:gd name="connsiteX5-71" fmla="*/ 2981325 w 4418296"/>
                <a:gd name="connsiteY5-72" fmla="*/ 187176 h 1349552"/>
                <a:gd name="connsiteX6-73" fmla="*/ 3400425 w 4418296"/>
                <a:gd name="connsiteY6-74" fmla="*/ 663426 h 1349552"/>
                <a:gd name="connsiteX7-75" fmla="*/ 3619500 w 4418296"/>
                <a:gd name="connsiteY7-76" fmla="*/ 1349226 h 1349552"/>
                <a:gd name="connsiteX8-77" fmla="*/ 4324350 w 4418296"/>
                <a:gd name="connsiteY8-78" fmla="*/ 577701 h 1349552"/>
                <a:gd name="connsiteX9-79" fmla="*/ 4391025 w 4418296"/>
                <a:gd name="connsiteY9-80" fmla="*/ 520551 h 1349552"/>
                <a:gd name="connsiteX0-81" fmla="*/ 0 w 4418816"/>
                <a:gd name="connsiteY0-82" fmla="*/ 644376 h 1216253"/>
                <a:gd name="connsiteX1-83" fmla="*/ 590550 w 4418816"/>
                <a:gd name="connsiteY1-84" fmla="*/ 6201 h 1216253"/>
                <a:gd name="connsiteX2-85" fmla="*/ 1419225 w 4418816"/>
                <a:gd name="connsiteY2-86" fmla="*/ 987276 h 1216253"/>
                <a:gd name="connsiteX3-87" fmla="*/ 1819275 w 4418816"/>
                <a:gd name="connsiteY3-88" fmla="*/ 434826 h 1216253"/>
                <a:gd name="connsiteX4-89" fmla="*/ 2476500 w 4418816"/>
                <a:gd name="connsiteY4-90" fmla="*/ 1111101 h 1216253"/>
                <a:gd name="connsiteX5-91" fmla="*/ 2981325 w 4418816"/>
                <a:gd name="connsiteY5-92" fmla="*/ 187176 h 1216253"/>
                <a:gd name="connsiteX6-93" fmla="*/ 3400425 w 4418816"/>
                <a:gd name="connsiteY6-94" fmla="*/ 663426 h 1216253"/>
                <a:gd name="connsiteX7-95" fmla="*/ 3609975 w 4418816"/>
                <a:gd name="connsiteY7-96" fmla="*/ 1215876 h 1216253"/>
                <a:gd name="connsiteX8-97" fmla="*/ 4324350 w 4418816"/>
                <a:gd name="connsiteY8-98" fmla="*/ 577701 h 1216253"/>
                <a:gd name="connsiteX9-99" fmla="*/ 4391025 w 4418816"/>
                <a:gd name="connsiteY9-100" fmla="*/ 520551 h 1216253"/>
                <a:gd name="connsiteX0-101" fmla="*/ 0 w 4418816"/>
                <a:gd name="connsiteY0-102" fmla="*/ 644376 h 1215908"/>
                <a:gd name="connsiteX1-103" fmla="*/ 590550 w 4418816"/>
                <a:gd name="connsiteY1-104" fmla="*/ 6201 h 1215908"/>
                <a:gd name="connsiteX2-105" fmla="*/ 1419225 w 4418816"/>
                <a:gd name="connsiteY2-106" fmla="*/ 987276 h 1215908"/>
                <a:gd name="connsiteX3-107" fmla="*/ 1819275 w 4418816"/>
                <a:gd name="connsiteY3-108" fmla="*/ 434826 h 1215908"/>
                <a:gd name="connsiteX4-109" fmla="*/ 2476500 w 4418816"/>
                <a:gd name="connsiteY4-110" fmla="*/ 1111101 h 1215908"/>
                <a:gd name="connsiteX5-111" fmla="*/ 2981325 w 4418816"/>
                <a:gd name="connsiteY5-112" fmla="*/ 187176 h 1215908"/>
                <a:gd name="connsiteX6-113" fmla="*/ 3400425 w 4418816"/>
                <a:gd name="connsiteY6-114" fmla="*/ 663426 h 1215908"/>
                <a:gd name="connsiteX7-115" fmla="*/ 3609975 w 4418816"/>
                <a:gd name="connsiteY7-116" fmla="*/ 1215876 h 1215908"/>
                <a:gd name="connsiteX8-117" fmla="*/ 4324350 w 4418816"/>
                <a:gd name="connsiteY8-118" fmla="*/ 577701 h 1215908"/>
                <a:gd name="connsiteX9-119" fmla="*/ 4391025 w 4418816"/>
                <a:gd name="connsiteY9-120" fmla="*/ 520551 h 1215908"/>
                <a:gd name="connsiteX0-121" fmla="*/ 0 w 4418816"/>
                <a:gd name="connsiteY0-122" fmla="*/ 644376 h 1215919"/>
                <a:gd name="connsiteX1-123" fmla="*/ 590550 w 4418816"/>
                <a:gd name="connsiteY1-124" fmla="*/ 6201 h 1215919"/>
                <a:gd name="connsiteX2-125" fmla="*/ 1419225 w 4418816"/>
                <a:gd name="connsiteY2-126" fmla="*/ 987276 h 1215919"/>
                <a:gd name="connsiteX3-127" fmla="*/ 1819275 w 4418816"/>
                <a:gd name="connsiteY3-128" fmla="*/ 434826 h 1215919"/>
                <a:gd name="connsiteX4-129" fmla="*/ 2476500 w 4418816"/>
                <a:gd name="connsiteY4-130" fmla="*/ 1111101 h 1215919"/>
                <a:gd name="connsiteX5-131" fmla="*/ 2981325 w 4418816"/>
                <a:gd name="connsiteY5-132" fmla="*/ 187176 h 1215919"/>
                <a:gd name="connsiteX6-133" fmla="*/ 3400425 w 4418816"/>
                <a:gd name="connsiteY6-134" fmla="*/ 663426 h 1215919"/>
                <a:gd name="connsiteX7-135" fmla="*/ 3609975 w 4418816"/>
                <a:gd name="connsiteY7-136" fmla="*/ 1215876 h 1215919"/>
                <a:gd name="connsiteX8-137" fmla="*/ 4324350 w 4418816"/>
                <a:gd name="connsiteY8-138" fmla="*/ 577701 h 1215919"/>
                <a:gd name="connsiteX9-139" fmla="*/ 4391025 w 4418816"/>
                <a:gd name="connsiteY9-140" fmla="*/ 520551 h 1215919"/>
                <a:gd name="connsiteX0-141" fmla="*/ 0 w 4443915"/>
                <a:gd name="connsiteY0-142" fmla="*/ 644376 h 1219110"/>
                <a:gd name="connsiteX1-143" fmla="*/ 590550 w 4443915"/>
                <a:gd name="connsiteY1-144" fmla="*/ 6201 h 1219110"/>
                <a:gd name="connsiteX2-145" fmla="*/ 1419225 w 4443915"/>
                <a:gd name="connsiteY2-146" fmla="*/ 987276 h 1219110"/>
                <a:gd name="connsiteX3-147" fmla="*/ 1819275 w 4443915"/>
                <a:gd name="connsiteY3-148" fmla="*/ 434826 h 1219110"/>
                <a:gd name="connsiteX4-149" fmla="*/ 2476500 w 4443915"/>
                <a:gd name="connsiteY4-150" fmla="*/ 1111101 h 1219110"/>
                <a:gd name="connsiteX5-151" fmla="*/ 2981325 w 4443915"/>
                <a:gd name="connsiteY5-152" fmla="*/ 187176 h 1219110"/>
                <a:gd name="connsiteX6-153" fmla="*/ 3400425 w 4443915"/>
                <a:gd name="connsiteY6-154" fmla="*/ 663426 h 1219110"/>
                <a:gd name="connsiteX7-155" fmla="*/ 3609975 w 4443915"/>
                <a:gd name="connsiteY7-156" fmla="*/ 1215876 h 1219110"/>
                <a:gd name="connsiteX8-157" fmla="*/ 4371975 w 4443915"/>
                <a:gd name="connsiteY8-158" fmla="*/ 396726 h 1219110"/>
                <a:gd name="connsiteX9-159" fmla="*/ 4391025 w 4443915"/>
                <a:gd name="connsiteY9-160" fmla="*/ 520551 h 1219110"/>
                <a:gd name="connsiteX0-161" fmla="*/ 0 w 4435876"/>
                <a:gd name="connsiteY0-162" fmla="*/ 644376 h 1219110"/>
                <a:gd name="connsiteX1-163" fmla="*/ 590550 w 4435876"/>
                <a:gd name="connsiteY1-164" fmla="*/ 6201 h 1219110"/>
                <a:gd name="connsiteX2-165" fmla="*/ 1419225 w 4435876"/>
                <a:gd name="connsiteY2-166" fmla="*/ 987276 h 1219110"/>
                <a:gd name="connsiteX3-167" fmla="*/ 1819275 w 4435876"/>
                <a:gd name="connsiteY3-168" fmla="*/ 434826 h 1219110"/>
                <a:gd name="connsiteX4-169" fmla="*/ 2476500 w 4435876"/>
                <a:gd name="connsiteY4-170" fmla="*/ 1111101 h 1219110"/>
                <a:gd name="connsiteX5-171" fmla="*/ 2981325 w 4435876"/>
                <a:gd name="connsiteY5-172" fmla="*/ 187176 h 1219110"/>
                <a:gd name="connsiteX6-173" fmla="*/ 3400425 w 4435876"/>
                <a:gd name="connsiteY6-174" fmla="*/ 663426 h 1219110"/>
                <a:gd name="connsiteX7-175" fmla="*/ 3609975 w 4435876"/>
                <a:gd name="connsiteY7-176" fmla="*/ 1215876 h 1219110"/>
                <a:gd name="connsiteX8-177" fmla="*/ 4371975 w 4435876"/>
                <a:gd name="connsiteY8-178" fmla="*/ 396726 h 1219110"/>
                <a:gd name="connsiteX9-179" fmla="*/ 4391025 w 4435876"/>
                <a:gd name="connsiteY9-180" fmla="*/ 520551 h 1219110"/>
                <a:gd name="connsiteX0-181" fmla="*/ 0 w 4371975"/>
                <a:gd name="connsiteY0-182" fmla="*/ 644376 h 1219110"/>
                <a:gd name="connsiteX1-183" fmla="*/ 590550 w 4371975"/>
                <a:gd name="connsiteY1-184" fmla="*/ 6201 h 1219110"/>
                <a:gd name="connsiteX2-185" fmla="*/ 1419225 w 4371975"/>
                <a:gd name="connsiteY2-186" fmla="*/ 987276 h 1219110"/>
                <a:gd name="connsiteX3-187" fmla="*/ 1819275 w 4371975"/>
                <a:gd name="connsiteY3-188" fmla="*/ 434826 h 1219110"/>
                <a:gd name="connsiteX4-189" fmla="*/ 2476500 w 4371975"/>
                <a:gd name="connsiteY4-190" fmla="*/ 1111101 h 1219110"/>
                <a:gd name="connsiteX5-191" fmla="*/ 2981325 w 4371975"/>
                <a:gd name="connsiteY5-192" fmla="*/ 187176 h 1219110"/>
                <a:gd name="connsiteX6-193" fmla="*/ 3400425 w 4371975"/>
                <a:gd name="connsiteY6-194" fmla="*/ 663426 h 1219110"/>
                <a:gd name="connsiteX7-195" fmla="*/ 3609975 w 4371975"/>
                <a:gd name="connsiteY7-196" fmla="*/ 1215876 h 1219110"/>
                <a:gd name="connsiteX8-197" fmla="*/ 4371975 w 4371975"/>
                <a:gd name="connsiteY8-198" fmla="*/ 396726 h 1219110"/>
                <a:gd name="connsiteX0-199" fmla="*/ 0 w 4371975"/>
                <a:gd name="connsiteY0-200" fmla="*/ 644376 h 1219110"/>
                <a:gd name="connsiteX1-201" fmla="*/ 590550 w 4371975"/>
                <a:gd name="connsiteY1-202" fmla="*/ 6201 h 1219110"/>
                <a:gd name="connsiteX2-203" fmla="*/ 1419225 w 4371975"/>
                <a:gd name="connsiteY2-204" fmla="*/ 987276 h 1219110"/>
                <a:gd name="connsiteX3-205" fmla="*/ 1819275 w 4371975"/>
                <a:gd name="connsiteY3-206" fmla="*/ 434826 h 1219110"/>
                <a:gd name="connsiteX4-207" fmla="*/ 2476500 w 4371975"/>
                <a:gd name="connsiteY4-208" fmla="*/ 1111101 h 1219110"/>
                <a:gd name="connsiteX5-209" fmla="*/ 2981325 w 4371975"/>
                <a:gd name="connsiteY5-210" fmla="*/ 187176 h 1219110"/>
                <a:gd name="connsiteX6-211" fmla="*/ 3400425 w 4371975"/>
                <a:gd name="connsiteY6-212" fmla="*/ 663426 h 1219110"/>
                <a:gd name="connsiteX7-213" fmla="*/ 3609975 w 4371975"/>
                <a:gd name="connsiteY7-214" fmla="*/ 1215876 h 1219110"/>
                <a:gd name="connsiteX8-215" fmla="*/ 4371975 w 4371975"/>
                <a:gd name="connsiteY8-216" fmla="*/ 396726 h 1219110"/>
                <a:gd name="connsiteX0-217" fmla="*/ 0 w 4371975"/>
                <a:gd name="connsiteY0-218" fmla="*/ 644376 h 1219110"/>
                <a:gd name="connsiteX1-219" fmla="*/ 590550 w 4371975"/>
                <a:gd name="connsiteY1-220" fmla="*/ 6201 h 1219110"/>
                <a:gd name="connsiteX2-221" fmla="*/ 1419225 w 4371975"/>
                <a:gd name="connsiteY2-222" fmla="*/ 987276 h 1219110"/>
                <a:gd name="connsiteX3-223" fmla="*/ 1819275 w 4371975"/>
                <a:gd name="connsiteY3-224" fmla="*/ 434826 h 1219110"/>
                <a:gd name="connsiteX4-225" fmla="*/ 2476500 w 4371975"/>
                <a:gd name="connsiteY4-226" fmla="*/ 1111101 h 1219110"/>
                <a:gd name="connsiteX5-227" fmla="*/ 2981325 w 4371975"/>
                <a:gd name="connsiteY5-228" fmla="*/ 187176 h 1219110"/>
                <a:gd name="connsiteX6-229" fmla="*/ 3400425 w 4371975"/>
                <a:gd name="connsiteY6-230" fmla="*/ 663426 h 1219110"/>
                <a:gd name="connsiteX7-231" fmla="*/ 3609975 w 4371975"/>
                <a:gd name="connsiteY7-232" fmla="*/ 1215876 h 1219110"/>
                <a:gd name="connsiteX8-233" fmla="*/ 4371975 w 4371975"/>
                <a:gd name="connsiteY8-234" fmla="*/ 396726 h 1219110"/>
                <a:gd name="connsiteX0-235" fmla="*/ 0 w 4295775"/>
                <a:gd name="connsiteY0-236" fmla="*/ 644376 h 1217152"/>
                <a:gd name="connsiteX1-237" fmla="*/ 590550 w 4295775"/>
                <a:gd name="connsiteY1-238" fmla="*/ 6201 h 1217152"/>
                <a:gd name="connsiteX2-239" fmla="*/ 1419225 w 4295775"/>
                <a:gd name="connsiteY2-240" fmla="*/ 987276 h 1217152"/>
                <a:gd name="connsiteX3-241" fmla="*/ 1819275 w 4295775"/>
                <a:gd name="connsiteY3-242" fmla="*/ 434826 h 1217152"/>
                <a:gd name="connsiteX4-243" fmla="*/ 2476500 w 4295775"/>
                <a:gd name="connsiteY4-244" fmla="*/ 1111101 h 1217152"/>
                <a:gd name="connsiteX5-245" fmla="*/ 2981325 w 4295775"/>
                <a:gd name="connsiteY5-246" fmla="*/ 187176 h 1217152"/>
                <a:gd name="connsiteX6-247" fmla="*/ 3400425 w 4295775"/>
                <a:gd name="connsiteY6-248" fmla="*/ 663426 h 1217152"/>
                <a:gd name="connsiteX7-249" fmla="*/ 3609975 w 4295775"/>
                <a:gd name="connsiteY7-250" fmla="*/ 1215876 h 1217152"/>
                <a:gd name="connsiteX8-251" fmla="*/ 4295775 w 4295775"/>
                <a:gd name="connsiteY8-252" fmla="*/ 501501 h 1217152"/>
                <a:gd name="connsiteX0-253" fmla="*/ 0 w 4295775"/>
                <a:gd name="connsiteY0-254" fmla="*/ 644376 h 1179154"/>
                <a:gd name="connsiteX1-255" fmla="*/ 590550 w 4295775"/>
                <a:gd name="connsiteY1-256" fmla="*/ 6201 h 1179154"/>
                <a:gd name="connsiteX2-257" fmla="*/ 1419225 w 4295775"/>
                <a:gd name="connsiteY2-258" fmla="*/ 987276 h 1179154"/>
                <a:gd name="connsiteX3-259" fmla="*/ 1819275 w 4295775"/>
                <a:gd name="connsiteY3-260" fmla="*/ 434826 h 1179154"/>
                <a:gd name="connsiteX4-261" fmla="*/ 2476500 w 4295775"/>
                <a:gd name="connsiteY4-262" fmla="*/ 1111101 h 1179154"/>
                <a:gd name="connsiteX5-263" fmla="*/ 2981325 w 4295775"/>
                <a:gd name="connsiteY5-264" fmla="*/ 187176 h 1179154"/>
                <a:gd name="connsiteX6-265" fmla="*/ 3400425 w 4295775"/>
                <a:gd name="connsiteY6-266" fmla="*/ 663426 h 1179154"/>
                <a:gd name="connsiteX7-267" fmla="*/ 3648075 w 4295775"/>
                <a:gd name="connsiteY7-268" fmla="*/ 1177776 h 1179154"/>
                <a:gd name="connsiteX8-269" fmla="*/ 4295775 w 4295775"/>
                <a:gd name="connsiteY8-270" fmla="*/ 501501 h 1179154"/>
                <a:gd name="connsiteX0-271" fmla="*/ 0 w 4295775"/>
                <a:gd name="connsiteY0-272" fmla="*/ 644376 h 1150667"/>
                <a:gd name="connsiteX1-273" fmla="*/ 590550 w 4295775"/>
                <a:gd name="connsiteY1-274" fmla="*/ 6201 h 1150667"/>
                <a:gd name="connsiteX2-275" fmla="*/ 1419225 w 4295775"/>
                <a:gd name="connsiteY2-276" fmla="*/ 987276 h 1150667"/>
                <a:gd name="connsiteX3-277" fmla="*/ 1819275 w 4295775"/>
                <a:gd name="connsiteY3-278" fmla="*/ 434826 h 1150667"/>
                <a:gd name="connsiteX4-279" fmla="*/ 2476500 w 4295775"/>
                <a:gd name="connsiteY4-280" fmla="*/ 1111101 h 1150667"/>
                <a:gd name="connsiteX5-281" fmla="*/ 2981325 w 4295775"/>
                <a:gd name="connsiteY5-282" fmla="*/ 187176 h 1150667"/>
                <a:gd name="connsiteX6-283" fmla="*/ 3400425 w 4295775"/>
                <a:gd name="connsiteY6-284" fmla="*/ 663426 h 1150667"/>
                <a:gd name="connsiteX7-285" fmla="*/ 3638550 w 4295775"/>
                <a:gd name="connsiteY7-286" fmla="*/ 1149201 h 1150667"/>
                <a:gd name="connsiteX8-287" fmla="*/ 4295775 w 4295775"/>
                <a:gd name="connsiteY8-288" fmla="*/ 501501 h 1150667"/>
                <a:gd name="connsiteX0-289" fmla="*/ 0 w 4295775"/>
                <a:gd name="connsiteY0-290" fmla="*/ 644376 h 1149201"/>
                <a:gd name="connsiteX1-291" fmla="*/ 590550 w 4295775"/>
                <a:gd name="connsiteY1-292" fmla="*/ 6201 h 1149201"/>
                <a:gd name="connsiteX2-293" fmla="*/ 1419225 w 4295775"/>
                <a:gd name="connsiteY2-294" fmla="*/ 987276 h 1149201"/>
                <a:gd name="connsiteX3-295" fmla="*/ 1819275 w 4295775"/>
                <a:gd name="connsiteY3-296" fmla="*/ 434826 h 1149201"/>
                <a:gd name="connsiteX4-297" fmla="*/ 2476500 w 4295775"/>
                <a:gd name="connsiteY4-298" fmla="*/ 1111101 h 1149201"/>
                <a:gd name="connsiteX5-299" fmla="*/ 2981325 w 4295775"/>
                <a:gd name="connsiteY5-300" fmla="*/ 187176 h 1149201"/>
                <a:gd name="connsiteX6-301" fmla="*/ 3638550 w 4295775"/>
                <a:gd name="connsiteY6-302" fmla="*/ 1149201 h 1149201"/>
                <a:gd name="connsiteX7-303" fmla="*/ 4295775 w 4295775"/>
                <a:gd name="connsiteY7-304" fmla="*/ 501501 h 1149201"/>
                <a:gd name="connsiteX0-305" fmla="*/ 0 w 4295775"/>
                <a:gd name="connsiteY0-306" fmla="*/ 644376 h 1161675"/>
                <a:gd name="connsiteX1-307" fmla="*/ 590550 w 4295775"/>
                <a:gd name="connsiteY1-308" fmla="*/ 6201 h 1161675"/>
                <a:gd name="connsiteX2-309" fmla="*/ 1419225 w 4295775"/>
                <a:gd name="connsiteY2-310" fmla="*/ 987276 h 1161675"/>
                <a:gd name="connsiteX3-311" fmla="*/ 1819275 w 4295775"/>
                <a:gd name="connsiteY3-312" fmla="*/ 434826 h 1161675"/>
                <a:gd name="connsiteX4-313" fmla="*/ 2476500 w 4295775"/>
                <a:gd name="connsiteY4-314" fmla="*/ 1111101 h 1161675"/>
                <a:gd name="connsiteX5-315" fmla="*/ 2981325 w 4295775"/>
                <a:gd name="connsiteY5-316" fmla="*/ 101451 h 1161675"/>
                <a:gd name="connsiteX6-317" fmla="*/ 3638550 w 4295775"/>
                <a:gd name="connsiteY6-318" fmla="*/ 1149201 h 1161675"/>
                <a:gd name="connsiteX7-319" fmla="*/ 4295775 w 4295775"/>
                <a:gd name="connsiteY7-320" fmla="*/ 501501 h 1161675"/>
                <a:gd name="connsiteX0-321" fmla="*/ 0 w 4295775"/>
                <a:gd name="connsiteY0-322" fmla="*/ 644376 h 1161675"/>
                <a:gd name="connsiteX1-323" fmla="*/ 590550 w 4295775"/>
                <a:gd name="connsiteY1-324" fmla="*/ 6201 h 1161675"/>
                <a:gd name="connsiteX2-325" fmla="*/ 1419225 w 4295775"/>
                <a:gd name="connsiteY2-326" fmla="*/ 987276 h 1161675"/>
                <a:gd name="connsiteX3-327" fmla="*/ 1819275 w 4295775"/>
                <a:gd name="connsiteY3-328" fmla="*/ 434826 h 1161675"/>
                <a:gd name="connsiteX4-329" fmla="*/ 2476500 w 4295775"/>
                <a:gd name="connsiteY4-330" fmla="*/ 1111101 h 1161675"/>
                <a:gd name="connsiteX5-331" fmla="*/ 2981325 w 4295775"/>
                <a:gd name="connsiteY5-332" fmla="*/ 101451 h 1161675"/>
                <a:gd name="connsiteX6-333" fmla="*/ 3638550 w 4295775"/>
                <a:gd name="connsiteY6-334" fmla="*/ 1149201 h 1161675"/>
                <a:gd name="connsiteX7-335" fmla="*/ 4295775 w 4295775"/>
                <a:gd name="connsiteY7-336" fmla="*/ 501501 h 1161675"/>
                <a:gd name="connsiteX0-337" fmla="*/ 0 w 4295775"/>
                <a:gd name="connsiteY0-338" fmla="*/ 644376 h 1161675"/>
                <a:gd name="connsiteX1-339" fmla="*/ 590550 w 4295775"/>
                <a:gd name="connsiteY1-340" fmla="*/ 6201 h 1161675"/>
                <a:gd name="connsiteX2-341" fmla="*/ 1419225 w 4295775"/>
                <a:gd name="connsiteY2-342" fmla="*/ 987276 h 1161675"/>
                <a:gd name="connsiteX3-343" fmla="*/ 1819275 w 4295775"/>
                <a:gd name="connsiteY3-344" fmla="*/ 434826 h 1161675"/>
                <a:gd name="connsiteX4-345" fmla="*/ 2476500 w 4295775"/>
                <a:gd name="connsiteY4-346" fmla="*/ 1111101 h 1161675"/>
                <a:gd name="connsiteX5-347" fmla="*/ 2981325 w 4295775"/>
                <a:gd name="connsiteY5-348" fmla="*/ 101451 h 1161675"/>
                <a:gd name="connsiteX6-349" fmla="*/ 3638550 w 4295775"/>
                <a:gd name="connsiteY6-350" fmla="*/ 1149201 h 1161675"/>
                <a:gd name="connsiteX7-351" fmla="*/ 4295775 w 4295775"/>
                <a:gd name="connsiteY7-352" fmla="*/ 501501 h 1161675"/>
                <a:gd name="connsiteX0-353" fmla="*/ 0 w 4295775"/>
                <a:gd name="connsiteY0-354" fmla="*/ 644376 h 1162130"/>
                <a:gd name="connsiteX1-355" fmla="*/ 590550 w 4295775"/>
                <a:gd name="connsiteY1-356" fmla="*/ 6201 h 1162130"/>
                <a:gd name="connsiteX2-357" fmla="*/ 1419225 w 4295775"/>
                <a:gd name="connsiteY2-358" fmla="*/ 987276 h 1162130"/>
                <a:gd name="connsiteX3-359" fmla="*/ 1819275 w 4295775"/>
                <a:gd name="connsiteY3-360" fmla="*/ 434826 h 1162130"/>
                <a:gd name="connsiteX4-361" fmla="*/ 2476500 w 4295775"/>
                <a:gd name="connsiteY4-362" fmla="*/ 1111101 h 1162130"/>
                <a:gd name="connsiteX5-363" fmla="*/ 3028950 w 4295775"/>
                <a:gd name="connsiteY5-364" fmla="*/ 91926 h 1162130"/>
                <a:gd name="connsiteX6-365" fmla="*/ 3638550 w 4295775"/>
                <a:gd name="connsiteY6-366" fmla="*/ 1149201 h 1162130"/>
                <a:gd name="connsiteX7-367" fmla="*/ 4295775 w 4295775"/>
                <a:gd name="connsiteY7-368" fmla="*/ 501501 h 1162130"/>
                <a:gd name="connsiteX0-369" fmla="*/ 0 w 4295775"/>
                <a:gd name="connsiteY0-370" fmla="*/ 643502 h 1161256"/>
                <a:gd name="connsiteX1-371" fmla="*/ 590550 w 4295775"/>
                <a:gd name="connsiteY1-372" fmla="*/ 5327 h 1161256"/>
                <a:gd name="connsiteX2-373" fmla="*/ 1352550 w 4295775"/>
                <a:gd name="connsiteY2-374" fmla="*/ 957827 h 1161256"/>
                <a:gd name="connsiteX3-375" fmla="*/ 1819275 w 4295775"/>
                <a:gd name="connsiteY3-376" fmla="*/ 433952 h 1161256"/>
                <a:gd name="connsiteX4-377" fmla="*/ 2476500 w 4295775"/>
                <a:gd name="connsiteY4-378" fmla="*/ 1110227 h 1161256"/>
                <a:gd name="connsiteX5-379" fmla="*/ 3028950 w 4295775"/>
                <a:gd name="connsiteY5-380" fmla="*/ 91052 h 1161256"/>
                <a:gd name="connsiteX6-381" fmla="*/ 3638550 w 4295775"/>
                <a:gd name="connsiteY6-382" fmla="*/ 1148327 h 1161256"/>
                <a:gd name="connsiteX7-383" fmla="*/ 4295775 w 4295775"/>
                <a:gd name="connsiteY7-384" fmla="*/ 500627 h 1161256"/>
                <a:gd name="connsiteX0-385" fmla="*/ 0 w 4333875"/>
                <a:gd name="connsiteY0-386" fmla="*/ 782314 h 1157193"/>
                <a:gd name="connsiteX1-387" fmla="*/ 628650 w 4333875"/>
                <a:gd name="connsiteY1-388" fmla="*/ 1264 h 1157193"/>
                <a:gd name="connsiteX2-389" fmla="*/ 1390650 w 4333875"/>
                <a:gd name="connsiteY2-390" fmla="*/ 953764 h 1157193"/>
                <a:gd name="connsiteX3-391" fmla="*/ 1857375 w 4333875"/>
                <a:gd name="connsiteY3-392" fmla="*/ 429889 h 1157193"/>
                <a:gd name="connsiteX4-393" fmla="*/ 2514600 w 4333875"/>
                <a:gd name="connsiteY4-394" fmla="*/ 1106164 h 1157193"/>
                <a:gd name="connsiteX5-395" fmla="*/ 3067050 w 4333875"/>
                <a:gd name="connsiteY5-396" fmla="*/ 86989 h 1157193"/>
                <a:gd name="connsiteX6-397" fmla="*/ 3676650 w 4333875"/>
                <a:gd name="connsiteY6-398" fmla="*/ 1144264 h 1157193"/>
                <a:gd name="connsiteX7-399" fmla="*/ 4333875 w 4333875"/>
                <a:gd name="connsiteY7-400" fmla="*/ 496564 h 1157193"/>
                <a:gd name="connsiteX0-401" fmla="*/ 0 w 4333875"/>
                <a:gd name="connsiteY0-402" fmla="*/ 782314 h 1149753"/>
                <a:gd name="connsiteX1-403" fmla="*/ 628650 w 4333875"/>
                <a:gd name="connsiteY1-404" fmla="*/ 1264 h 1149753"/>
                <a:gd name="connsiteX2-405" fmla="*/ 1390650 w 4333875"/>
                <a:gd name="connsiteY2-406" fmla="*/ 953764 h 1149753"/>
                <a:gd name="connsiteX3-407" fmla="*/ 1857375 w 4333875"/>
                <a:gd name="connsiteY3-408" fmla="*/ 429889 h 1149753"/>
                <a:gd name="connsiteX4-409" fmla="*/ 2514600 w 4333875"/>
                <a:gd name="connsiteY4-410" fmla="*/ 1106164 h 1149753"/>
                <a:gd name="connsiteX5-411" fmla="*/ 3095625 w 4333875"/>
                <a:gd name="connsiteY5-412" fmla="*/ 258439 h 1149753"/>
                <a:gd name="connsiteX6-413" fmla="*/ 3676650 w 4333875"/>
                <a:gd name="connsiteY6-414" fmla="*/ 1144264 h 1149753"/>
                <a:gd name="connsiteX7-415" fmla="*/ 4333875 w 4333875"/>
                <a:gd name="connsiteY7-416" fmla="*/ 496564 h 11497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4333875" h="1149753">
                  <a:moveTo>
                    <a:pt x="0" y="782314"/>
                  </a:moveTo>
                  <a:cubicBezTo>
                    <a:pt x="177006" y="434651"/>
                    <a:pt x="396875" y="-27311"/>
                    <a:pt x="628650" y="1264"/>
                  </a:cubicBezTo>
                  <a:cubicBezTo>
                    <a:pt x="860425" y="29839"/>
                    <a:pt x="1185863" y="882327"/>
                    <a:pt x="1390650" y="953764"/>
                  </a:cubicBezTo>
                  <a:cubicBezTo>
                    <a:pt x="1595437" y="1025201"/>
                    <a:pt x="1670050" y="404489"/>
                    <a:pt x="1857375" y="429889"/>
                  </a:cubicBezTo>
                  <a:cubicBezTo>
                    <a:pt x="2044700" y="455289"/>
                    <a:pt x="2308225" y="1134739"/>
                    <a:pt x="2514600" y="1106164"/>
                  </a:cubicBezTo>
                  <a:cubicBezTo>
                    <a:pt x="2720975" y="1077589"/>
                    <a:pt x="2654300" y="233039"/>
                    <a:pt x="3095625" y="258439"/>
                  </a:cubicBezTo>
                  <a:cubicBezTo>
                    <a:pt x="3536950" y="283839"/>
                    <a:pt x="3470275" y="1104576"/>
                    <a:pt x="3676650" y="1144264"/>
                  </a:cubicBezTo>
                  <a:cubicBezTo>
                    <a:pt x="3883025" y="1183952"/>
                    <a:pt x="4060825" y="1012501"/>
                    <a:pt x="4333875" y="496564"/>
                  </a:cubicBezTo>
                </a:path>
              </a:pathLst>
            </a:cu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1297" name="组合 57"/>
            <p:cNvGrpSpPr/>
            <p:nvPr/>
          </p:nvGrpSpPr>
          <p:grpSpPr bwMode="auto">
            <a:xfrm>
              <a:off x="2631567" y="1909474"/>
              <a:ext cx="3717171" cy="993811"/>
              <a:chOff x="2631567" y="1909474"/>
              <a:chExt cx="3717171" cy="993811"/>
            </a:xfrm>
          </p:grpSpPr>
          <p:sp>
            <p:nvSpPr>
              <p:cNvPr id="157" name="椭圆 156"/>
              <p:cNvSpPr/>
              <p:nvPr/>
            </p:nvSpPr>
            <p:spPr>
              <a:xfrm>
                <a:off x="3059112" y="1908760"/>
                <a:ext cx="76200" cy="77815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n>
                    <a:solidFill>
                      <a:srgbClr val="27697B"/>
                    </a:solidFill>
                  </a:ln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2632074" y="1989751"/>
                <a:ext cx="77788" cy="77814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n>
                    <a:solidFill>
                      <a:srgbClr val="27697B"/>
                    </a:solidFill>
                  </a:ln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300" name="组合 60"/>
              <p:cNvGrpSpPr/>
              <p:nvPr/>
            </p:nvGrpSpPr>
            <p:grpSpPr bwMode="auto">
              <a:xfrm>
                <a:off x="4137331" y="2116608"/>
                <a:ext cx="2211407" cy="786677"/>
                <a:chOff x="4137331" y="2116608"/>
                <a:chExt cx="2211407" cy="786677"/>
              </a:xfrm>
            </p:grpSpPr>
            <p:sp>
              <p:nvSpPr>
                <p:cNvPr id="160" name="椭圆 159"/>
                <p:cNvSpPr/>
                <p:nvPr/>
              </p:nvSpPr>
              <p:spPr>
                <a:xfrm>
                  <a:off x="4137024" y="2224784"/>
                  <a:ext cx="77788" cy="76227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椭圆 160"/>
                <p:cNvSpPr/>
                <p:nvPr/>
              </p:nvSpPr>
              <p:spPr>
                <a:xfrm>
                  <a:off x="5216524" y="2104092"/>
                  <a:ext cx="77788" cy="77814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椭圆 161"/>
                <p:cNvSpPr/>
                <p:nvPr/>
              </p:nvSpPr>
              <p:spPr>
                <a:xfrm>
                  <a:off x="5580062" y="2148557"/>
                  <a:ext cx="76200" cy="77814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椭圆 162"/>
                <p:cNvSpPr/>
                <p:nvPr/>
              </p:nvSpPr>
              <p:spPr>
                <a:xfrm>
                  <a:off x="6270624" y="2825069"/>
                  <a:ext cx="77788" cy="77814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64" name="组合 163"/>
          <p:cNvGrpSpPr/>
          <p:nvPr/>
        </p:nvGrpSpPr>
        <p:grpSpPr>
          <a:xfrm>
            <a:off x="3901082" y="1141903"/>
            <a:ext cx="2880318" cy="730144"/>
            <a:chOff x="3967047" y="476471"/>
            <a:chExt cx="2880318" cy="730144"/>
          </a:xfrm>
          <a:solidFill>
            <a:schemeClr val="tx1"/>
          </a:solidFill>
        </p:grpSpPr>
        <p:sp>
          <p:nvSpPr>
            <p:cNvPr id="165" name="矩形标注 164"/>
            <p:cNvSpPr/>
            <p:nvPr/>
          </p:nvSpPr>
          <p:spPr>
            <a:xfrm>
              <a:off x="3967047" y="476471"/>
              <a:ext cx="2880318" cy="730144"/>
            </a:xfrm>
            <a:prstGeom prst="wedgeRectCallout">
              <a:avLst>
                <a:gd name="adj1" fmla="val -63336"/>
                <a:gd name="adj2" fmla="val 49431"/>
              </a:avLst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4103949" y="535084"/>
              <a:ext cx="2700299" cy="5724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点此可添加内容点此可添加内容点此可添加内容点此可添加内容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7" name="直接连接符 166"/>
          <p:cNvCxnSpPr/>
          <p:nvPr/>
        </p:nvCxnSpPr>
        <p:spPr>
          <a:xfrm>
            <a:off x="2057400" y="4041775"/>
            <a:ext cx="5473700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5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3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5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3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5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3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3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5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3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5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3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5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3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35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3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35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3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35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3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35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3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4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35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3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5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3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3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35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3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5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3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7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repeatCount="2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repeatCount="2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43" grpId="0" animBg="1"/>
      <p:bldP spid="144" grpId="0" animBg="1"/>
      <p:bldP spid="145" grpId="0" animBg="1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679450" y="4083050"/>
            <a:ext cx="7777163" cy="577850"/>
            <a:chOff x="680140" y="4083667"/>
            <a:chExt cx="7776864" cy="577081"/>
          </a:xfrm>
        </p:grpSpPr>
        <p:sp>
          <p:nvSpPr>
            <p:cNvPr id="40" name="矩形 39"/>
            <p:cNvSpPr/>
            <p:nvPr/>
          </p:nvSpPr>
          <p:spPr>
            <a:xfrm>
              <a:off x="751575" y="4083667"/>
              <a:ext cx="7705429" cy="5770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93154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0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0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0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培训。清晰、美观、创意、有效、超值、保密，我们为数百家客户带来意想不到的价值。</a:t>
              </a:r>
              <a:endParaRPr lang="zh-CN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3154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等腰三角形 41"/>
            <p:cNvSpPr/>
            <p:nvPr/>
          </p:nvSpPr>
          <p:spPr>
            <a:xfrm flipV="1">
              <a:off x="680140" y="4175619"/>
              <a:ext cx="144457" cy="68172"/>
            </a:xfrm>
            <a:custGeom>
              <a:avLst/>
              <a:gdLst/>
              <a:ahLst/>
              <a:cxnLst/>
              <a:rect l="l" t="t" r="r" b="b"/>
              <a:pathLst>
                <a:path w="288032" h="136994">
                  <a:moveTo>
                    <a:pt x="124864" y="136994"/>
                  </a:moveTo>
                  <a:lnTo>
                    <a:pt x="237552" y="72008"/>
                  </a:lnTo>
                  <a:lnTo>
                    <a:pt x="288032" y="72008"/>
                  </a:lnTo>
                  <a:lnTo>
                    <a:pt x="163168" y="0"/>
                  </a:lnTo>
                  <a:lnTo>
                    <a:pt x="50480" y="64986"/>
                  </a:lnTo>
                  <a:lnTo>
                    <a:pt x="0" y="6498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 bwMode="auto">
          <a:xfrm rot="16200000" flipH="1">
            <a:off x="113506" y="-245269"/>
            <a:ext cx="1011238" cy="1416050"/>
            <a:chOff x="-16575" y="1275606"/>
            <a:chExt cx="2572351" cy="3600400"/>
          </a:xfrm>
        </p:grpSpPr>
        <p:grpSp>
          <p:nvGrpSpPr>
            <p:cNvPr id="12334" name="组合 43"/>
            <p:cNvGrpSpPr/>
            <p:nvPr/>
          </p:nvGrpSpPr>
          <p:grpSpPr bwMode="auto">
            <a:xfrm>
              <a:off x="-16574" y="1545039"/>
              <a:ext cx="2146274" cy="2968811"/>
              <a:chOff x="-16574" y="1545039"/>
              <a:chExt cx="2146274" cy="2968811"/>
            </a:xfrm>
          </p:grpSpPr>
          <p:sp>
            <p:nvSpPr>
              <p:cNvPr id="52" name="等腰三角形 51"/>
              <p:cNvSpPr/>
              <p:nvPr/>
            </p:nvSpPr>
            <p:spPr>
              <a:xfrm rot="5400000" flipH="1">
                <a:off x="-427773" y="1957240"/>
                <a:ext cx="2966696" cy="2144300"/>
              </a:xfrm>
              <a:prstGeom prst="triangle">
                <a:avLst>
                  <a:gd name="adj" fmla="val 48717"/>
                </a:avLst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等腰三角形 48"/>
              <p:cNvSpPr/>
              <p:nvPr/>
            </p:nvSpPr>
            <p:spPr>
              <a:xfrm rot="5400000" flipH="1">
                <a:off x="977047" y="3438896"/>
                <a:ext cx="920281" cy="767263"/>
              </a:xfrm>
              <a:custGeom>
                <a:avLst/>
                <a:gdLst>
                  <a:gd name="connsiteX0" fmla="*/ 0 w 883721"/>
                  <a:gd name="connsiteY0" fmla="*/ 638877 h 638877"/>
                  <a:gd name="connsiteX1" fmla="*/ 441861 w 883721"/>
                  <a:gd name="connsiteY1" fmla="*/ 0 h 638877"/>
                  <a:gd name="connsiteX2" fmla="*/ 883721 w 883721"/>
                  <a:gd name="connsiteY2" fmla="*/ 638877 h 638877"/>
                  <a:gd name="connsiteX3" fmla="*/ 0 w 883721"/>
                  <a:gd name="connsiteY3" fmla="*/ 638877 h 638877"/>
                  <a:gd name="connsiteX0-1" fmla="*/ 0 w 883721"/>
                  <a:gd name="connsiteY0-2" fmla="*/ 857952 h 857952"/>
                  <a:gd name="connsiteX1-3" fmla="*/ 441861 w 883721"/>
                  <a:gd name="connsiteY1-4" fmla="*/ 0 h 857952"/>
                  <a:gd name="connsiteX2-5" fmla="*/ 883721 w 883721"/>
                  <a:gd name="connsiteY2-6" fmla="*/ 857952 h 857952"/>
                  <a:gd name="connsiteX3-7" fmla="*/ 0 w 883721"/>
                  <a:gd name="connsiteY3-8" fmla="*/ 857952 h 857952"/>
                  <a:gd name="connsiteX0-9" fmla="*/ 0 w 1131372"/>
                  <a:gd name="connsiteY0-10" fmla="*/ 838902 h 857952"/>
                  <a:gd name="connsiteX1-11" fmla="*/ 689512 w 1131372"/>
                  <a:gd name="connsiteY1-12" fmla="*/ 0 h 857952"/>
                  <a:gd name="connsiteX2-13" fmla="*/ 1131372 w 1131372"/>
                  <a:gd name="connsiteY2-14" fmla="*/ 857952 h 857952"/>
                  <a:gd name="connsiteX3-15" fmla="*/ 0 w 1131372"/>
                  <a:gd name="connsiteY3-16" fmla="*/ 838902 h 857952"/>
                  <a:gd name="connsiteX0-17" fmla="*/ 0 w 1131372"/>
                  <a:gd name="connsiteY0-18" fmla="*/ 838902 h 940502"/>
                  <a:gd name="connsiteX1-19" fmla="*/ 689512 w 1131372"/>
                  <a:gd name="connsiteY1-20" fmla="*/ 0 h 940502"/>
                  <a:gd name="connsiteX2-21" fmla="*/ 1131372 w 1131372"/>
                  <a:gd name="connsiteY2-22" fmla="*/ 940502 h 940502"/>
                  <a:gd name="connsiteX3-23" fmla="*/ 0 w 1131372"/>
                  <a:gd name="connsiteY3-24" fmla="*/ 838902 h 94050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131372" h="940502">
                    <a:moveTo>
                      <a:pt x="0" y="838902"/>
                    </a:moveTo>
                    <a:lnTo>
                      <a:pt x="689512" y="0"/>
                    </a:lnTo>
                    <a:lnTo>
                      <a:pt x="1131372" y="940502"/>
                    </a:lnTo>
                    <a:lnTo>
                      <a:pt x="0" y="838902"/>
                    </a:lnTo>
                    <a:close/>
                  </a:path>
                </a:pathLst>
              </a:cu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35" name="组合 44"/>
            <p:cNvGrpSpPr/>
            <p:nvPr/>
          </p:nvGrpSpPr>
          <p:grpSpPr bwMode="auto">
            <a:xfrm>
              <a:off x="-16575" y="1275606"/>
              <a:ext cx="2572351" cy="3600400"/>
              <a:chOff x="-16575" y="1275606"/>
              <a:chExt cx="2572351" cy="3600400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-422" y="1275606"/>
                <a:ext cx="2556198" cy="166700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1772359" y="2942610"/>
                <a:ext cx="791492" cy="64984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1764283" y="3592457"/>
                <a:ext cx="214027" cy="10898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H="1">
                <a:off x="1061633" y="3705472"/>
                <a:ext cx="916678" cy="77093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 flipV="1">
                <a:off x="1041443" y="4080852"/>
                <a:ext cx="24229" cy="39556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>
                <a:off x="-8497" y="4072778"/>
                <a:ext cx="1049941" cy="80322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85788" y="771525"/>
            <a:ext cx="1825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形状 53"/>
          <p:cNvSpPr/>
          <p:nvPr/>
        </p:nvSpPr>
        <p:spPr>
          <a:xfrm>
            <a:off x="1698752" y="2263664"/>
            <a:ext cx="1613755" cy="1613755"/>
          </a:xfrm>
          <a:prstGeom prst="leftCircularArrow">
            <a:avLst>
              <a:gd name="adj1" fmla="val 3021"/>
              <a:gd name="adj2" fmla="val 370612"/>
              <a:gd name="adj3" fmla="val 2146122"/>
              <a:gd name="adj4" fmla="val 9024489"/>
              <a:gd name="adj5" fmla="val 3525"/>
            </a:avLst>
          </a:prstGeom>
          <a:solidFill>
            <a:schemeClr val="accent6">
              <a:lumMod val="75000"/>
            </a:schemeClr>
          </a:solidFill>
          <a:effectLst/>
          <a:scene3d>
            <a:camera prst="orthographicFront"/>
            <a:lightRig rig="threePt" dir="t">
              <a:rot lat="0" lon="0" rev="7500000"/>
            </a:lightRig>
          </a:scene3d>
          <a:sp3d z="-70000" extrusionH="63500" prstMaterial="matte">
            <a:bevelT w="25400" h="6350" prst="relaxedInset"/>
            <a:contourClr>
              <a:schemeClr val="bg1"/>
            </a:contourClr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6" name="形状 55"/>
          <p:cNvSpPr/>
          <p:nvPr/>
        </p:nvSpPr>
        <p:spPr>
          <a:xfrm>
            <a:off x="5458511" y="2263664"/>
            <a:ext cx="1613755" cy="1613755"/>
          </a:xfrm>
          <a:prstGeom prst="leftCircularArrow">
            <a:avLst>
              <a:gd name="adj1" fmla="val 3021"/>
              <a:gd name="adj2" fmla="val 370612"/>
              <a:gd name="adj3" fmla="val 2146122"/>
              <a:gd name="adj4" fmla="val 9024489"/>
              <a:gd name="adj5" fmla="val 3525"/>
            </a:avLst>
          </a:prstGeom>
          <a:solidFill>
            <a:schemeClr val="accent6">
              <a:lumMod val="75000"/>
            </a:schemeClr>
          </a:solidFill>
          <a:effectLst/>
          <a:scene3d>
            <a:camera prst="orthographicFront"/>
            <a:lightRig rig="threePt" dir="t">
              <a:rot lat="0" lon="0" rev="7500000"/>
            </a:lightRig>
          </a:scene3d>
          <a:sp3d z="-70000" extrusionH="63500" prstMaterial="matte">
            <a:bevelT w="25400" h="6350" prst="relaxedInset"/>
            <a:contourClr>
              <a:schemeClr val="bg1"/>
            </a:contourClr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7" name="组合 56"/>
          <p:cNvGrpSpPr/>
          <p:nvPr/>
        </p:nvGrpSpPr>
        <p:grpSpPr bwMode="auto">
          <a:xfrm>
            <a:off x="862013" y="1957388"/>
            <a:ext cx="1482725" cy="1223962"/>
            <a:chOff x="873226" y="1948161"/>
            <a:chExt cx="1482953" cy="1223126"/>
          </a:xfrm>
        </p:grpSpPr>
        <p:sp>
          <p:nvSpPr>
            <p:cNvPr id="58" name="任意多边形 57"/>
            <p:cNvSpPr/>
            <p:nvPr/>
          </p:nvSpPr>
          <p:spPr>
            <a:xfrm>
              <a:off x="873226" y="1948161"/>
              <a:ext cx="1482953" cy="1223126"/>
            </a:xfrm>
            <a:custGeom>
              <a:avLst/>
              <a:gdLst>
                <a:gd name="connsiteX0" fmla="*/ 0 w 1729442"/>
                <a:gd name="connsiteY0" fmla="*/ 142643 h 1426428"/>
                <a:gd name="connsiteX1" fmla="*/ 142643 w 1729442"/>
                <a:gd name="connsiteY1" fmla="*/ 0 h 1426428"/>
                <a:gd name="connsiteX2" fmla="*/ 1586799 w 1729442"/>
                <a:gd name="connsiteY2" fmla="*/ 0 h 1426428"/>
                <a:gd name="connsiteX3" fmla="*/ 1729442 w 1729442"/>
                <a:gd name="connsiteY3" fmla="*/ 142643 h 1426428"/>
                <a:gd name="connsiteX4" fmla="*/ 1729442 w 1729442"/>
                <a:gd name="connsiteY4" fmla="*/ 1283785 h 1426428"/>
                <a:gd name="connsiteX5" fmla="*/ 1586799 w 1729442"/>
                <a:gd name="connsiteY5" fmla="*/ 1426428 h 1426428"/>
                <a:gd name="connsiteX6" fmla="*/ 142643 w 1729442"/>
                <a:gd name="connsiteY6" fmla="*/ 1426428 h 1426428"/>
                <a:gd name="connsiteX7" fmla="*/ 0 w 1729442"/>
                <a:gd name="connsiteY7" fmla="*/ 1283785 h 1426428"/>
                <a:gd name="connsiteX8" fmla="*/ 0 w 1729442"/>
                <a:gd name="connsiteY8" fmla="*/ 142643 h 142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9442" h="1426428">
                  <a:moveTo>
                    <a:pt x="0" y="142643"/>
                  </a:moveTo>
                  <a:cubicBezTo>
                    <a:pt x="0" y="63863"/>
                    <a:pt x="63863" y="0"/>
                    <a:pt x="142643" y="0"/>
                  </a:cubicBezTo>
                  <a:lnTo>
                    <a:pt x="1586799" y="0"/>
                  </a:lnTo>
                  <a:cubicBezTo>
                    <a:pt x="1665579" y="0"/>
                    <a:pt x="1729442" y="63863"/>
                    <a:pt x="1729442" y="142643"/>
                  </a:cubicBezTo>
                  <a:lnTo>
                    <a:pt x="1729442" y="1283785"/>
                  </a:lnTo>
                  <a:cubicBezTo>
                    <a:pt x="1729442" y="1362565"/>
                    <a:pt x="1665579" y="1426428"/>
                    <a:pt x="1586799" y="1426428"/>
                  </a:cubicBezTo>
                  <a:lnTo>
                    <a:pt x="142643" y="1426428"/>
                  </a:lnTo>
                  <a:cubicBezTo>
                    <a:pt x="63863" y="1426428"/>
                    <a:pt x="0" y="1362565"/>
                    <a:pt x="0" y="1283785"/>
                  </a:cubicBezTo>
                  <a:lnTo>
                    <a:pt x="0" y="142643"/>
                  </a:ln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9" name="TextBox 11"/>
            <p:cNvSpPr txBox="1">
              <a:spLocks noChangeArrowheads="1"/>
            </p:cNvSpPr>
            <p:nvPr/>
          </p:nvSpPr>
          <p:spPr bwMode="auto">
            <a:xfrm flipH="1">
              <a:off x="973253" y="2276549"/>
              <a:ext cx="1238440" cy="46164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 bwMode="auto">
          <a:xfrm>
            <a:off x="2741613" y="1957388"/>
            <a:ext cx="1482725" cy="1223962"/>
            <a:chOff x="2753105" y="1948161"/>
            <a:chExt cx="1482953" cy="1223126"/>
          </a:xfrm>
        </p:grpSpPr>
        <p:sp>
          <p:nvSpPr>
            <p:cNvPr id="61" name="任意多边形 60"/>
            <p:cNvSpPr/>
            <p:nvPr/>
          </p:nvSpPr>
          <p:spPr>
            <a:xfrm>
              <a:off x="2753105" y="1948161"/>
              <a:ext cx="1482953" cy="1223126"/>
            </a:xfrm>
            <a:custGeom>
              <a:avLst/>
              <a:gdLst>
                <a:gd name="connsiteX0" fmla="*/ 0 w 1729442"/>
                <a:gd name="connsiteY0" fmla="*/ 142643 h 1426428"/>
                <a:gd name="connsiteX1" fmla="*/ 142643 w 1729442"/>
                <a:gd name="connsiteY1" fmla="*/ 0 h 1426428"/>
                <a:gd name="connsiteX2" fmla="*/ 1586799 w 1729442"/>
                <a:gd name="connsiteY2" fmla="*/ 0 h 1426428"/>
                <a:gd name="connsiteX3" fmla="*/ 1729442 w 1729442"/>
                <a:gd name="connsiteY3" fmla="*/ 142643 h 1426428"/>
                <a:gd name="connsiteX4" fmla="*/ 1729442 w 1729442"/>
                <a:gd name="connsiteY4" fmla="*/ 1283785 h 1426428"/>
                <a:gd name="connsiteX5" fmla="*/ 1586799 w 1729442"/>
                <a:gd name="connsiteY5" fmla="*/ 1426428 h 1426428"/>
                <a:gd name="connsiteX6" fmla="*/ 142643 w 1729442"/>
                <a:gd name="connsiteY6" fmla="*/ 1426428 h 1426428"/>
                <a:gd name="connsiteX7" fmla="*/ 0 w 1729442"/>
                <a:gd name="connsiteY7" fmla="*/ 1283785 h 1426428"/>
                <a:gd name="connsiteX8" fmla="*/ 0 w 1729442"/>
                <a:gd name="connsiteY8" fmla="*/ 142643 h 142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9442" h="1426428">
                  <a:moveTo>
                    <a:pt x="0" y="142643"/>
                  </a:moveTo>
                  <a:cubicBezTo>
                    <a:pt x="0" y="63863"/>
                    <a:pt x="63863" y="0"/>
                    <a:pt x="142643" y="0"/>
                  </a:cubicBezTo>
                  <a:lnTo>
                    <a:pt x="1586799" y="0"/>
                  </a:lnTo>
                  <a:cubicBezTo>
                    <a:pt x="1665579" y="0"/>
                    <a:pt x="1729442" y="63863"/>
                    <a:pt x="1729442" y="142643"/>
                  </a:cubicBezTo>
                  <a:lnTo>
                    <a:pt x="1729442" y="1283785"/>
                  </a:lnTo>
                  <a:cubicBezTo>
                    <a:pt x="1729442" y="1362565"/>
                    <a:pt x="1665579" y="1426428"/>
                    <a:pt x="1586799" y="1426428"/>
                  </a:cubicBezTo>
                  <a:lnTo>
                    <a:pt x="142643" y="1426428"/>
                  </a:lnTo>
                  <a:cubicBezTo>
                    <a:pt x="63863" y="1426428"/>
                    <a:pt x="0" y="1362565"/>
                    <a:pt x="0" y="1283785"/>
                  </a:cubicBezTo>
                  <a:lnTo>
                    <a:pt x="0" y="142643"/>
                  </a:ln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 flipH="1">
              <a:off x="2875361" y="2298758"/>
              <a:ext cx="1238440" cy="46164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 bwMode="auto">
          <a:xfrm>
            <a:off x="4621213" y="1957388"/>
            <a:ext cx="1482725" cy="1223962"/>
            <a:chOff x="4632984" y="1948161"/>
            <a:chExt cx="1482953" cy="1223126"/>
          </a:xfrm>
        </p:grpSpPr>
        <p:sp>
          <p:nvSpPr>
            <p:cNvPr id="64" name="任意多边形 63"/>
            <p:cNvSpPr/>
            <p:nvPr/>
          </p:nvSpPr>
          <p:spPr>
            <a:xfrm>
              <a:off x="4632984" y="1948161"/>
              <a:ext cx="1482953" cy="1223126"/>
            </a:xfrm>
            <a:custGeom>
              <a:avLst/>
              <a:gdLst>
                <a:gd name="connsiteX0" fmla="*/ 0 w 1729442"/>
                <a:gd name="connsiteY0" fmla="*/ 142643 h 1426428"/>
                <a:gd name="connsiteX1" fmla="*/ 142643 w 1729442"/>
                <a:gd name="connsiteY1" fmla="*/ 0 h 1426428"/>
                <a:gd name="connsiteX2" fmla="*/ 1586799 w 1729442"/>
                <a:gd name="connsiteY2" fmla="*/ 0 h 1426428"/>
                <a:gd name="connsiteX3" fmla="*/ 1729442 w 1729442"/>
                <a:gd name="connsiteY3" fmla="*/ 142643 h 1426428"/>
                <a:gd name="connsiteX4" fmla="*/ 1729442 w 1729442"/>
                <a:gd name="connsiteY4" fmla="*/ 1283785 h 1426428"/>
                <a:gd name="connsiteX5" fmla="*/ 1586799 w 1729442"/>
                <a:gd name="connsiteY5" fmla="*/ 1426428 h 1426428"/>
                <a:gd name="connsiteX6" fmla="*/ 142643 w 1729442"/>
                <a:gd name="connsiteY6" fmla="*/ 1426428 h 1426428"/>
                <a:gd name="connsiteX7" fmla="*/ 0 w 1729442"/>
                <a:gd name="connsiteY7" fmla="*/ 1283785 h 1426428"/>
                <a:gd name="connsiteX8" fmla="*/ 0 w 1729442"/>
                <a:gd name="connsiteY8" fmla="*/ 142643 h 142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9442" h="1426428">
                  <a:moveTo>
                    <a:pt x="0" y="142643"/>
                  </a:moveTo>
                  <a:cubicBezTo>
                    <a:pt x="0" y="63863"/>
                    <a:pt x="63863" y="0"/>
                    <a:pt x="142643" y="0"/>
                  </a:cubicBezTo>
                  <a:lnTo>
                    <a:pt x="1586799" y="0"/>
                  </a:lnTo>
                  <a:cubicBezTo>
                    <a:pt x="1665579" y="0"/>
                    <a:pt x="1729442" y="63863"/>
                    <a:pt x="1729442" y="142643"/>
                  </a:cubicBezTo>
                  <a:lnTo>
                    <a:pt x="1729442" y="1283785"/>
                  </a:lnTo>
                  <a:cubicBezTo>
                    <a:pt x="1729442" y="1362565"/>
                    <a:pt x="1665579" y="1426428"/>
                    <a:pt x="1586799" y="1426428"/>
                  </a:cubicBezTo>
                  <a:lnTo>
                    <a:pt x="142643" y="1426428"/>
                  </a:lnTo>
                  <a:cubicBezTo>
                    <a:pt x="63863" y="1426428"/>
                    <a:pt x="0" y="1362565"/>
                    <a:pt x="0" y="1283785"/>
                  </a:cubicBezTo>
                  <a:lnTo>
                    <a:pt x="0" y="142643"/>
                  </a:ln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5" name="TextBox 11"/>
            <p:cNvSpPr txBox="1">
              <a:spLocks noChangeArrowheads="1"/>
            </p:cNvSpPr>
            <p:nvPr/>
          </p:nvSpPr>
          <p:spPr bwMode="auto">
            <a:xfrm flipH="1">
              <a:off x="4755240" y="2281308"/>
              <a:ext cx="1238440" cy="4616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 bwMode="auto">
          <a:xfrm>
            <a:off x="6500813" y="1957388"/>
            <a:ext cx="1482725" cy="1223962"/>
            <a:chOff x="6512863" y="1948161"/>
            <a:chExt cx="1482953" cy="1223126"/>
          </a:xfrm>
        </p:grpSpPr>
        <p:sp>
          <p:nvSpPr>
            <p:cNvPr id="67" name="任意多边形 66"/>
            <p:cNvSpPr/>
            <p:nvPr/>
          </p:nvSpPr>
          <p:spPr>
            <a:xfrm>
              <a:off x="6512863" y="1948161"/>
              <a:ext cx="1482953" cy="1223126"/>
            </a:xfrm>
            <a:custGeom>
              <a:avLst/>
              <a:gdLst>
                <a:gd name="connsiteX0" fmla="*/ 0 w 1729442"/>
                <a:gd name="connsiteY0" fmla="*/ 142643 h 1426428"/>
                <a:gd name="connsiteX1" fmla="*/ 142643 w 1729442"/>
                <a:gd name="connsiteY1" fmla="*/ 0 h 1426428"/>
                <a:gd name="connsiteX2" fmla="*/ 1586799 w 1729442"/>
                <a:gd name="connsiteY2" fmla="*/ 0 h 1426428"/>
                <a:gd name="connsiteX3" fmla="*/ 1729442 w 1729442"/>
                <a:gd name="connsiteY3" fmla="*/ 142643 h 1426428"/>
                <a:gd name="connsiteX4" fmla="*/ 1729442 w 1729442"/>
                <a:gd name="connsiteY4" fmla="*/ 1283785 h 1426428"/>
                <a:gd name="connsiteX5" fmla="*/ 1586799 w 1729442"/>
                <a:gd name="connsiteY5" fmla="*/ 1426428 h 1426428"/>
                <a:gd name="connsiteX6" fmla="*/ 142643 w 1729442"/>
                <a:gd name="connsiteY6" fmla="*/ 1426428 h 1426428"/>
                <a:gd name="connsiteX7" fmla="*/ 0 w 1729442"/>
                <a:gd name="connsiteY7" fmla="*/ 1283785 h 1426428"/>
                <a:gd name="connsiteX8" fmla="*/ 0 w 1729442"/>
                <a:gd name="connsiteY8" fmla="*/ 142643 h 142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9442" h="1426428">
                  <a:moveTo>
                    <a:pt x="0" y="142643"/>
                  </a:moveTo>
                  <a:cubicBezTo>
                    <a:pt x="0" y="63863"/>
                    <a:pt x="63863" y="0"/>
                    <a:pt x="142643" y="0"/>
                  </a:cubicBezTo>
                  <a:lnTo>
                    <a:pt x="1586799" y="0"/>
                  </a:lnTo>
                  <a:cubicBezTo>
                    <a:pt x="1665579" y="0"/>
                    <a:pt x="1729442" y="63863"/>
                    <a:pt x="1729442" y="142643"/>
                  </a:cubicBezTo>
                  <a:lnTo>
                    <a:pt x="1729442" y="1283785"/>
                  </a:lnTo>
                  <a:cubicBezTo>
                    <a:pt x="1729442" y="1362565"/>
                    <a:pt x="1665579" y="1426428"/>
                    <a:pt x="1586799" y="1426428"/>
                  </a:cubicBezTo>
                  <a:lnTo>
                    <a:pt x="142643" y="1426428"/>
                  </a:lnTo>
                  <a:cubicBezTo>
                    <a:pt x="63863" y="1426428"/>
                    <a:pt x="0" y="1362565"/>
                    <a:pt x="0" y="1283785"/>
                  </a:cubicBezTo>
                  <a:lnTo>
                    <a:pt x="0" y="142643"/>
                  </a:ln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8" name="TextBox 11"/>
            <p:cNvSpPr txBox="1">
              <a:spLocks noChangeArrowheads="1"/>
            </p:cNvSpPr>
            <p:nvPr/>
          </p:nvSpPr>
          <p:spPr bwMode="auto">
            <a:xfrm flipH="1">
              <a:off x="6627181" y="2328901"/>
              <a:ext cx="1238440" cy="4616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 bwMode="auto">
          <a:xfrm>
            <a:off x="1190625" y="2919413"/>
            <a:ext cx="1447800" cy="615950"/>
            <a:chOff x="1202771" y="2909189"/>
            <a:chExt cx="1448008" cy="615966"/>
          </a:xfrm>
        </p:grpSpPr>
        <p:sp>
          <p:nvSpPr>
            <p:cNvPr id="70" name="任意多边形 69"/>
            <p:cNvSpPr/>
            <p:nvPr/>
          </p:nvSpPr>
          <p:spPr>
            <a:xfrm>
              <a:off x="1202771" y="2909189"/>
              <a:ext cx="1317814" cy="523889"/>
            </a:xfrm>
            <a:custGeom>
              <a:avLst/>
              <a:gdLst>
                <a:gd name="connsiteX0" fmla="*/ 0 w 1537282"/>
                <a:gd name="connsiteY0" fmla="*/ 61133 h 611326"/>
                <a:gd name="connsiteX1" fmla="*/ 61133 w 1537282"/>
                <a:gd name="connsiteY1" fmla="*/ 0 h 611326"/>
                <a:gd name="connsiteX2" fmla="*/ 1476149 w 1537282"/>
                <a:gd name="connsiteY2" fmla="*/ 0 h 611326"/>
                <a:gd name="connsiteX3" fmla="*/ 1537282 w 1537282"/>
                <a:gd name="connsiteY3" fmla="*/ 61133 h 611326"/>
                <a:gd name="connsiteX4" fmla="*/ 1537282 w 1537282"/>
                <a:gd name="connsiteY4" fmla="*/ 550193 h 611326"/>
                <a:gd name="connsiteX5" fmla="*/ 1476149 w 1537282"/>
                <a:gd name="connsiteY5" fmla="*/ 611326 h 611326"/>
                <a:gd name="connsiteX6" fmla="*/ 61133 w 1537282"/>
                <a:gd name="connsiteY6" fmla="*/ 611326 h 611326"/>
                <a:gd name="connsiteX7" fmla="*/ 0 w 1537282"/>
                <a:gd name="connsiteY7" fmla="*/ 550193 h 611326"/>
                <a:gd name="connsiteX8" fmla="*/ 0 w 1537282"/>
                <a:gd name="connsiteY8" fmla="*/ 61133 h 61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7282" h="611326">
                  <a:moveTo>
                    <a:pt x="0" y="61133"/>
                  </a:moveTo>
                  <a:cubicBezTo>
                    <a:pt x="0" y="27370"/>
                    <a:pt x="27370" y="0"/>
                    <a:pt x="61133" y="0"/>
                  </a:cubicBezTo>
                  <a:lnTo>
                    <a:pt x="1476149" y="0"/>
                  </a:lnTo>
                  <a:cubicBezTo>
                    <a:pt x="1509912" y="0"/>
                    <a:pt x="1537282" y="27370"/>
                    <a:pt x="1537282" y="61133"/>
                  </a:cubicBezTo>
                  <a:lnTo>
                    <a:pt x="1537282" y="550193"/>
                  </a:lnTo>
                  <a:cubicBezTo>
                    <a:pt x="1537282" y="583956"/>
                    <a:pt x="1509912" y="611326"/>
                    <a:pt x="1476149" y="611326"/>
                  </a:cubicBezTo>
                  <a:lnTo>
                    <a:pt x="61133" y="611326"/>
                  </a:lnTo>
                  <a:cubicBezTo>
                    <a:pt x="27370" y="611326"/>
                    <a:pt x="0" y="583956"/>
                    <a:pt x="0" y="550193"/>
                  </a:cubicBezTo>
                  <a:lnTo>
                    <a:pt x="0" y="61133"/>
                  </a:lnTo>
                  <a:close/>
                </a:path>
              </a:pathLst>
            </a:cu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 bwMode="auto">
            <a:xfrm>
              <a:off x="1380597" y="3015554"/>
              <a:ext cx="1081243" cy="306396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1400" b="0" spc="2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添加标题</a:t>
              </a:r>
              <a:endPara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 rot="16832238" flipH="1">
              <a:off x="2313406" y="3068717"/>
              <a:ext cx="338146" cy="336598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 rot="16832238" flipH="1">
              <a:off x="2252278" y="3202866"/>
              <a:ext cx="322271" cy="322308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 bwMode="auto">
          <a:xfrm>
            <a:off x="4949825" y="2919413"/>
            <a:ext cx="1476375" cy="606425"/>
            <a:chOff x="4962529" y="2909189"/>
            <a:chExt cx="1475623" cy="607755"/>
          </a:xfrm>
        </p:grpSpPr>
        <p:sp>
          <p:nvSpPr>
            <p:cNvPr id="75" name="任意多边形 74"/>
            <p:cNvSpPr/>
            <p:nvPr/>
          </p:nvSpPr>
          <p:spPr>
            <a:xfrm>
              <a:off x="4962529" y="2909189"/>
              <a:ext cx="1318541" cy="523432"/>
            </a:xfrm>
            <a:custGeom>
              <a:avLst/>
              <a:gdLst>
                <a:gd name="connsiteX0" fmla="*/ 0 w 1537282"/>
                <a:gd name="connsiteY0" fmla="*/ 61133 h 611326"/>
                <a:gd name="connsiteX1" fmla="*/ 61133 w 1537282"/>
                <a:gd name="connsiteY1" fmla="*/ 0 h 611326"/>
                <a:gd name="connsiteX2" fmla="*/ 1476149 w 1537282"/>
                <a:gd name="connsiteY2" fmla="*/ 0 h 611326"/>
                <a:gd name="connsiteX3" fmla="*/ 1537282 w 1537282"/>
                <a:gd name="connsiteY3" fmla="*/ 61133 h 611326"/>
                <a:gd name="connsiteX4" fmla="*/ 1537282 w 1537282"/>
                <a:gd name="connsiteY4" fmla="*/ 550193 h 611326"/>
                <a:gd name="connsiteX5" fmla="*/ 1476149 w 1537282"/>
                <a:gd name="connsiteY5" fmla="*/ 611326 h 611326"/>
                <a:gd name="connsiteX6" fmla="*/ 61133 w 1537282"/>
                <a:gd name="connsiteY6" fmla="*/ 611326 h 611326"/>
                <a:gd name="connsiteX7" fmla="*/ 0 w 1537282"/>
                <a:gd name="connsiteY7" fmla="*/ 550193 h 611326"/>
                <a:gd name="connsiteX8" fmla="*/ 0 w 1537282"/>
                <a:gd name="connsiteY8" fmla="*/ 61133 h 61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7282" h="611326">
                  <a:moveTo>
                    <a:pt x="0" y="61133"/>
                  </a:moveTo>
                  <a:cubicBezTo>
                    <a:pt x="0" y="27370"/>
                    <a:pt x="27370" y="0"/>
                    <a:pt x="61133" y="0"/>
                  </a:cubicBezTo>
                  <a:lnTo>
                    <a:pt x="1476149" y="0"/>
                  </a:lnTo>
                  <a:cubicBezTo>
                    <a:pt x="1509912" y="0"/>
                    <a:pt x="1537282" y="27370"/>
                    <a:pt x="1537282" y="61133"/>
                  </a:cubicBezTo>
                  <a:lnTo>
                    <a:pt x="1537282" y="550193"/>
                  </a:lnTo>
                  <a:cubicBezTo>
                    <a:pt x="1537282" y="583956"/>
                    <a:pt x="1509912" y="611326"/>
                    <a:pt x="1476149" y="611326"/>
                  </a:cubicBezTo>
                  <a:lnTo>
                    <a:pt x="61133" y="611326"/>
                  </a:lnTo>
                  <a:cubicBezTo>
                    <a:pt x="27370" y="611326"/>
                    <a:pt x="0" y="583956"/>
                    <a:pt x="0" y="550193"/>
                  </a:cubicBezTo>
                  <a:lnTo>
                    <a:pt x="0" y="61133"/>
                  </a:lnTo>
                  <a:close/>
                </a:path>
              </a:pathLst>
            </a:cu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 bwMode="auto">
            <a:xfrm>
              <a:off x="5125959" y="3022148"/>
              <a:ext cx="1082124" cy="308650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1400" b="0" spc="2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添加标题</a:t>
              </a:r>
              <a:endPara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 rot="16832238" flipH="1">
              <a:off x="6047393" y="3195999"/>
              <a:ext cx="321378" cy="32051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 rot="16832238" flipH="1">
              <a:off x="6116413" y="2982015"/>
              <a:ext cx="321378" cy="322098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9" name="组合 78"/>
          <p:cNvGrpSpPr/>
          <p:nvPr/>
        </p:nvGrpSpPr>
        <p:grpSpPr bwMode="auto">
          <a:xfrm>
            <a:off x="6831013" y="1695450"/>
            <a:ext cx="1412875" cy="611188"/>
            <a:chOff x="6842407" y="1686063"/>
            <a:chExt cx="1413939" cy="610449"/>
          </a:xfrm>
        </p:grpSpPr>
        <p:sp>
          <p:nvSpPr>
            <p:cNvPr id="80" name="任意多边形 79"/>
            <p:cNvSpPr/>
            <p:nvPr/>
          </p:nvSpPr>
          <p:spPr>
            <a:xfrm>
              <a:off x="6842407" y="1686063"/>
              <a:ext cx="1318617" cy="524828"/>
            </a:xfrm>
            <a:custGeom>
              <a:avLst/>
              <a:gdLst>
                <a:gd name="connsiteX0" fmla="*/ 0 w 1537282"/>
                <a:gd name="connsiteY0" fmla="*/ 61133 h 611326"/>
                <a:gd name="connsiteX1" fmla="*/ 61133 w 1537282"/>
                <a:gd name="connsiteY1" fmla="*/ 0 h 611326"/>
                <a:gd name="connsiteX2" fmla="*/ 1476149 w 1537282"/>
                <a:gd name="connsiteY2" fmla="*/ 0 h 611326"/>
                <a:gd name="connsiteX3" fmla="*/ 1537282 w 1537282"/>
                <a:gd name="connsiteY3" fmla="*/ 61133 h 611326"/>
                <a:gd name="connsiteX4" fmla="*/ 1537282 w 1537282"/>
                <a:gd name="connsiteY4" fmla="*/ 550193 h 611326"/>
                <a:gd name="connsiteX5" fmla="*/ 1476149 w 1537282"/>
                <a:gd name="connsiteY5" fmla="*/ 611326 h 611326"/>
                <a:gd name="connsiteX6" fmla="*/ 61133 w 1537282"/>
                <a:gd name="connsiteY6" fmla="*/ 611326 h 611326"/>
                <a:gd name="connsiteX7" fmla="*/ 0 w 1537282"/>
                <a:gd name="connsiteY7" fmla="*/ 550193 h 611326"/>
                <a:gd name="connsiteX8" fmla="*/ 0 w 1537282"/>
                <a:gd name="connsiteY8" fmla="*/ 61133 h 61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7282" h="611326">
                  <a:moveTo>
                    <a:pt x="0" y="61133"/>
                  </a:moveTo>
                  <a:cubicBezTo>
                    <a:pt x="0" y="27370"/>
                    <a:pt x="27370" y="0"/>
                    <a:pt x="61133" y="0"/>
                  </a:cubicBezTo>
                  <a:lnTo>
                    <a:pt x="1476149" y="0"/>
                  </a:lnTo>
                  <a:cubicBezTo>
                    <a:pt x="1509912" y="0"/>
                    <a:pt x="1537282" y="27370"/>
                    <a:pt x="1537282" y="61133"/>
                  </a:cubicBezTo>
                  <a:lnTo>
                    <a:pt x="1537282" y="550193"/>
                  </a:lnTo>
                  <a:cubicBezTo>
                    <a:pt x="1537282" y="583956"/>
                    <a:pt x="1509912" y="611326"/>
                    <a:pt x="1476149" y="611326"/>
                  </a:cubicBezTo>
                  <a:lnTo>
                    <a:pt x="61133" y="611326"/>
                  </a:lnTo>
                  <a:cubicBezTo>
                    <a:pt x="27370" y="611326"/>
                    <a:pt x="0" y="583956"/>
                    <a:pt x="0" y="550193"/>
                  </a:cubicBezTo>
                  <a:lnTo>
                    <a:pt x="0" y="61133"/>
                  </a:lnTo>
                  <a:close/>
                </a:path>
              </a:pathLst>
            </a:cu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 bwMode="auto">
            <a:xfrm>
              <a:off x="7013986" y="1797054"/>
              <a:ext cx="1081901" cy="307603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1400" b="0" spc="2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添加标题</a:t>
              </a:r>
              <a:endPara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 rot="16832238" flipH="1">
              <a:off x="7892056" y="1975117"/>
              <a:ext cx="321873" cy="32091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 rot="16832238" flipH="1">
              <a:off x="7934951" y="1768992"/>
              <a:ext cx="321873" cy="32091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4" name="环形箭头 83"/>
          <p:cNvSpPr/>
          <p:nvPr/>
        </p:nvSpPr>
        <p:spPr>
          <a:xfrm>
            <a:off x="3578212" y="1213123"/>
            <a:ext cx="1803243" cy="1803243"/>
          </a:xfrm>
          <a:prstGeom prst="circularArrow">
            <a:avLst>
              <a:gd name="adj1" fmla="val 2704"/>
              <a:gd name="adj2" fmla="val 329210"/>
              <a:gd name="adj3" fmla="val 19495279"/>
              <a:gd name="adj4" fmla="val 12575511"/>
              <a:gd name="adj5" fmla="val 3154"/>
            </a:avLst>
          </a:prstGeom>
          <a:solidFill>
            <a:schemeClr val="accent6">
              <a:lumMod val="75000"/>
            </a:schemeClr>
          </a:solidFill>
          <a:effectLst/>
          <a:scene3d>
            <a:camera prst="orthographicFront"/>
            <a:lightRig rig="threePt" dir="t">
              <a:rot lat="0" lon="0" rev="7500000"/>
            </a:lightRig>
          </a:scene3d>
          <a:sp3d z="-70000" extrusionH="63500" prstMaterial="matte">
            <a:bevelT w="25400" h="6350" prst="relaxedInset"/>
            <a:contourClr>
              <a:schemeClr val="bg1"/>
            </a:contourClr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5" name="组合 84"/>
          <p:cNvGrpSpPr/>
          <p:nvPr/>
        </p:nvGrpSpPr>
        <p:grpSpPr bwMode="auto">
          <a:xfrm>
            <a:off x="3070225" y="1695450"/>
            <a:ext cx="1398588" cy="596900"/>
            <a:chOff x="3082650" y="1686063"/>
            <a:chExt cx="1398700" cy="596153"/>
          </a:xfrm>
        </p:grpSpPr>
        <p:sp>
          <p:nvSpPr>
            <p:cNvPr id="86" name="任意多边形 85"/>
            <p:cNvSpPr/>
            <p:nvPr/>
          </p:nvSpPr>
          <p:spPr>
            <a:xfrm>
              <a:off x="3082650" y="1686063"/>
              <a:ext cx="1317731" cy="524805"/>
            </a:xfrm>
            <a:custGeom>
              <a:avLst/>
              <a:gdLst>
                <a:gd name="connsiteX0" fmla="*/ 0 w 1537282"/>
                <a:gd name="connsiteY0" fmla="*/ 61133 h 611326"/>
                <a:gd name="connsiteX1" fmla="*/ 61133 w 1537282"/>
                <a:gd name="connsiteY1" fmla="*/ 0 h 611326"/>
                <a:gd name="connsiteX2" fmla="*/ 1476149 w 1537282"/>
                <a:gd name="connsiteY2" fmla="*/ 0 h 611326"/>
                <a:gd name="connsiteX3" fmla="*/ 1537282 w 1537282"/>
                <a:gd name="connsiteY3" fmla="*/ 61133 h 611326"/>
                <a:gd name="connsiteX4" fmla="*/ 1537282 w 1537282"/>
                <a:gd name="connsiteY4" fmla="*/ 550193 h 611326"/>
                <a:gd name="connsiteX5" fmla="*/ 1476149 w 1537282"/>
                <a:gd name="connsiteY5" fmla="*/ 611326 h 611326"/>
                <a:gd name="connsiteX6" fmla="*/ 61133 w 1537282"/>
                <a:gd name="connsiteY6" fmla="*/ 611326 h 611326"/>
                <a:gd name="connsiteX7" fmla="*/ 0 w 1537282"/>
                <a:gd name="connsiteY7" fmla="*/ 550193 h 611326"/>
                <a:gd name="connsiteX8" fmla="*/ 0 w 1537282"/>
                <a:gd name="connsiteY8" fmla="*/ 61133 h 61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7282" h="611326">
                  <a:moveTo>
                    <a:pt x="0" y="61133"/>
                  </a:moveTo>
                  <a:cubicBezTo>
                    <a:pt x="0" y="27370"/>
                    <a:pt x="27370" y="0"/>
                    <a:pt x="61133" y="0"/>
                  </a:cubicBezTo>
                  <a:lnTo>
                    <a:pt x="1476149" y="0"/>
                  </a:lnTo>
                  <a:cubicBezTo>
                    <a:pt x="1509912" y="0"/>
                    <a:pt x="1537282" y="27370"/>
                    <a:pt x="1537282" y="61133"/>
                  </a:cubicBezTo>
                  <a:lnTo>
                    <a:pt x="1537282" y="550193"/>
                  </a:lnTo>
                  <a:cubicBezTo>
                    <a:pt x="1537282" y="583956"/>
                    <a:pt x="1509912" y="611326"/>
                    <a:pt x="1476149" y="611326"/>
                  </a:cubicBezTo>
                  <a:lnTo>
                    <a:pt x="61133" y="611326"/>
                  </a:lnTo>
                  <a:cubicBezTo>
                    <a:pt x="27370" y="611326"/>
                    <a:pt x="0" y="583956"/>
                    <a:pt x="0" y="550193"/>
                  </a:cubicBezTo>
                  <a:lnTo>
                    <a:pt x="0" y="61133"/>
                  </a:lnTo>
                  <a:close/>
                </a:path>
              </a:pathLst>
            </a:cu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 bwMode="auto">
            <a:xfrm>
              <a:off x="3239826" y="1779609"/>
              <a:ext cx="1081174" cy="307590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0" spc="20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添加</a:t>
              </a:r>
              <a:r>
                <a:rPr lang="zh-CN" altLang="en-US" sz="1400" b="0" spc="20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标题</a:t>
              </a:r>
              <a:endParaRPr lang="zh-CN" altLang="en-US" sz="1400" b="0" spc="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 rot="16832238" flipH="1">
              <a:off x="4121174" y="1960142"/>
              <a:ext cx="321859" cy="322289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 rot="16832238" flipH="1">
              <a:off x="4159276" y="1800005"/>
              <a:ext cx="321860" cy="322289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 bwMode="auto">
          <a:xfrm>
            <a:off x="179388" y="957263"/>
            <a:ext cx="4249737" cy="2921000"/>
            <a:chOff x="179512" y="957094"/>
            <a:chExt cx="4249738" cy="2921000"/>
          </a:xfrm>
        </p:grpSpPr>
        <p:sp>
          <p:nvSpPr>
            <p:cNvPr id="2" name="Freeform 5"/>
            <p:cNvSpPr/>
            <p:nvPr/>
          </p:nvSpPr>
          <p:spPr bwMode="auto">
            <a:xfrm>
              <a:off x="1800349" y="2082631"/>
              <a:ext cx="976313" cy="1370013"/>
            </a:xfrm>
            <a:custGeom>
              <a:avLst/>
              <a:gdLst>
                <a:gd name="T0" fmla="*/ 307 w 615"/>
                <a:gd name="T1" fmla="*/ 0 h 863"/>
                <a:gd name="T2" fmla="*/ 461 w 615"/>
                <a:gd name="T3" fmla="*/ 435 h 863"/>
                <a:gd name="T4" fmla="*/ 615 w 615"/>
                <a:gd name="T5" fmla="*/ 863 h 863"/>
                <a:gd name="T6" fmla="*/ 307 w 615"/>
                <a:gd name="T7" fmla="*/ 863 h 863"/>
                <a:gd name="T8" fmla="*/ 0 w 615"/>
                <a:gd name="T9" fmla="*/ 863 h 863"/>
                <a:gd name="T10" fmla="*/ 154 w 615"/>
                <a:gd name="T11" fmla="*/ 435 h 863"/>
                <a:gd name="T12" fmla="*/ 307 w 615"/>
                <a:gd name="T13" fmla="*/ 0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5" h="863">
                  <a:moveTo>
                    <a:pt x="307" y="0"/>
                  </a:moveTo>
                  <a:lnTo>
                    <a:pt x="461" y="435"/>
                  </a:lnTo>
                  <a:lnTo>
                    <a:pt x="615" y="863"/>
                  </a:lnTo>
                  <a:lnTo>
                    <a:pt x="307" y="863"/>
                  </a:lnTo>
                  <a:lnTo>
                    <a:pt x="0" y="863"/>
                  </a:lnTo>
                  <a:lnTo>
                    <a:pt x="154" y="43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" name="Freeform 6"/>
            <p:cNvSpPr/>
            <p:nvPr/>
          </p:nvSpPr>
          <p:spPr bwMode="auto">
            <a:xfrm>
              <a:off x="973262" y="2804944"/>
              <a:ext cx="976312" cy="647700"/>
            </a:xfrm>
            <a:custGeom>
              <a:avLst/>
              <a:gdLst>
                <a:gd name="T0" fmla="*/ 776208523 w 615"/>
                <a:gd name="T1" fmla="*/ 0 h 408"/>
                <a:gd name="T2" fmla="*/ 1161793420 w 615"/>
                <a:gd name="T3" fmla="*/ 506552200 h 408"/>
                <a:gd name="T4" fmla="*/ 1549897681 w 615"/>
                <a:gd name="T5" fmla="*/ 1028223750 h 408"/>
                <a:gd name="T6" fmla="*/ 776208523 w 615"/>
                <a:gd name="T7" fmla="*/ 1028223750 h 408"/>
                <a:gd name="T8" fmla="*/ 0 w 615"/>
                <a:gd name="T9" fmla="*/ 1028223750 h 408"/>
                <a:gd name="T10" fmla="*/ 388104261 w 615"/>
                <a:gd name="T11" fmla="*/ 506552200 h 408"/>
                <a:gd name="T12" fmla="*/ 776208523 w 615"/>
                <a:gd name="T13" fmla="*/ 0 h 4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15" h="408">
                  <a:moveTo>
                    <a:pt x="308" y="0"/>
                  </a:moveTo>
                  <a:lnTo>
                    <a:pt x="461" y="201"/>
                  </a:lnTo>
                  <a:lnTo>
                    <a:pt x="615" y="408"/>
                  </a:lnTo>
                  <a:lnTo>
                    <a:pt x="308" y="408"/>
                  </a:lnTo>
                  <a:lnTo>
                    <a:pt x="0" y="408"/>
                  </a:lnTo>
                  <a:lnTo>
                    <a:pt x="154" y="20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" name="Freeform 7"/>
            <p:cNvSpPr/>
            <p:nvPr/>
          </p:nvSpPr>
          <p:spPr bwMode="auto">
            <a:xfrm>
              <a:off x="179512" y="3282781"/>
              <a:ext cx="974725" cy="169863"/>
            </a:xfrm>
            <a:custGeom>
              <a:avLst/>
              <a:gdLst>
                <a:gd name="T0" fmla="*/ 307 w 614"/>
                <a:gd name="T1" fmla="*/ 0 h 107"/>
                <a:gd name="T2" fmla="*/ 460 w 614"/>
                <a:gd name="T3" fmla="*/ 53 h 107"/>
                <a:gd name="T4" fmla="*/ 614 w 614"/>
                <a:gd name="T5" fmla="*/ 107 h 107"/>
                <a:gd name="T6" fmla="*/ 307 w 614"/>
                <a:gd name="T7" fmla="*/ 107 h 107"/>
                <a:gd name="T8" fmla="*/ 0 w 614"/>
                <a:gd name="T9" fmla="*/ 107 h 107"/>
                <a:gd name="T10" fmla="*/ 153 w 614"/>
                <a:gd name="T11" fmla="*/ 53 h 107"/>
                <a:gd name="T12" fmla="*/ 307 w 614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4" h="107">
                  <a:moveTo>
                    <a:pt x="307" y="0"/>
                  </a:moveTo>
                  <a:lnTo>
                    <a:pt x="460" y="53"/>
                  </a:lnTo>
                  <a:lnTo>
                    <a:pt x="614" y="107"/>
                  </a:lnTo>
                  <a:lnTo>
                    <a:pt x="307" y="107"/>
                  </a:lnTo>
                  <a:lnTo>
                    <a:pt x="0" y="107"/>
                  </a:lnTo>
                  <a:lnTo>
                    <a:pt x="153" y="53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" name="Freeform 8"/>
            <p:cNvSpPr/>
            <p:nvPr/>
          </p:nvSpPr>
          <p:spPr bwMode="auto">
            <a:xfrm>
              <a:off x="2627438" y="1285706"/>
              <a:ext cx="974725" cy="2166938"/>
            </a:xfrm>
            <a:custGeom>
              <a:avLst/>
              <a:gdLst>
                <a:gd name="T0" fmla="*/ 773688763 w 614"/>
                <a:gd name="T1" fmla="*/ 0 h 1365"/>
                <a:gd name="T2" fmla="*/ 1161792825 w 614"/>
                <a:gd name="T3" fmla="*/ 1718746959 h 1365"/>
                <a:gd name="T4" fmla="*/ 1547375938 w 614"/>
                <a:gd name="T5" fmla="*/ 2147483647 h 1365"/>
                <a:gd name="T6" fmla="*/ 773688763 w 614"/>
                <a:gd name="T7" fmla="*/ 2147483647 h 1365"/>
                <a:gd name="T8" fmla="*/ 0 w 614"/>
                <a:gd name="T9" fmla="*/ 2147483647 h 1365"/>
                <a:gd name="T10" fmla="*/ 388104063 w 614"/>
                <a:gd name="T11" fmla="*/ 1718746959 h 1365"/>
                <a:gd name="T12" fmla="*/ 773688763 w 614"/>
                <a:gd name="T13" fmla="*/ 0 h 13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14" h="1365">
                  <a:moveTo>
                    <a:pt x="307" y="0"/>
                  </a:moveTo>
                  <a:lnTo>
                    <a:pt x="461" y="682"/>
                  </a:lnTo>
                  <a:lnTo>
                    <a:pt x="614" y="1365"/>
                  </a:lnTo>
                  <a:lnTo>
                    <a:pt x="307" y="1365"/>
                  </a:lnTo>
                  <a:lnTo>
                    <a:pt x="0" y="1365"/>
                  </a:lnTo>
                  <a:lnTo>
                    <a:pt x="154" y="682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Freeform 9"/>
            <p:cNvSpPr/>
            <p:nvPr/>
          </p:nvSpPr>
          <p:spPr bwMode="auto">
            <a:xfrm>
              <a:off x="3454525" y="2442994"/>
              <a:ext cx="974725" cy="1009650"/>
            </a:xfrm>
            <a:custGeom>
              <a:avLst/>
              <a:gdLst>
                <a:gd name="T0" fmla="*/ 307 w 614"/>
                <a:gd name="T1" fmla="*/ 0 h 636"/>
                <a:gd name="T2" fmla="*/ 461 w 614"/>
                <a:gd name="T3" fmla="*/ 321 h 636"/>
                <a:gd name="T4" fmla="*/ 614 w 614"/>
                <a:gd name="T5" fmla="*/ 636 h 636"/>
                <a:gd name="T6" fmla="*/ 307 w 614"/>
                <a:gd name="T7" fmla="*/ 636 h 636"/>
                <a:gd name="T8" fmla="*/ 0 w 614"/>
                <a:gd name="T9" fmla="*/ 636 h 636"/>
                <a:gd name="T10" fmla="*/ 154 w 614"/>
                <a:gd name="T11" fmla="*/ 321 h 636"/>
                <a:gd name="T12" fmla="*/ 307 w 614"/>
                <a:gd name="T13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4" h="636">
                  <a:moveTo>
                    <a:pt x="307" y="0"/>
                  </a:moveTo>
                  <a:lnTo>
                    <a:pt x="461" y="321"/>
                  </a:lnTo>
                  <a:lnTo>
                    <a:pt x="614" y="636"/>
                  </a:lnTo>
                  <a:lnTo>
                    <a:pt x="307" y="636"/>
                  </a:lnTo>
                  <a:lnTo>
                    <a:pt x="0" y="636"/>
                  </a:lnTo>
                  <a:lnTo>
                    <a:pt x="154" y="321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439862" y="2901781"/>
              <a:ext cx="473075" cy="3079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300" dirty="0">
                  <a:solidFill>
                    <a:srgbClr val="2848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18</a:t>
              </a:r>
              <a:endParaRPr lang="zh-CN" altLang="en-US" sz="1400" spc="300" dirty="0">
                <a:solidFill>
                  <a:srgbClr val="2848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 bwMode="auto">
            <a:xfrm>
              <a:off x="339849" y="3571706"/>
              <a:ext cx="620713" cy="3063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00" spc="300">
                  <a:solidFill>
                    <a:srgbClr val="EBAC0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标题</a:t>
              </a:r>
              <a:endParaRPr lang="zh-CN" altLang="en-US" dirty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1109787" y="3571706"/>
              <a:ext cx="620712" cy="3063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标题</a:t>
              </a:r>
              <a:endParaRPr lang="zh-CN" altLang="en-US" dirty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1922587" y="3571706"/>
              <a:ext cx="620712" cy="3063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1400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763963" y="3571706"/>
              <a:ext cx="620712" cy="3063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00" spc="300">
                  <a:solidFill>
                    <a:srgbClr val="8BC92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标题</a:t>
              </a:r>
              <a:endParaRPr lang="zh-CN" altLang="en-US" dirty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3619625" y="3571706"/>
              <a:ext cx="620713" cy="3063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00" spc="300">
                  <a:solidFill>
                    <a:srgbClr val="2848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标题</a:t>
              </a:r>
              <a:endParaRPr lang="zh-CN" altLang="en-US" dirty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1224087" y="2468394"/>
              <a:ext cx="473075" cy="3079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300" dirty="0">
                  <a:solidFill>
                    <a:srgbClr val="2848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38</a:t>
              </a:r>
              <a:endParaRPr lang="zh-CN" altLang="en-US" sz="1400" spc="300" dirty="0">
                <a:solidFill>
                  <a:srgbClr val="2848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2036887" y="1676231"/>
              <a:ext cx="473075" cy="3079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300" dirty="0">
                  <a:solidFill>
                    <a:srgbClr val="2848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97</a:t>
              </a:r>
              <a:endParaRPr lang="zh-CN" altLang="en-US" sz="1400" spc="300" dirty="0">
                <a:solidFill>
                  <a:srgbClr val="2848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2878263" y="957094"/>
              <a:ext cx="617537" cy="3079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300" dirty="0">
                  <a:solidFill>
                    <a:srgbClr val="2848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125</a:t>
              </a:r>
              <a:endParaRPr lang="zh-CN" altLang="en-US" sz="1400" spc="300" dirty="0">
                <a:solidFill>
                  <a:srgbClr val="2848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719638" y="2088981"/>
              <a:ext cx="473075" cy="3079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300" dirty="0">
                  <a:solidFill>
                    <a:srgbClr val="2848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55</a:t>
              </a:r>
              <a:endParaRPr lang="zh-CN" altLang="en-US" sz="1400" spc="300" dirty="0">
                <a:solidFill>
                  <a:srgbClr val="2848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0" y="957263"/>
            <a:ext cx="6875463" cy="4186237"/>
            <a:chOff x="-1" y="957094"/>
            <a:chExt cx="6876257" cy="4186406"/>
          </a:xfrm>
        </p:grpSpPr>
        <p:sp>
          <p:nvSpPr>
            <p:cNvPr id="20" name="矩形 19"/>
            <p:cNvSpPr/>
            <p:nvPr/>
          </p:nvSpPr>
          <p:spPr>
            <a:xfrm>
              <a:off x="4572527" y="957094"/>
              <a:ext cx="2303729" cy="4186406"/>
            </a:xfrm>
            <a:prstGeom prst="rect">
              <a:avLst/>
            </a:prstGeom>
            <a:solidFill>
              <a:schemeClr val="bg1">
                <a:lumMod val="75000"/>
                <a:alpha val="68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-1" y="4125872"/>
              <a:ext cx="4572528" cy="1016041"/>
            </a:xfrm>
            <a:prstGeom prst="rect">
              <a:avLst/>
            </a:prstGeom>
            <a:solidFill>
              <a:schemeClr val="bg1">
                <a:lumMod val="75000"/>
                <a:alpha val="68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4621213" y="1049338"/>
            <a:ext cx="2182812" cy="700087"/>
            <a:chOff x="4620766" y="1152148"/>
            <a:chExt cx="2183482" cy="699335"/>
          </a:xfrm>
        </p:grpSpPr>
        <p:grpSp>
          <p:nvGrpSpPr>
            <p:cNvPr id="13344" name="组合 22"/>
            <p:cNvGrpSpPr/>
            <p:nvPr/>
          </p:nvGrpSpPr>
          <p:grpSpPr bwMode="auto">
            <a:xfrm>
              <a:off x="4620766" y="1152148"/>
              <a:ext cx="1190918" cy="276999"/>
              <a:chOff x="3922710" y="1923678"/>
              <a:chExt cx="1190918" cy="276999"/>
            </a:xfrm>
          </p:grpSpPr>
          <p:sp>
            <p:nvSpPr>
              <p:cNvPr id="13346" name="TextBox 23"/>
              <p:cNvSpPr txBox="1">
                <a:spLocks noChangeArrowheads="1"/>
              </p:cNvSpPr>
              <p:nvPr/>
            </p:nvSpPr>
            <p:spPr bwMode="auto">
              <a:xfrm>
                <a:off x="4005632" y="1923678"/>
                <a:ext cx="110799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等腰三角形 41"/>
              <p:cNvSpPr/>
              <p:nvPr/>
            </p:nvSpPr>
            <p:spPr>
              <a:xfrm flipV="1">
                <a:off x="3922710" y="2028340"/>
                <a:ext cx="144506" cy="68189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136994">
                    <a:moveTo>
                      <a:pt x="124864" y="136994"/>
                    </a:moveTo>
                    <a:lnTo>
                      <a:pt x="237552" y="72008"/>
                    </a:lnTo>
                    <a:lnTo>
                      <a:pt x="288032" y="72008"/>
                    </a:lnTo>
                    <a:lnTo>
                      <a:pt x="163168" y="0"/>
                    </a:lnTo>
                    <a:lnTo>
                      <a:pt x="50480" y="64986"/>
                    </a:lnTo>
                    <a:lnTo>
                      <a:pt x="0" y="6498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345" name="矩形​​ 57"/>
            <p:cNvSpPr>
              <a:spLocks noChangeArrowheads="1"/>
            </p:cNvSpPr>
            <p:nvPr/>
          </p:nvSpPr>
          <p:spPr bwMode="auto">
            <a:xfrm>
              <a:off x="4679330" y="1389818"/>
              <a:ext cx="21249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设计团队，坚持精益求精。</a:t>
              </a:r>
              <a:endParaRPr lang="en-US" altLang="zh-CN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7" name="直接连接符 36"/>
          <p:cNvCxnSpPr/>
          <p:nvPr/>
        </p:nvCxnSpPr>
        <p:spPr>
          <a:xfrm>
            <a:off x="4768850" y="1912938"/>
            <a:ext cx="196373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 bwMode="auto">
          <a:xfrm>
            <a:off x="4602163" y="2100263"/>
            <a:ext cx="2182812" cy="654050"/>
            <a:chOff x="4601716" y="2074728"/>
            <a:chExt cx="2183482" cy="653956"/>
          </a:xfrm>
        </p:grpSpPr>
        <p:grpSp>
          <p:nvGrpSpPr>
            <p:cNvPr id="13340" name="组合 33"/>
            <p:cNvGrpSpPr/>
            <p:nvPr/>
          </p:nvGrpSpPr>
          <p:grpSpPr bwMode="auto">
            <a:xfrm>
              <a:off x="4601716" y="2074728"/>
              <a:ext cx="1190918" cy="276999"/>
              <a:chOff x="3922710" y="1923678"/>
              <a:chExt cx="1190918" cy="276999"/>
            </a:xfrm>
          </p:grpSpPr>
          <p:sp>
            <p:nvSpPr>
              <p:cNvPr id="13342" name="TextBox 34"/>
              <p:cNvSpPr txBox="1">
                <a:spLocks noChangeArrowheads="1"/>
              </p:cNvSpPr>
              <p:nvPr/>
            </p:nvSpPr>
            <p:spPr bwMode="auto">
              <a:xfrm>
                <a:off x="4005632" y="1923678"/>
                <a:ext cx="110799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等腰三角形 41"/>
              <p:cNvSpPr/>
              <p:nvPr/>
            </p:nvSpPr>
            <p:spPr>
              <a:xfrm flipV="1">
                <a:off x="3922710" y="2028438"/>
                <a:ext cx="144506" cy="68252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136994">
                    <a:moveTo>
                      <a:pt x="124864" y="136994"/>
                    </a:moveTo>
                    <a:lnTo>
                      <a:pt x="237552" y="72008"/>
                    </a:lnTo>
                    <a:lnTo>
                      <a:pt x="288032" y="72008"/>
                    </a:lnTo>
                    <a:lnTo>
                      <a:pt x="163168" y="0"/>
                    </a:lnTo>
                    <a:lnTo>
                      <a:pt x="50480" y="64986"/>
                    </a:lnTo>
                    <a:lnTo>
                      <a:pt x="0" y="6498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341" name="矩形​​ 57"/>
            <p:cNvSpPr>
              <a:spLocks noChangeArrowheads="1"/>
            </p:cNvSpPr>
            <p:nvPr/>
          </p:nvSpPr>
          <p:spPr bwMode="auto">
            <a:xfrm>
              <a:off x="4660280" y="2267019"/>
              <a:ext cx="21249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en-US" altLang="zh-CN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4745038" y="2936875"/>
            <a:ext cx="198755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 bwMode="auto">
          <a:xfrm>
            <a:off x="4621213" y="3103563"/>
            <a:ext cx="2182812" cy="1000125"/>
            <a:chOff x="4620766" y="3206578"/>
            <a:chExt cx="2183482" cy="1000254"/>
          </a:xfrm>
        </p:grpSpPr>
        <p:grpSp>
          <p:nvGrpSpPr>
            <p:cNvPr id="13336" name="组合 38"/>
            <p:cNvGrpSpPr/>
            <p:nvPr/>
          </p:nvGrpSpPr>
          <p:grpSpPr bwMode="auto">
            <a:xfrm>
              <a:off x="4620766" y="3206578"/>
              <a:ext cx="1190918" cy="276999"/>
              <a:chOff x="3922710" y="1923678"/>
              <a:chExt cx="1190918" cy="276999"/>
            </a:xfrm>
          </p:grpSpPr>
          <p:sp>
            <p:nvSpPr>
              <p:cNvPr id="13338" name="TextBox 39"/>
              <p:cNvSpPr txBox="1">
                <a:spLocks noChangeArrowheads="1"/>
              </p:cNvSpPr>
              <p:nvPr/>
            </p:nvSpPr>
            <p:spPr bwMode="auto">
              <a:xfrm>
                <a:off x="4005632" y="1923678"/>
                <a:ext cx="110799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等腰三角形 41"/>
              <p:cNvSpPr/>
              <p:nvPr/>
            </p:nvSpPr>
            <p:spPr>
              <a:xfrm flipV="1">
                <a:off x="3922710" y="2026878"/>
                <a:ext cx="144506" cy="69859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136994">
                    <a:moveTo>
                      <a:pt x="124864" y="136994"/>
                    </a:moveTo>
                    <a:lnTo>
                      <a:pt x="237552" y="72008"/>
                    </a:lnTo>
                    <a:lnTo>
                      <a:pt x="288032" y="72008"/>
                    </a:lnTo>
                    <a:lnTo>
                      <a:pt x="163168" y="0"/>
                    </a:lnTo>
                    <a:lnTo>
                      <a:pt x="50480" y="64986"/>
                    </a:lnTo>
                    <a:lnTo>
                      <a:pt x="0" y="6498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337" name="矩形​​ 57"/>
            <p:cNvSpPr>
              <a:spLocks noChangeArrowheads="1"/>
            </p:cNvSpPr>
            <p:nvPr/>
          </p:nvSpPr>
          <p:spPr bwMode="auto">
            <a:xfrm>
              <a:off x="4679330" y="3391481"/>
              <a:ext cx="2124918" cy="815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设计团队，坚持精益求精。</a:t>
              </a:r>
              <a:endParaRPr lang="en-US" altLang="zh-CN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6948488" y="862013"/>
            <a:ext cx="1981200" cy="1800225"/>
            <a:chOff x="6948264" y="843558"/>
            <a:chExt cx="1980997" cy="1800200"/>
          </a:xfrm>
        </p:grpSpPr>
        <p:sp>
          <p:nvSpPr>
            <p:cNvPr id="13334" name="矩形 43"/>
            <p:cNvSpPr>
              <a:spLocks noChangeArrowheads="1"/>
            </p:cNvSpPr>
            <p:nvPr/>
          </p:nvSpPr>
          <p:spPr bwMode="auto">
            <a:xfrm>
              <a:off x="6988473" y="1197208"/>
              <a:ext cx="1940788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培训。清晰、美观、创意、有效、超值、保密，我们为数百家客户带来意想不到的价值。</a:t>
              </a:r>
              <a:endParaRPr lang="zh-CN" altLang="en-US" sz="11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1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5" name="矩形 44"/>
            <p:cNvSpPr>
              <a:spLocks noChangeArrowheads="1"/>
            </p:cNvSpPr>
            <p:nvPr/>
          </p:nvSpPr>
          <p:spPr bwMode="auto">
            <a:xfrm>
              <a:off x="6948264" y="843558"/>
              <a:ext cx="1620957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上海锐普广告公司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 bwMode="auto">
          <a:xfrm>
            <a:off x="-3175" y="-307975"/>
            <a:ext cx="1122363" cy="1922463"/>
            <a:chOff x="-16575" y="1288103"/>
            <a:chExt cx="2572351" cy="3587903"/>
          </a:xfrm>
        </p:grpSpPr>
        <p:grpSp>
          <p:nvGrpSpPr>
            <p:cNvPr id="13324" name="组合 57"/>
            <p:cNvGrpSpPr/>
            <p:nvPr/>
          </p:nvGrpSpPr>
          <p:grpSpPr bwMode="auto">
            <a:xfrm>
              <a:off x="-16574" y="1545039"/>
              <a:ext cx="2146274" cy="2968811"/>
              <a:chOff x="-16574" y="1545039"/>
              <a:chExt cx="2146274" cy="2968811"/>
            </a:xfrm>
          </p:grpSpPr>
          <p:sp>
            <p:nvSpPr>
              <p:cNvPr id="66" name="等腰三角形 65"/>
              <p:cNvSpPr/>
              <p:nvPr/>
            </p:nvSpPr>
            <p:spPr>
              <a:xfrm rot="5400000" flipH="1">
                <a:off x="-427588" y="1956877"/>
                <a:ext cx="2968688" cy="2146657"/>
              </a:xfrm>
              <a:prstGeom prst="triangle">
                <a:avLst>
                  <a:gd name="adj" fmla="val 48717"/>
                </a:avLst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等腰三角形 48"/>
              <p:cNvSpPr/>
              <p:nvPr/>
            </p:nvSpPr>
            <p:spPr>
              <a:xfrm rot="5400000" flipH="1">
                <a:off x="970803" y="3443675"/>
                <a:ext cx="921418" cy="764064"/>
              </a:xfrm>
              <a:custGeom>
                <a:avLst/>
                <a:gdLst>
                  <a:gd name="connsiteX0" fmla="*/ 0 w 883721"/>
                  <a:gd name="connsiteY0" fmla="*/ 638877 h 638877"/>
                  <a:gd name="connsiteX1" fmla="*/ 441861 w 883721"/>
                  <a:gd name="connsiteY1" fmla="*/ 0 h 638877"/>
                  <a:gd name="connsiteX2" fmla="*/ 883721 w 883721"/>
                  <a:gd name="connsiteY2" fmla="*/ 638877 h 638877"/>
                  <a:gd name="connsiteX3" fmla="*/ 0 w 883721"/>
                  <a:gd name="connsiteY3" fmla="*/ 638877 h 638877"/>
                  <a:gd name="connsiteX0-1" fmla="*/ 0 w 883721"/>
                  <a:gd name="connsiteY0-2" fmla="*/ 857952 h 857952"/>
                  <a:gd name="connsiteX1-3" fmla="*/ 441861 w 883721"/>
                  <a:gd name="connsiteY1-4" fmla="*/ 0 h 857952"/>
                  <a:gd name="connsiteX2-5" fmla="*/ 883721 w 883721"/>
                  <a:gd name="connsiteY2-6" fmla="*/ 857952 h 857952"/>
                  <a:gd name="connsiteX3-7" fmla="*/ 0 w 883721"/>
                  <a:gd name="connsiteY3-8" fmla="*/ 857952 h 857952"/>
                  <a:gd name="connsiteX0-9" fmla="*/ 0 w 1131372"/>
                  <a:gd name="connsiteY0-10" fmla="*/ 838902 h 857952"/>
                  <a:gd name="connsiteX1-11" fmla="*/ 689512 w 1131372"/>
                  <a:gd name="connsiteY1-12" fmla="*/ 0 h 857952"/>
                  <a:gd name="connsiteX2-13" fmla="*/ 1131372 w 1131372"/>
                  <a:gd name="connsiteY2-14" fmla="*/ 857952 h 857952"/>
                  <a:gd name="connsiteX3-15" fmla="*/ 0 w 1131372"/>
                  <a:gd name="connsiteY3-16" fmla="*/ 838902 h 857952"/>
                  <a:gd name="connsiteX0-17" fmla="*/ 0 w 1131372"/>
                  <a:gd name="connsiteY0-18" fmla="*/ 838902 h 940502"/>
                  <a:gd name="connsiteX1-19" fmla="*/ 689512 w 1131372"/>
                  <a:gd name="connsiteY1-20" fmla="*/ 0 h 940502"/>
                  <a:gd name="connsiteX2-21" fmla="*/ 1131372 w 1131372"/>
                  <a:gd name="connsiteY2-22" fmla="*/ 940502 h 940502"/>
                  <a:gd name="connsiteX3-23" fmla="*/ 0 w 1131372"/>
                  <a:gd name="connsiteY3-24" fmla="*/ 838902 h 94050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131372" h="940502">
                    <a:moveTo>
                      <a:pt x="0" y="838902"/>
                    </a:moveTo>
                    <a:lnTo>
                      <a:pt x="689512" y="0"/>
                    </a:lnTo>
                    <a:lnTo>
                      <a:pt x="1131372" y="940502"/>
                    </a:lnTo>
                    <a:lnTo>
                      <a:pt x="0" y="838902"/>
                    </a:lnTo>
                    <a:close/>
                  </a:path>
                </a:pathLst>
              </a:cu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325" name="组合 58"/>
            <p:cNvGrpSpPr/>
            <p:nvPr/>
          </p:nvGrpSpPr>
          <p:grpSpPr bwMode="auto">
            <a:xfrm>
              <a:off x="-16575" y="1288103"/>
              <a:ext cx="2572351" cy="3587903"/>
              <a:chOff x="-16575" y="1288103"/>
              <a:chExt cx="2572351" cy="3587903"/>
            </a:xfrm>
          </p:grpSpPr>
          <p:cxnSp>
            <p:nvCxnSpPr>
              <p:cNvPr id="60" name="直接连接符 59"/>
              <p:cNvCxnSpPr/>
              <p:nvPr/>
            </p:nvCxnSpPr>
            <p:spPr>
              <a:xfrm>
                <a:off x="1618" y="1288103"/>
                <a:ext cx="2554158" cy="166803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flipH="1">
                <a:off x="1762604" y="2944287"/>
                <a:ext cx="793172" cy="64884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1762604" y="3593130"/>
                <a:ext cx="218304" cy="10962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flipH="1">
                <a:off x="1060392" y="3705715"/>
                <a:ext cx="920517" cy="77031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H="1" flipV="1">
                <a:off x="1034924" y="4081986"/>
                <a:ext cx="21830" cy="39404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flipH="1">
                <a:off x="-16575" y="4073097"/>
                <a:ext cx="1051499" cy="80290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1089025" y="438150"/>
            <a:ext cx="18272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4184</Words>
  <Application>WPS 演示</Application>
  <PresentationFormat>全屏显示(16:9)</PresentationFormat>
  <Paragraphs>560</Paragraphs>
  <Slides>30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百度综艺简体</vt:lpstr>
      <vt:lpstr>微软雅黑</vt:lpstr>
      <vt:lpstr>DFGMaruGothic-SB</vt:lpstr>
      <vt:lpstr>Adobe Myungjo Std M</vt:lpstr>
      <vt:lpstr>方正明尚体 落落自补</vt:lpstr>
      <vt:lpstr>Arial Unicode MS</vt:lpstr>
      <vt:lpstr>华文楷体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2013-09-30T08:44:00Z</dcterms:created>
  <dcterms:modified xsi:type="dcterms:W3CDTF">2018-08-29T03:53:19Z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